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Tahoma"/>
      <p:regular r:id="rId44"/>
      <p:bold r:id="rId45"/>
    </p:embeddedFont>
    <p:embeddedFont>
      <p:font typeface="Questrial"/>
      <p:regular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79E211D-EA4A-4717-8910-C0850AB20110}">
  <a:tblStyle styleId="{579E211D-EA4A-4717-8910-C0850AB2011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Tahoma-regular.fntdata"/><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font" Target="fonts/Questrial-regular.fntdata"/><Relationship Id="rId23" Type="http://schemas.openxmlformats.org/officeDocument/2006/relationships/slide" Target="slides/slide17.xml"/><Relationship Id="rId45" Type="http://schemas.openxmlformats.org/officeDocument/2006/relationships/font" Target="fonts/Tahoma-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solidFill>
                  <a:schemeClr val="dk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indent="-88900" lvl="0" marL="0" marR="0" rtl="0" algn="r">
              <a:spcBef>
                <a:spcPts val="0"/>
              </a:spcBef>
              <a:spcAft>
                <a:spcPts val="0"/>
              </a:spcAft>
              <a:buSzPts val="1400"/>
              <a:buChar char="●"/>
              <a:defRPr b="0" i="0" sz="1200" u="none" cap="none" strike="noStrike">
                <a:solidFill>
                  <a:schemeClr val="dk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0"/>
              </a:spcBef>
              <a:spcAft>
                <a:spcPts val="0"/>
              </a:spcAft>
              <a:buSzPts val="1400"/>
              <a:buChar char="●"/>
              <a:defRPr b="0" i="0" sz="1200" u="none" cap="none" strike="noStrike">
                <a:solidFill>
                  <a:schemeClr val="dk1"/>
                </a:solidFill>
                <a:latin typeface="Calibri"/>
                <a:ea typeface="Calibri"/>
                <a:cs typeface="Calibri"/>
                <a:sym typeface="Calibri"/>
              </a:defRPr>
            </a:lvl1pPr>
            <a:lvl2pPr indent="-317500" lvl="1" marL="914400" marR="0" rtl="0" algn="l">
              <a:spcBef>
                <a:spcPts val="0"/>
              </a:spcBef>
              <a:spcAft>
                <a:spcPts val="0"/>
              </a:spcAft>
              <a:buSzPts val="1400"/>
              <a:buChar char="○"/>
              <a:defRPr b="0" i="0" sz="1200" u="none" cap="none" strike="noStrike">
                <a:solidFill>
                  <a:schemeClr val="dk1"/>
                </a:solidFill>
                <a:latin typeface="Calibri"/>
                <a:ea typeface="Calibri"/>
                <a:cs typeface="Calibri"/>
                <a:sym typeface="Calibri"/>
              </a:defRPr>
            </a:lvl2pPr>
            <a:lvl3pPr indent="-317500" lvl="2" marL="1371600" marR="0" rtl="0" algn="l">
              <a:spcBef>
                <a:spcPts val="0"/>
              </a:spcBef>
              <a:spcAft>
                <a:spcPts val="0"/>
              </a:spcAft>
              <a:buSzPts val="1400"/>
              <a:buChar char="■"/>
              <a:defRPr b="0" i="0" sz="1200" u="none" cap="none" strike="noStrike">
                <a:solidFill>
                  <a:schemeClr val="dk1"/>
                </a:solidFill>
                <a:latin typeface="Calibri"/>
                <a:ea typeface="Calibri"/>
                <a:cs typeface="Calibri"/>
                <a:sym typeface="Calibri"/>
              </a:defRPr>
            </a:lvl3pPr>
            <a:lvl4pPr indent="-317500" lvl="3" marL="1828800" marR="0" rtl="0" algn="l">
              <a:spcBef>
                <a:spcPts val="0"/>
              </a:spcBef>
              <a:spcAft>
                <a:spcPts val="0"/>
              </a:spcAft>
              <a:buSzPts val="1400"/>
              <a:buChar char="●"/>
              <a:defRPr b="0" i="0" sz="1200" u="none" cap="none" strike="noStrike">
                <a:solidFill>
                  <a:schemeClr val="dk1"/>
                </a:solidFill>
                <a:latin typeface="Calibri"/>
                <a:ea typeface="Calibri"/>
                <a:cs typeface="Calibri"/>
                <a:sym typeface="Calibri"/>
              </a:defRPr>
            </a:lvl4pPr>
            <a:lvl5pPr indent="-317500" lvl="4" marL="2286000" marR="0" rtl="0" algn="l">
              <a:spcBef>
                <a:spcPts val="0"/>
              </a:spcBef>
              <a:spcAft>
                <a:spcPts val="0"/>
              </a:spcAft>
              <a:buSzPts val="1400"/>
              <a:buChar char="○"/>
              <a:defRPr b="0" i="0" sz="1200" u="none" cap="none" strike="noStrike">
                <a:solidFill>
                  <a:schemeClr val="dk1"/>
                </a:solidFill>
                <a:latin typeface="Calibri"/>
                <a:ea typeface="Calibri"/>
                <a:cs typeface="Calibri"/>
                <a:sym typeface="Calibri"/>
              </a:defRPr>
            </a:lvl5pPr>
            <a:lvl6pPr indent="-317500" lvl="5" marL="2743200" marR="0" rtl="0" algn="l">
              <a:spcBef>
                <a:spcPts val="0"/>
              </a:spcBef>
              <a:spcAft>
                <a:spcPts val="0"/>
              </a:spcAft>
              <a:buSzPts val="1400"/>
              <a:buChar char="■"/>
              <a:defRPr b="0" i="0" sz="1200" u="none" cap="none" strike="noStrike">
                <a:solidFill>
                  <a:schemeClr val="dk1"/>
                </a:solidFill>
                <a:latin typeface="Calibri"/>
                <a:ea typeface="Calibri"/>
                <a:cs typeface="Calibri"/>
                <a:sym typeface="Calibri"/>
              </a:defRPr>
            </a:lvl6pPr>
            <a:lvl7pPr indent="-317500" lvl="6" marL="3200400" marR="0" rtl="0" algn="l">
              <a:spcBef>
                <a:spcPts val="0"/>
              </a:spcBef>
              <a:spcAft>
                <a:spcPts val="0"/>
              </a:spcAft>
              <a:buSzPts val="1400"/>
              <a:buChar char="●"/>
              <a:defRPr b="0" i="0" sz="1200" u="none" cap="none" strike="noStrike">
                <a:solidFill>
                  <a:schemeClr val="dk1"/>
                </a:solidFill>
                <a:latin typeface="Calibri"/>
                <a:ea typeface="Calibri"/>
                <a:cs typeface="Calibri"/>
                <a:sym typeface="Calibri"/>
              </a:defRPr>
            </a:lvl7pPr>
            <a:lvl8pPr indent="-317500" lvl="7" marL="3657600" marR="0" rtl="0" algn="l">
              <a:spcBef>
                <a:spcPts val="0"/>
              </a:spcBef>
              <a:spcAft>
                <a:spcPts val="0"/>
              </a:spcAft>
              <a:buSzPts val="1400"/>
              <a:buChar char="○"/>
              <a:defRPr b="0" i="0" sz="1200" u="none" cap="none" strike="noStrike">
                <a:solidFill>
                  <a:schemeClr val="dk1"/>
                </a:solidFill>
                <a:latin typeface="Calibri"/>
                <a:ea typeface="Calibri"/>
                <a:cs typeface="Calibri"/>
                <a:sym typeface="Calibri"/>
              </a:defRPr>
            </a:lvl8pPr>
            <a:lvl9pPr indent="-317500" lvl="8" marL="4114800" marR="0" rtl="0" algn="l">
              <a:spcBef>
                <a:spcPts val="0"/>
              </a:spcBef>
              <a:spcAft>
                <a:spcPts val="0"/>
              </a:spcAft>
              <a:buSzPts val="1400"/>
              <a:buChar char="■"/>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solidFill>
                  <a:schemeClr val="dk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f20bc698b_1_10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f20bc698b_1_10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f786ba4a7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f786ba4a7_0_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gf786ba4a7_0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f786ba4a7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f786ba4a7_0_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gf786ba4a7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f786ba4a7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f786ba4a7_0_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gf786ba4a7_0_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1050028947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1050028947_1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g1050028947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050028947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1050028947_1_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g1050028947_1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1050028947_1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1050028947_1_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g1050028947_1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1050028947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1050028947_1_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g1050028947_1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1050028947_1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1050028947_1_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g1050028947_1_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1050028947_1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1050028947_1_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g1050028947_1_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050028947_1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1050028947_1_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g1050028947_1_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10618de8c4_1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10618de8c4_1_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g10618de8c4_1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1050028947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1050028947_1_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g1050028947_1_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f786ba4a7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f786ba4a7_0_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gf786ba4a7_0_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050028947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1050028947_1_1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g1050028947_1_1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f786ba4a7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f786ba4a7_0_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gf786ba4a7_0_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1050028947_1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1050028947_1_1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g1050028947_1_1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1050028947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1050028947_1_1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g1050028947_1_1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f786ba4a7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f786ba4a7_0_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f786ba4a7_0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10618de8c4_1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10618de8c4_1_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g10618de8c4_1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f786ba4a7_1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f786ba4a7_1_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gf786ba4a7_1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f786ba4a7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f786ba4a7_0_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gf786ba4a7_0_1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064bbb2ae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1064bbb2ae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g1064bbb2ae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104be1c8f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104be1c8f9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g104be1c8f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f786ba4a7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f786ba4a7_0_1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gf786ba4a7_0_1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10618de8c4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10618de8c4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g10618de8c4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10618de8c4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10618de8c4_1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g10618de8c4_1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f786ba4a7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f786ba4a7_0_1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gf786ba4a7_0_1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f786ba4a7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f786ba4a7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gf786ba4a7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41b4a5926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41b4a59269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g41b4a59269_0_0:notes"/>
          <p:cNvSpPr txBox="1"/>
          <p:nvPr>
            <p:ph idx="12" type="sldNum"/>
          </p:nvPr>
        </p:nvSpPr>
        <p:spPr>
          <a:xfrm>
            <a:off x="3884612"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b5c797f12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b5c797f12d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gb5c797f12d_0_0:notes"/>
          <p:cNvSpPr txBox="1"/>
          <p:nvPr>
            <p:ph idx="12" type="sldNum"/>
          </p:nvPr>
        </p:nvSpPr>
        <p:spPr>
          <a:xfrm>
            <a:off x="3884612"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f786ba4a7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f786ba4a7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gf786ba4a7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f786ba4a7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f786ba4a7_0_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gf786ba4a7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10618de8c4_1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10618de8c4_1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g10618de8c4_1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f786ba4a7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f786ba4a7_0_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gf786ba4a7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f786ba4a7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f786ba4a7_0_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gf786ba4a7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1050028947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1050028947_0_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g1050028947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3" name="Shape 53"/>
        <p:cNvGrpSpPr/>
        <p:nvPr/>
      </p:nvGrpSpPr>
      <p:grpSpPr>
        <a:xfrm>
          <a:off x="0" y="0"/>
          <a:ext cx="0" cy="0"/>
          <a:chOff x="0" y="0"/>
          <a:chExt cx="0" cy="0"/>
        </a:xfrm>
      </p:grpSpPr>
      <p:sp>
        <p:nvSpPr>
          <p:cNvPr id="54" name="Google Shape;54;p2"/>
          <p:cNvSpPr/>
          <p:nvPr/>
        </p:nvSpPr>
        <p:spPr>
          <a:xfrm>
            <a:off x="-127975"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55" name="Google Shape;55;p2"/>
          <p:cNvPicPr preferRelativeResize="0"/>
          <p:nvPr/>
        </p:nvPicPr>
        <p:blipFill rotWithShape="1">
          <a:blip r:embed="rId2">
            <a:alphaModFix/>
          </a:blip>
          <a:srcRect b="0" l="0" r="632" t="0"/>
          <a:stretch/>
        </p:blipFill>
        <p:spPr>
          <a:xfrm>
            <a:off x="1192" y="4513660"/>
            <a:ext cx="9142809" cy="651272"/>
          </a:xfrm>
          <a:prstGeom prst="rect">
            <a:avLst/>
          </a:prstGeom>
          <a:noFill/>
          <a:ln>
            <a:noFill/>
          </a:ln>
        </p:spPr>
      </p:pic>
      <p:grpSp>
        <p:nvGrpSpPr>
          <p:cNvPr id="56" name="Google Shape;56;p2"/>
          <p:cNvGrpSpPr/>
          <p:nvPr/>
        </p:nvGrpSpPr>
        <p:grpSpPr>
          <a:xfrm>
            <a:off x="2608961" y="2050084"/>
            <a:ext cx="1257190" cy="942254"/>
            <a:chOff x="5256212" y="2085436"/>
            <a:chExt cx="2024786" cy="1517562"/>
          </a:xfrm>
        </p:grpSpPr>
        <p:sp>
          <p:nvSpPr>
            <p:cNvPr id="57" name="Google Shape;57;p2"/>
            <p:cNvSpPr/>
            <p:nvPr/>
          </p:nvSpPr>
          <p:spPr>
            <a:xfrm>
              <a:off x="5256212" y="2096962"/>
              <a:ext cx="220920" cy="315038"/>
            </a:xfrm>
            <a:custGeom>
              <a:rect b="b" l="l" r="r" t="t"/>
              <a:pathLst>
                <a:path extrusionOk="0" h="120000" w="120000">
                  <a:moveTo>
                    <a:pt x="80555" y="119999"/>
                  </a:moveTo>
                  <a:lnTo>
                    <a:pt x="39444" y="119999"/>
                  </a:lnTo>
                  <a:lnTo>
                    <a:pt x="39444" y="23843"/>
                  </a:lnTo>
                  <a:lnTo>
                    <a:pt x="0" y="23843"/>
                  </a:lnTo>
                  <a:lnTo>
                    <a:pt x="0" y="0"/>
                  </a:lnTo>
                  <a:lnTo>
                    <a:pt x="120000" y="0"/>
                  </a:lnTo>
                  <a:lnTo>
                    <a:pt x="120000" y="23843"/>
                  </a:lnTo>
                  <a:lnTo>
                    <a:pt x="80555" y="23843"/>
                  </a:lnTo>
                  <a:lnTo>
                    <a:pt x="80555" y="119999"/>
                  </a:lnTo>
                  <a:lnTo>
                    <a:pt x="80555" y="119999"/>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58" name="Google Shape;58;p2"/>
            <p:cNvSpPr/>
            <p:nvPr/>
          </p:nvSpPr>
          <p:spPr>
            <a:xfrm>
              <a:off x="5463685" y="2091199"/>
              <a:ext cx="334263" cy="326564"/>
            </a:xfrm>
            <a:custGeom>
              <a:rect b="b" l="l" r="r" t="t"/>
              <a:pathLst>
                <a:path extrusionOk="0" h="120000" w="120000">
                  <a:moveTo>
                    <a:pt x="60869" y="120000"/>
                  </a:moveTo>
                  <a:cubicBezTo>
                    <a:pt x="26956" y="120000"/>
                    <a:pt x="0" y="94222"/>
                    <a:pt x="0" y="60444"/>
                  </a:cubicBezTo>
                  <a:cubicBezTo>
                    <a:pt x="0" y="26666"/>
                    <a:pt x="26956" y="0"/>
                    <a:pt x="60869" y="0"/>
                  </a:cubicBezTo>
                  <a:cubicBezTo>
                    <a:pt x="94782" y="0"/>
                    <a:pt x="120000" y="25777"/>
                    <a:pt x="120000" y="59555"/>
                  </a:cubicBezTo>
                  <a:cubicBezTo>
                    <a:pt x="120000" y="94222"/>
                    <a:pt x="93913" y="120000"/>
                    <a:pt x="60869" y="120000"/>
                  </a:cubicBezTo>
                  <a:close/>
                  <a:moveTo>
                    <a:pt x="60000" y="26666"/>
                  </a:moveTo>
                  <a:cubicBezTo>
                    <a:pt x="41739" y="26666"/>
                    <a:pt x="28695" y="40888"/>
                    <a:pt x="28695" y="60444"/>
                  </a:cubicBezTo>
                  <a:cubicBezTo>
                    <a:pt x="28695" y="80000"/>
                    <a:pt x="42608" y="94222"/>
                    <a:pt x="60000" y="94222"/>
                  </a:cubicBezTo>
                  <a:cubicBezTo>
                    <a:pt x="78260" y="94222"/>
                    <a:pt x="92173" y="80000"/>
                    <a:pt x="92173" y="60444"/>
                  </a:cubicBezTo>
                  <a:cubicBezTo>
                    <a:pt x="92173" y="40888"/>
                    <a:pt x="78260" y="26666"/>
                    <a:pt x="60000" y="26666"/>
                  </a:cubicBezTo>
                </a:path>
              </a:pathLst>
            </a:custGeom>
            <a:solidFill>
              <a:srgbClr val="0C0C0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59" name="Google Shape;59;p2"/>
            <p:cNvSpPr/>
            <p:nvPr/>
          </p:nvSpPr>
          <p:spPr>
            <a:xfrm>
              <a:off x="5256212" y="2444657"/>
              <a:ext cx="220920" cy="313117"/>
            </a:xfrm>
            <a:custGeom>
              <a:rect b="b" l="l" r="r" t="t"/>
              <a:pathLst>
                <a:path extrusionOk="0" h="120000" w="120000">
                  <a:moveTo>
                    <a:pt x="80555" y="120000"/>
                  </a:moveTo>
                  <a:lnTo>
                    <a:pt x="39444" y="120000"/>
                  </a:lnTo>
                  <a:lnTo>
                    <a:pt x="39444" y="23137"/>
                  </a:lnTo>
                  <a:lnTo>
                    <a:pt x="0" y="23137"/>
                  </a:lnTo>
                  <a:lnTo>
                    <a:pt x="0" y="0"/>
                  </a:lnTo>
                  <a:lnTo>
                    <a:pt x="120000" y="0"/>
                  </a:lnTo>
                  <a:lnTo>
                    <a:pt x="120000" y="23137"/>
                  </a:lnTo>
                  <a:lnTo>
                    <a:pt x="80555" y="23137"/>
                  </a:lnTo>
                  <a:lnTo>
                    <a:pt x="80555" y="120000"/>
                  </a:lnTo>
                  <a:lnTo>
                    <a:pt x="80555" y="120000"/>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60" name="Google Shape;60;p2"/>
            <p:cNvSpPr/>
            <p:nvPr/>
          </p:nvSpPr>
          <p:spPr>
            <a:xfrm>
              <a:off x="5498264" y="2444657"/>
              <a:ext cx="255499" cy="313117"/>
            </a:xfrm>
            <a:custGeom>
              <a:rect b="b" l="l" r="r" t="t"/>
              <a:pathLst>
                <a:path extrusionOk="0" h="120000" w="120000">
                  <a:moveTo>
                    <a:pt x="35180" y="120000"/>
                  </a:moveTo>
                  <a:lnTo>
                    <a:pt x="0" y="120000"/>
                  </a:lnTo>
                  <a:lnTo>
                    <a:pt x="0" y="0"/>
                  </a:lnTo>
                  <a:lnTo>
                    <a:pt x="35180" y="0"/>
                  </a:lnTo>
                  <a:lnTo>
                    <a:pt x="35180" y="49411"/>
                  </a:lnTo>
                  <a:lnTo>
                    <a:pt x="84337" y="49411"/>
                  </a:lnTo>
                  <a:lnTo>
                    <a:pt x="84337" y="0"/>
                  </a:lnTo>
                  <a:lnTo>
                    <a:pt x="120000" y="0"/>
                  </a:lnTo>
                  <a:lnTo>
                    <a:pt x="120000" y="120000"/>
                  </a:lnTo>
                  <a:lnTo>
                    <a:pt x="84337" y="120000"/>
                  </a:lnTo>
                  <a:lnTo>
                    <a:pt x="84337" y="72549"/>
                  </a:lnTo>
                  <a:lnTo>
                    <a:pt x="35180" y="72549"/>
                  </a:lnTo>
                  <a:lnTo>
                    <a:pt x="35180" y="120000"/>
                  </a:lnTo>
                  <a:lnTo>
                    <a:pt x="35180" y="120000"/>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61" name="Google Shape;61;p2"/>
            <p:cNvSpPr/>
            <p:nvPr/>
          </p:nvSpPr>
          <p:spPr>
            <a:xfrm>
              <a:off x="5780658" y="2444657"/>
              <a:ext cx="182500" cy="313117"/>
            </a:xfrm>
            <a:custGeom>
              <a:rect b="b" l="l" r="r" t="t"/>
              <a:pathLst>
                <a:path extrusionOk="0" h="120000" w="120000">
                  <a:moveTo>
                    <a:pt x="50847" y="48235"/>
                  </a:moveTo>
                  <a:lnTo>
                    <a:pt x="119999" y="48235"/>
                  </a:lnTo>
                  <a:lnTo>
                    <a:pt x="119999" y="71372"/>
                  </a:lnTo>
                  <a:lnTo>
                    <a:pt x="50847" y="71372"/>
                  </a:lnTo>
                  <a:lnTo>
                    <a:pt x="50847" y="96470"/>
                  </a:lnTo>
                  <a:lnTo>
                    <a:pt x="119999" y="96470"/>
                  </a:lnTo>
                  <a:lnTo>
                    <a:pt x="119999" y="120000"/>
                  </a:lnTo>
                  <a:lnTo>
                    <a:pt x="0" y="120000"/>
                  </a:lnTo>
                  <a:lnTo>
                    <a:pt x="0" y="0"/>
                  </a:lnTo>
                  <a:lnTo>
                    <a:pt x="119999" y="0"/>
                  </a:lnTo>
                  <a:lnTo>
                    <a:pt x="119999" y="23137"/>
                  </a:lnTo>
                  <a:lnTo>
                    <a:pt x="50847" y="23137"/>
                  </a:lnTo>
                  <a:lnTo>
                    <a:pt x="50847" y="48235"/>
                  </a:lnTo>
                  <a:lnTo>
                    <a:pt x="50847" y="48235"/>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62" name="Google Shape;62;p2"/>
            <p:cNvSpPr/>
            <p:nvPr/>
          </p:nvSpPr>
          <p:spPr>
            <a:xfrm>
              <a:off x="5285027" y="2788509"/>
              <a:ext cx="268947" cy="315038"/>
            </a:xfrm>
            <a:custGeom>
              <a:rect b="b" l="l" r="r" t="t"/>
              <a:pathLst>
                <a:path extrusionOk="0" h="120000" w="120000">
                  <a:moveTo>
                    <a:pt x="34809" y="120000"/>
                  </a:moveTo>
                  <a:lnTo>
                    <a:pt x="0" y="120000"/>
                  </a:lnTo>
                  <a:lnTo>
                    <a:pt x="0" y="0"/>
                  </a:lnTo>
                  <a:lnTo>
                    <a:pt x="34809" y="0"/>
                  </a:lnTo>
                  <a:lnTo>
                    <a:pt x="85648" y="67402"/>
                  </a:lnTo>
                  <a:lnTo>
                    <a:pt x="85648" y="0"/>
                  </a:lnTo>
                  <a:lnTo>
                    <a:pt x="120000" y="0"/>
                  </a:lnTo>
                  <a:lnTo>
                    <a:pt x="120000" y="120000"/>
                  </a:lnTo>
                  <a:lnTo>
                    <a:pt x="85648" y="120000"/>
                  </a:lnTo>
                  <a:lnTo>
                    <a:pt x="34809" y="51818"/>
                  </a:lnTo>
                  <a:lnTo>
                    <a:pt x="34809" y="120000"/>
                  </a:lnTo>
                  <a:lnTo>
                    <a:pt x="34809" y="120000"/>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63" name="Google Shape;63;p2"/>
            <p:cNvSpPr/>
            <p:nvPr/>
          </p:nvSpPr>
          <p:spPr>
            <a:xfrm>
              <a:off x="5582790" y="2788509"/>
              <a:ext cx="178657" cy="315038"/>
            </a:xfrm>
            <a:custGeom>
              <a:rect b="b" l="l" r="r" t="t"/>
              <a:pathLst>
                <a:path extrusionOk="0" h="120000" w="120000">
                  <a:moveTo>
                    <a:pt x="50057" y="47922"/>
                  </a:moveTo>
                  <a:lnTo>
                    <a:pt x="119999" y="47922"/>
                  </a:lnTo>
                  <a:lnTo>
                    <a:pt x="119999" y="72077"/>
                  </a:lnTo>
                  <a:lnTo>
                    <a:pt x="50057" y="72077"/>
                  </a:lnTo>
                  <a:lnTo>
                    <a:pt x="50057" y="97012"/>
                  </a:lnTo>
                  <a:lnTo>
                    <a:pt x="119999" y="97012"/>
                  </a:lnTo>
                  <a:lnTo>
                    <a:pt x="119999" y="120000"/>
                  </a:lnTo>
                  <a:lnTo>
                    <a:pt x="0" y="120000"/>
                  </a:lnTo>
                  <a:lnTo>
                    <a:pt x="0" y="0"/>
                  </a:lnTo>
                  <a:lnTo>
                    <a:pt x="119999" y="0"/>
                  </a:lnTo>
                  <a:lnTo>
                    <a:pt x="119999" y="24155"/>
                  </a:lnTo>
                  <a:lnTo>
                    <a:pt x="50057" y="24155"/>
                  </a:lnTo>
                  <a:lnTo>
                    <a:pt x="50057" y="47922"/>
                  </a:lnTo>
                  <a:lnTo>
                    <a:pt x="50057" y="47922"/>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64" name="Google Shape;64;p2"/>
            <p:cNvSpPr/>
            <p:nvPr/>
          </p:nvSpPr>
          <p:spPr>
            <a:xfrm>
              <a:off x="5780658" y="2788509"/>
              <a:ext cx="405342" cy="315038"/>
            </a:xfrm>
            <a:custGeom>
              <a:rect b="b" l="l" r="r" t="t"/>
              <a:pathLst>
                <a:path extrusionOk="0" h="120000" w="120000">
                  <a:moveTo>
                    <a:pt x="96303" y="0"/>
                  </a:moveTo>
                  <a:lnTo>
                    <a:pt x="120000" y="0"/>
                  </a:lnTo>
                  <a:lnTo>
                    <a:pt x="94784" y="120000"/>
                  </a:lnTo>
                  <a:lnTo>
                    <a:pt x="71696" y="120000"/>
                  </a:lnTo>
                  <a:lnTo>
                    <a:pt x="59544" y="49090"/>
                  </a:lnTo>
                  <a:lnTo>
                    <a:pt x="47392" y="120000"/>
                  </a:lnTo>
                  <a:lnTo>
                    <a:pt x="24303" y="120000"/>
                  </a:lnTo>
                  <a:lnTo>
                    <a:pt x="0" y="0"/>
                  </a:lnTo>
                  <a:lnTo>
                    <a:pt x="24303" y="0"/>
                  </a:lnTo>
                  <a:lnTo>
                    <a:pt x="35848" y="68181"/>
                  </a:lnTo>
                  <a:lnTo>
                    <a:pt x="48607" y="0"/>
                  </a:lnTo>
                  <a:lnTo>
                    <a:pt x="71696" y="0"/>
                  </a:lnTo>
                  <a:lnTo>
                    <a:pt x="83240" y="70129"/>
                  </a:lnTo>
                  <a:lnTo>
                    <a:pt x="96303" y="0"/>
                  </a:lnTo>
                  <a:lnTo>
                    <a:pt x="96303" y="0"/>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65" name="Google Shape;65;p2"/>
            <p:cNvSpPr/>
            <p:nvPr/>
          </p:nvSpPr>
          <p:spPr>
            <a:xfrm>
              <a:off x="6134131" y="3067049"/>
              <a:ext cx="26895" cy="36498"/>
            </a:xfrm>
            <a:custGeom>
              <a:rect b="b" l="l" r="r" t="t"/>
              <a:pathLst>
                <a:path extrusionOk="0" h="120000" w="120000">
                  <a:moveTo>
                    <a:pt x="0" y="0"/>
                  </a:moveTo>
                  <a:lnTo>
                    <a:pt x="0" y="10000"/>
                  </a:lnTo>
                  <a:lnTo>
                    <a:pt x="41538" y="10000"/>
                  </a:lnTo>
                  <a:lnTo>
                    <a:pt x="41538" y="120000"/>
                  </a:lnTo>
                  <a:lnTo>
                    <a:pt x="64615" y="120000"/>
                  </a:lnTo>
                  <a:lnTo>
                    <a:pt x="64615" y="10000"/>
                  </a:lnTo>
                  <a:lnTo>
                    <a:pt x="120000" y="10000"/>
                  </a:lnTo>
                  <a:lnTo>
                    <a:pt x="120000" y="0"/>
                  </a:lnTo>
                  <a:lnTo>
                    <a:pt x="0" y="0"/>
                  </a:lnTo>
                  <a:lnTo>
                    <a:pt x="0" y="0"/>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66" name="Google Shape;66;p2"/>
            <p:cNvSpPr/>
            <p:nvPr/>
          </p:nvSpPr>
          <p:spPr>
            <a:xfrm>
              <a:off x="6166789" y="3067049"/>
              <a:ext cx="34579" cy="36498"/>
            </a:xfrm>
            <a:custGeom>
              <a:rect b="b" l="l" r="r" t="t"/>
              <a:pathLst>
                <a:path extrusionOk="0" h="120000" w="120000">
                  <a:moveTo>
                    <a:pt x="106285" y="0"/>
                  </a:moveTo>
                  <a:lnTo>
                    <a:pt x="54857" y="103333"/>
                  </a:lnTo>
                  <a:lnTo>
                    <a:pt x="17142" y="0"/>
                  </a:lnTo>
                  <a:lnTo>
                    <a:pt x="0" y="0"/>
                  </a:lnTo>
                  <a:lnTo>
                    <a:pt x="0" y="120000"/>
                  </a:lnTo>
                  <a:lnTo>
                    <a:pt x="6857" y="120000"/>
                  </a:lnTo>
                  <a:lnTo>
                    <a:pt x="6857" y="26666"/>
                  </a:lnTo>
                  <a:lnTo>
                    <a:pt x="6857" y="26666"/>
                  </a:lnTo>
                  <a:lnTo>
                    <a:pt x="54857" y="120000"/>
                  </a:lnTo>
                  <a:lnTo>
                    <a:pt x="65142" y="120000"/>
                  </a:lnTo>
                  <a:lnTo>
                    <a:pt x="113142" y="26666"/>
                  </a:lnTo>
                  <a:lnTo>
                    <a:pt x="113142" y="26666"/>
                  </a:lnTo>
                  <a:lnTo>
                    <a:pt x="113142" y="120000"/>
                  </a:lnTo>
                  <a:lnTo>
                    <a:pt x="120000" y="120000"/>
                  </a:lnTo>
                  <a:lnTo>
                    <a:pt x="120000" y="0"/>
                  </a:lnTo>
                  <a:lnTo>
                    <a:pt x="106285" y="0"/>
                  </a:lnTo>
                  <a:lnTo>
                    <a:pt x="106285" y="0"/>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nvGrpSpPr>
            <p:cNvPr id="67" name="Google Shape;67;p2"/>
            <p:cNvGrpSpPr/>
            <p:nvPr/>
          </p:nvGrpSpPr>
          <p:grpSpPr>
            <a:xfrm>
              <a:off x="6359801" y="2085436"/>
              <a:ext cx="921197" cy="1035960"/>
              <a:chOff x="6359801" y="2085436"/>
              <a:chExt cx="921197" cy="1035960"/>
            </a:xfrm>
          </p:grpSpPr>
          <p:sp>
            <p:nvSpPr>
              <p:cNvPr id="68" name="Google Shape;68;p2"/>
              <p:cNvSpPr/>
              <p:nvPr/>
            </p:nvSpPr>
            <p:spPr>
              <a:xfrm>
                <a:off x="6413087" y="2871372"/>
                <a:ext cx="259247" cy="250023"/>
              </a:xfrm>
              <a:custGeom>
                <a:rect b="b" l="l" r="r" t="t"/>
                <a:pathLst>
                  <a:path extrusionOk="0" h="120000" w="120000">
                    <a:moveTo>
                      <a:pt x="120000" y="41803"/>
                    </a:moveTo>
                    <a:lnTo>
                      <a:pt x="91067" y="120000"/>
                    </a:lnTo>
                    <a:lnTo>
                      <a:pt x="0" y="0"/>
                    </a:lnTo>
                    <a:lnTo>
                      <a:pt x="120000" y="41803"/>
                    </a:lnTo>
                    <a:close/>
                  </a:path>
                </a:pathLst>
              </a:custGeom>
              <a:solidFill>
                <a:srgbClr val="3ABFB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69" name="Google Shape;69;p2"/>
              <p:cNvSpPr/>
              <p:nvPr/>
            </p:nvSpPr>
            <p:spPr>
              <a:xfrm>
                <a:off x="6609827" y="2958471"/>
                <a:ext cx="433444" cy="162925"/>
              </a:xfrm>
              <a:custGeom>
                <a:rect b="b" l="l" r="r" t="t"/>
                <a:pathLst>
                  <a:path extrusionOk="0" h="120000" w="120000">
                    <a:moveTo>
                      <a:pt x="17304" y="0"/>
                    </a:moveTo>
                    <a:lnTo>
                      <a:pt x="0" y="120000"/>
                    </a:lnTo>
                    <a:lnTo>
                      <a:pt x="120000" y="92830"/>
                    </a:lnTo>
                    <a:lnTo>
                      <a:pt x="17304" y="0"/>
                    </a:lnTo>
                    <a:close/>
                  </a:path>
                </a:pathLst>
              </a:custGeom>
              <a:solidFill>
                <a:srgbClr val="3DC4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0" name="Google Shape;70;p2"/>
              <p:cNvSpPr/>
              <p:nvPr/>
            </p:nvSpPr>
            <p:spPr>
              <a:xfrm>
                <a:off x="6413087" y="2483016"/>
                <a:ext cx="630185" cy="601493"/>
              </a:xfrm>
              <a:custGeom>
                <a:rect b="b" l="l" r="r" t="t"/>
                <a:pathLst>
                  <a:path extrusionOk="0" h="120000" w="120000">
                    <a:moveTo>
                      <a:pt x="45658" y="0"/>
                    </a:moveTo>
                    <a:lnTo>
                      <a:pt x="0" y="77478"/>
                    </a:lnTo>
                    <a:lnTo>
                      <a:pt x="120000" y="120000"/>
                    </a:lnTo>
                    <a:lnTo>
                      <a:pt x="45658" y="0"/>
                    </a:lnTo>
                    <a:close/>
                  </a:path>
                </a:pathLst>
              </a:custGeom>
              <a:solidFill>
                <a:srgbClr val="19A7E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1" name="Google Shape;71;p2"/>
              <p:cNvSpPr/>
              <p:nvPr/>
            </p:nvSpPr>
            <p:spPr>
              <a:xfrm>
                <a:off x="6359801" y="2655162"/>
                <a:ext cx="186494" cy="216210"/>
              </a:xfrm>
              <a:custGeom>
                <a:rect b="b" l="l" r="r" t="t"/>
                <a:pathLst>
                  <a:path extrusionOk="0" h="120000" w="120000">
                    <a:moveTo>
                      <a:pt x="120000" y="0"/>
                    </a:moveTo>
                    <a:lnTo>
                      <a:pt x="34285" y="120000"/>
                    </a:lnTo>
                    <a:lnTo>
                      <a:pt x="0" y="20473"/>
                    </a:lnTo>
                    <a:lnTo>
                      <a:pt x="120000" y="0"/>
                    </a:lnTo>
                    <a:close/>
                  </a:path>
                </a:pathLst>
              </a:custGeom>
              <a:solidFill>
                <a:srgbClr val="F3B32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2" name="Google Shape;72;p2"/>
              <p:cNvSpPr/>
              <p:nvPr/>
            </p:nvSpPr>
            <p:spPr>
              <a:xfrm>
                <a:off x="6652864" y="2092609"/>
                <a:ext cx="242851" cy="727529"/>
              </a:xfrm>
              <a:custGeom>
                <a:rect b="b" l="l" r="r" t="t"/>
                <a:pathLst>
                  <a:path extrusionOk="0" h="120000" w="120000">
                    <a:moveTo>
                      <a:pt x="0" y="64394"/>
                    </a:moveTo>
                    <a:lnTo>
                      <a:pt x="120000" y="0"/>
                    </a:lnTo>
                    <a:lnTo>
                      <a:pt x="107848" y="119999"/>
                    </a:lnTo>
                    <a:lnTo>
                      <a:pt x="0" y="64394"/>
                    </a:lnTo>
                    <a:close/>
                  </a:path>
                </a:pathLst>
              </a:custGeom>
              <a:solidFill>
                <a:srgbClr val="373D9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3" name="Google Shape;73;p2"/>
              <p:cNvSpPr/>
              <p:nvPr/>
            </p:nvSpPr>
            <p:spPr>
              <a:xfrm>
                <a:off x="6359801" y="2431781"/>
                <a:ext cx="109642" cy="260270"/>
              </a:xfrm>
              <a:custGeom>
                <a:rect b="b" l="l" r="r" t="t"/>
                <a:pathLst>
                  <a:path extrusionOk="0" h="120000" w="120000">
                    <a:moveTo>
                      <a:pt x="120000" y="109606"/>
                    </a:moveTo>
                    <a:lnTo>
                      <a:pt x="0" y="0"/>
                    </a:lnTo>
                    <a:lnTo>
                      <a:pt x="0" y="120000"/>
                    </a:lnTo>
                    <a:lnTo>
                      <a:pt x="120000" y="109606"/>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4" name="Google Shape;74;p2"/>
              <p:cNvSpPr/>
              <p:nvPr/>
            </p:nvSpPr>
            <p:spPr>
              <a:xfrm>
                <a:off x="6359801" y="2315992"/>
                <a:ext cx="397580" cy="339173"/>
              </a:xfrm>
              <a:custGeom>
                <a:rect b="b" l="l" r="r" t="t"/>
                <a:pathLst>
                  <a:path extrusionOk="0" h="120000" w="120000">
                    <a:moveTo>
                      <a:pt x="56288" y="120000"/>
                    </a:moveTo>
                    <a:lnTo>
                      <a:pt x="0" y="40966"/>
                    </a:lnTo>
                    <a:lnTo>
                      <a:pt x="120000" y="0"/>
                    </a:lnTo>
                    <a:lnTo>
                      <a:pt x="56288" y="120000"/>
                    </a:lnTo>
                    <a:close/>
                  </a:path>
                </a:pathLst>
              </a:custGeom>
              <a:solidFill>
                <a:srgbClr val="EA24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5" name="Google Shape;75;p2"/>
              <p:cNvSpPr/>
              <p:nvPr/>
            </p:nvSpPr>
            <p:spPr>
              <a:xfrm>
                <a:off x="6359801" y="2431781"/>
                <a:ext cx="186494" cy="244901"/>
              </a:xfrm>
              <a:custGeom>
                <a:rect b="b" l="l" r="r" t="t"/>
                <a:pathLst>
                  <a:path extrusionOk="0" h="120000" w="120000">
                    <a:moveTo>
                      <a:pt x="46813" y="120000"/>
                    </a:moveTo>
                    <a:lnTo>
                      <a:pt x="0" y="0"/>
                    </a:lnTo>
                    <a:lnTo>
                      <a:pt x="120000" y="109456"/>
                    </a:lnTo>
                    <a:lnTo>
                      <a:pt x="46813" y="120000"/>
                    </a:lnTo>
                    <a:close/>
                  </a:path>
                </a:pathLst>
              </a:custGeom>
              <a:solidFill>
                <a:srgbClr val="E3262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6" name="Google Shape;76;p2"/>
              <p:cNvSpPr/>
              <p:nvPr/>
            </p:nvSpPr>
            <p:spPr>
              <a:xfrm>
                <a:off x="6359801" y="2194053"/>
                <a:ext cx="250024" cy="237729"/>
              </a:xfrm>
              <a:custGeom>
                <a:rect b="b" l="l" r="r" t="t"/>
                <a:pathLst>
                  <a:path extrusionOk="0" h="120000" w="120000">
                    <a:moveTo>
                      <a:pt x="68852" y="0"/>
                    </a:moveTo>
                    <a:lnTo>
                      <a:pt x="0" y="120000"/>
                    </a:lnTo>
                    <a:lnTo>
                      <a:pt x="120000" y="83275"/>
                    </a:lnTo>
                    <a:lnTo>
                      <a:pt x="68852" y="0"/>
                    </a:lnTo>
                    <a:close/>
                  </a:path>
                </a:pathLst>
              </a:custGeom>
              <a:solidFill>
                <a:srgbClr val="B3298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7" name="Google Shape;77;p2"/>
              <p:cNvSpPr/>
              <p:nvPr/>
            </p:nvSpPr>
            <p:spPr>
              <a:xfrm>
                <a:off x="6503259" y="2085436"/>
                <a:ext cx="225432" cy="273592"/>
              </a:xfrm>
              <a:custGeom>
                <a:rect b="b" l="l" r="r" t="t"/>
                <a:pathLst>
                  <a:path extrusionOk="0" h="120000" w="120000">
                    <a:moveTo>
                      <a:pt x="0" y="47640"/>
                    </a:moveTo>
                    <a:lnTo>
                      <a:pt x="120000" y="0"/>
                    </a:lnTo>
                    <a:lnTo>
                      <a:pt x="56727" y="120000"/>
                    </a:lnTo>
                    <a:lnTo>
                      <a:pt x="0" y="47640"/>
                    </a:lnTo>
                    <a:close/>
                  </a:path>
                </a:pathLst>
              </a:custGeom>
              <a:solidFill>
                <a:srgbClr val="D918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8" name="Google Shape;78;p2"/>
              <p:cNvSpPr/>
              <p:nvPr/>
            </p:nvSpPr>
            <p:spPr>
              <a:xfrm>
                <a:off x="6609827" y="2085436"/>
                <a:ext cx="147554" cy="273592"/>
              </a:xfrm>
              <a:custGeom>
                <a:rect b="b" l="l" r="r" t="t"/>
                <a:pathLst>
                  <a:path extrusionOk="0" h="120000" w="120000">
                    <a:moveTo>
                      <a:pt x="120000" y="101123"/>
                    </a:moveTo>
                    <a:lnTo>
                      <a:pt x="96666" y="0"/>
                    </a:lnTo>
                    <a:lnTo>
                      <a:pt x="0" y="120000"/>
                    </a:lnTo>
                    <a:lnTo>
                      <a:pt x="120000" y="101123"/>
                    </a:lnTo>
                    <a:close/>
                  </a:path>
                </a:pathLst>
              </a:custGeom>
              <a:solidFill>
                <a:srgbClr val="6E349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9" name="Google Shape;79;p2"/>
              <p:cNvSpPr/>
              <p:nvPr/>
            </p:nvSpPr>
            <p:spPr>
              <a:xfrm>
                <a:off x="6728691" y="2085436"/>
                <a:ext cx="167024" cy="230556"/>
              </a:xfrm>
              <a:custGeom>
                <a:rect b="b" l="l" r="r" t="t"/>
                <a:pathLst>
                  <a:path extrusionOk="0" h="120000" w="120000">
                    <a:moveTo>
                      <a:pt x="20613" y="120000"/>
                    </a:moveTo>
                    <a:lnTo>
                      <a:pt x="0" y="0"/>
                    </a:lnTo>
                    <a:lnTo>
                      <a:pt x="120000" y="3733"/>
                    </a:lnTo>
                    <a:lnTo>
                      <a:pt x="20613" y="120000"/>
                    </a:lnTo>
                    <a:close/>
                  </a:path>
                </a:pathLst>
              </a:custGeom>
              <a:solidFill>
                <a:srgbClr val="B3298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0" name="Google Shape;80;p2"/>
              <p:cNvSpPr/>
              <p:nvPr/>
            </p:nvSpPr>
            <p:spPr>
              <a:xfrm>
                <a:off x="6883418" y="2092609"/>
                <a:ext cx="109642" cy="402702"/>
              </a:xfrm>
              <a:custGeom>
                <a:rect b="b" l="l" r="r" t="t"/>
                <a:pathLst>
                  <a:path extrusionOk="0" h="120000" w="120000">
                    <a:moveTo>
                      <a:pt x="0" y="120000"/>
                    </a:moveTo>
                    <a:lnTo>
                      <a:pt x="13457" y="0"/>
                    </a:lnTo>
                    <a:lnTo>
                      <a:pt x="120000" y="93129"/>
                    </a:lnTo>
                    <a:lnTo>
                      <a:pt x="0" y="120000"/>
                    </a:lnTo>
                    <a:close/>
                  </a:path>
                </a:pathLst>
              </a:custGeom>
              <a:solidFill>
                <a:srgbClr val="D918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1" name="Google Shape;81;p2"/>
              <p:cNvSpPr/>
              <p:nvPr/>
            </p:nvSpPr>
            <p:spPr>
              <a:xfrm>
                <a:off x="6895715" y="2092609"/>
                <a:ext cx="198789" cy="312530"/>
              </a:xfrm>
              <a:custGeom>
                <a:rect b="b" l="l" r="r" t="t"/>
                <a:pathLst>
                  <a:path extrusionOk="0" h="120000" w="120000">
                    <a:moveTo>
                      <a:pt x="120000" y="88524"/>
                    </a:moveTo>
                    <a:lnTo>
                      <a:pt x="0" y="0"/>
                    </a:lnTo>
                    <a:lnTo>
                      <a:pt x="58762" y="120000"/>
                    </a:lnTo>
                    <a:lnTo>
                      <a:pt x="120000" y="88524"/>
                    </a:lnTo>
                    <a:close/>
                  </a:path>
                </a:pathLst>
              </a:custGeom>
              <a:solidFill>
                <a:srgbClr val="B3298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2" name="Google Shape;82;p2"/>
              <p:cNvSpPr/>
              <p:nvPr/>
            </p:nvSpPr>
            <p:spPr>
              <a:xfrm>
                <a:off x="6871123" y="2495311"/>
                <a:ext cx="211086" cy="324827"/>
              </a:xfrm>
              <a:custGeom>
                <a:rect b="b" l="l" r="r" t="t"/>
                <a:pathLst>
                  <a:path extrusionOk="0" h="120000" w="120000">
                    <a:moveTo>
                      <a:pt x="120000" y="56403"/>
                    </a:moveTo>
                    <a:lnTo>
                      <a:pt x="6990" y="0"/>
                    </a:lnTo>
                    <a:lnTo>
                      <a:pt x="0" y="120000"/>
                    </a:lnTo>
                    <a:lnTo>
                      <a:pt x="120000" y="56403"/>
                    </a:lnTo>
                    <a:close/>
                  </a:path>
                </a:pathLst>
              </a:custGeom>
              <a:solidFill>
                <a:srgbClr val="B3298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3" name="Google Shape;83;p2"/>
              <p:cNvSpPr/>
              <p:nvPr/>
            </p:nvSpPr>
            <p:spPr>
              <a:xfrm>
                <a:off x="6883418" y="2323165"/>
                <a:ext cx="301258" cy="404753"/>
              </a:xfrm>
              <a:custGeom>
                <a:rect b="b" l="l" r="r" t="t"/>
                <a:pathLst>
                  <a:path extrusionOk="0" h="120000" w="120000">
                    <a:moveTo>
                      <a:pt x="120000" y="120000"/>
                    </a:moveTo>
                    <a:lnTo>
                      <a:pt x="0" y="51037"/>
                    </a:lnTo>
                    <a:lnTo>
                      <a:pt x="84081" y="0"/>
                    </a:lnTo>
                    <a:lnTo>
                      <a:pt x="120000" y="120000"/>
                    </a:lnTo>
                    <a:close/>
                  </a:path>
                </a:pathLst>
              </a:custGeom>
              <a:solidFill>
                <a:srgbClr val="373D9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4" name="Google Shape;84;p2"/>
              <p:cNvSpPr/>
              <p:nvPr/>
            </p:nvSpPr>
            <p:spPr>
              <a:xfrm>
                <a:off x="7094504" y="2323165"/>
                <a:ext cx="186494" cy="227480"/>
              </a:xfrm>
              <a:custGeom>
                <a:rect b="b" l="l" r="r" t="t"/>
                <a:pathLst>
                  <a:path extrusionOk="0" h="120000" w="120000">
                    <a:moveTo>
                      <a:pt x="30989" y="120000"/>
                    </a:moveTo>
                    <a:lnTo>
                      <a:pt x="120000" y="83243"/>
                    </a:lnTo>
                    <a:lnTo>
                      <a:pt x="0" y="0"/>
                    </a:lnTo>
                    <a:lnTo>
                      <a:pt x="30989" y="120000"/>
                    </a:lnTo>
                    <a:close/>
                  </a:path>
                </a:pathLst>
              </a:custGeom>
              <a:solidFill>
                <a:srgbClr val="6E349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5" name="Google Shape;85;p2"/>
              <p:cNvSpPr/>
              <p:nvPr/>
            </p:nvSpPr>
            <p:spPr>
              <a:xfrm>
                <a:off x="7142665" y="2480965"/>
                <a:ext cx="138333" cy="246950"/>
              </a:xfrm>
              <a:custGeom>
                <a:rect b="b" l="l" r="r" t="t"/>
                <a:pathLst>
                  <a:path extrusionOk="0" h="120000" w="120000">
                    <a:moveTo>
                      <a:pt x="0" y="33858"/>
                    </a:moveTo>
                    <a:lnTo>
                      <a:pt x="120000" y="0"/>
                    </a:lnTo>
                    <a:lnTo>
                      <a:pt x="36444" y="120000"/>
                    </a:lnTo>
                    <a:lnTo>
                      <a:pt x="0" y="33858"/>
                    </a:lnTo>
                    <a:close/>
                  </a:path>
                </a:pathLst>
              </a:custGeom>
              <a:solidFill>
                <a:srgbClr val="303D9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6" name="Google Shape;86;p2"/>
              <p:cNvSpPr/>
              <p:nvPr/>
            </p:nvSpPr>
            <p:spPr>
              <a:xfrm>
                <a:off x="7225664" y="2480965"/>
                <a:ext cx="55334" cy="319703"/>
              </a:xfrm>
              <a:custGeom>
                <a:rect b="b" l="l" r="r" t="t"/>
                <a:pathLst>
                  <a:path extrusionOk="0" h="120000" w="120000">
                    <a:moveTo>
                      <a:pt x="115555" y="120000"/>
                    </a:moveTo>
                    <a:lnTo>
                      <a:pt x="120000" y="0"/>
                    </a:lnTo>
                    <a:lnTo>
                      <a:pt x="0" y="52692"/>
                    </a:lnTo>
                    <a:lnTo>
                      <a:pt x="115555" y="120000"/>
                    </a:lnTo>
                    <a:close/>
                  </a:path>
                </a:pathLst>
              </a:custGeom>
              <a:solidFill>
                <a:srgbClr val="164E9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7" name="Google Shape;87;p2"/>
              <p:cNvSpPr/>
              <p:nvPr/>
            </p:nvSpPr>
            <p:spPr>
              <a:xfrm>
                <a:off x="6871123" y="2621349"/>
                <a:ext cx="407827" cy="198789"/>
              </a:xfrm>
              <a:custGeom>
                <a:rect b="b" l="l" r="r" t="t"/>
                <a:pathLst>
                  <a:path extrusionOk="0" h="120000" w="120000">
                    <a:moveTo>
                      <a:pt x="104321" y="0"/>
                    </a:moveTo>
                    <a:lnTo>
                      <a:pt x="92261" y="64329"/>
                    </a:lnTo>
                    <a:lnTo>
                      <a:pt x="62110" y="16082"/>
                    </a:lnTo>
                    <a:lnTo>
                      <a:pt x="0" y="120000"/>
                    </a:lnTo>
                    <a:lnTo>
                      <a:pt x="120000" y="108247"/>
                    </a:lnTo>
                    <a:lnTo>
                      <a:pt x="104321" y="0"/>
                    </a:lnTo>
                    <a:close/>
                  </a:path>
                </a:pathLst>
              </a:custGeom>
              <a:solidFill>
                <a:srgbClr val="5A379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8" name="Google Shape;88;p2"/>
              <p:cNvSpPr/>
              <p:nvPr/>
            </p:nvSpPr>
            <p:spPr>
              <a:xfrm>
                <a:off x="6871123" y="2800668"/>
                <a:ext cx="407827" cy="113741"/>
              </a:xfrm>
              <a:custGeom>
                <a:rect b="b" l="l" r="r" t="t"/>
                <a:pathLst>
                  <a:path extrusionOk="0" h="120000" w="120000">
                    <a:moveTo>
                      <a:pt x="112160" y="120000"/>
                    </a:moveTo>
                    <a:lnTo>
                      <a:pt x="120000" y="0"/>
                    </a:lnTo>
                    <a:lnTo>
                      <a:pt x="0" y="20540"/>
                    </a:lnTo>
                    <a:lnTo>
                      <a:pt x="112160" y="120000"/>
                    </a:lnTo>
                    <a:close/>
                  </a:path>
                </a:pathLst>
              </a:custGeom>
              <a:solidFill>
                <a:srgbClr val="164E9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9" name="Google Shape;89;p2"/>
              <p:cNvSpPr/>
              <p:nvPr/>
            </p:nvSpPr>
            <p:spPr>
              <a:xfrm>
                <a:off x="6871123" y="2820138"/>
                <a:ext cx="381184" cy="264369"/>
              </a:xfrm>
              <a:custGeom>
                <a:rect b="b" l="l" r="r" t="t"/>
                <a:pathLst>
                  <a:path extrusionOk="0" h="120000" w="120000">
                    <a:moveTo>
                      <a:pt x="120000" y="42790"/>
                    </a:moveTo>
                    <a:lnTo>
                      <a:pt x="54193" y="120000"/>
                    </a:lnTo>
                    <a:lnTo>
                      <a:pt x="0" y="0"/>
                    </a:lnTo>
                    <a:lnTo>
                      <a:pt x="120000" y="42790"/>
                    </a:lnTo>
                    <a:close/>
                  </a:path>
                </a:pathLst>
              </a:custGeom>
              <a:solidFill>
                <a:srgbClr val="2F3B8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0" name="Google Shape;90;p2"/>
            <p:cNvSpPr/>
            <p:nvPr/>
          </p:nvSpPr>
          <p:spPr>
            <a:xfrm>
              <a:off x="5285928" y="3178778"/>
              <a:ext cx="341221" cy="414999"/>
            </a:xfrm>
            <a:custGeom>
              <a:rect b="b" l="l" r="r" t="t"/>
              <a:pathLst>
                <a:path extrusionOk="0" h="120000" w="120000">
                  <a:moveTo>
                    <a:pt x="0" y="0"/>
                  </a:moveTo>
                  <a:cubicBezTo>
                    <a:pt x="42553" y="0"/>
                    <a:pt x="42553" y="0"/>
                    <a:pt x="42553" y="0"/>
                  </a:cubicBezTo>
                  <a:cubicBezTo>
                    <a:pt x="67234" y="0"/>
                    <a:pt x="83404" y="3508"/>
                    <a:pt x="96170" y="13333"/>
                  </a:cubicBezTo>
                  <a:cubicBezTo>
                    <a:pt x="112340" y="23859"/>
                    <a:pt x="120000" y="40000"/>
                    <a:pt x="120000" y="58947"/>
                  </a:cubicBezTo>
                  <a:cubicBezTo>
                    <a:pt x="120000" y="77894"/>
                    <a:pt x="111489" y="95438"/>
                    <a:pt x="97021" y="106666"/>
                  </a:cubicBezTo>
                  <a:cubicBezTo>
                    <a:pt x="85106" y="115087"/>
                    <a:pt x="67234" y="120000"/>
                    <a:pt x="46808" y="120000"/>
                  </a:cubicBezTo>
                  <a:cubicBezTo>
                    <a:pt x="0" y="120000"/>
                    <a:pt x="0" y="120000"/>
                    <a:pt x="0" y="120000"/>
                  </a:cubicBezTo>
                  <a:lnTo>
                    <a:pt x="0" y="0"/>
                  </a:lnTo>
                  <a:close/>
                  <a:moveTo>
                    <a:pt x="34893" y="96140"/>
                  </a:moveTo>
                  <a:cubicBezTo>
                    <a:pt x="40851" y="96140"/>
                    <a:pt x="40851" y="96140"/>
                    <a:pt x="40851" y="96140"/>
                  </a:cubicBezTo>
                  <a:cubicBezTo>
                    <a:pt x="66382" y="96140"/>
                    <a:pt x="84255" y="81403"/>
                    <a:pt x="84255" y="59649"/>
                  </a:cubicBezTo>
                  <a:cubicBezTo>
                    <a:pt x="84255" y="49122"/>
                    <a:pt x="79148" y="38596"/>
                    <a:pt x="71489" y="32280"/>
                  </a:cubicBezTo>
                  <a:cubicBezTo>
                    <a:pt x="63829" y="26666"/>
                    <a:pt x="52765" y="23157"/>
                    <a:pt x="41702" y="23157"/>
                  </a:cubicBezTo>
                  <a:cubicBezTo>
                    <a:pt x="34893" y="23157"/>
                    <a:pt x="34893" y="23157"/>
                    <a:pt x="34893" y="23157"/>
                  </a:cubicBezTo>
                  <a:lnTo>
                    <a:pt x="34893" y="96140"/>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91" name="Google Shape;91;p2"/>
            <p:cNvSpPr/>
            <p:nvPr/>
          </p:nvSpPr>
          <p:spPr>
            <a:xfrm>
              <a:off x="5653792" y="3178778"/>
              <a:ext cx="102469" cy="414999"/>
            </a:xfrm>
            <a:prstGeom prst="rect">
              <a:avLst/>
            </a:prstGeom>
            <a:solidFill>
              <a:srgbClr val="F37B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92" name="Google Shape;92;p2"/>
            <p:cNvSpPr/>
            <p:nvPr/>
          </p:nvSpPr>
          <p:spPr>
            <a:xfrm>
              <a:off x="5782902" y="3171605"/>
              <a:ext cx="438566" cy="431393"/>
            </a:xfrm>
            <a:custGeom>
              <a:rect b="b" l="l" r="r" t="t"/>
              <a:pathLst>
                <a:path extrusionOk="0" h="120000" w="120000">
                  <a:moveTo>
                    <a:pt x="119337" y="51910"/>
                  </a:moveTo>
                  <a:cubicBezTo>
                    <a:pt x="120000" y="53932"/>
                    <a:pt x="120000" y="56629"/>
                    <a:pt x="120000" y="57977"/>
                  </a:cubicBezTo>
                  <a:cubicBezTo>
                    <a:pt x="120000" y="76853"/>
                    <a:pt x="113370" y="91685"/>
                    <a:pt x="100773" y="103820"/>
                  </a:cubicBezTo>
                  <a:cubicBezTo>
                    <a:pt x="89502" y="113932"/>
                    <a:pt x="74917" y="120000"/>
                    <a:pt x="59005" y="120000"/>
                  </a:cubicBezTo>
                  <a:cubicBezTo>
                    <a:pt x="25856" y="120000"/>
                    <a:pt x="0" y="93707"/>
                    <a:pt x="0" y="60000"/>
                  </a:cubicBezTo>
                  <a:cubicBezTo>
                    <a:pt x="0" y="25617"/>
                    <a:pt x="25193" y="0"/>
                    <a:pt x="59005" y="0"/>
                  </a:cubicBezTo>
                  <a:cubicBezTo>
                    <a:pt x="78232" y="0"/>
                    <a:pt x="95469" y="8089"/>
                    <a:pt x="106740" y="22921"/>
                  </a:cubicBezTo>
                  <a:cubicBezTo>
                    <a:pt x="86187" y="39101"/>
                    <a:pt x="86187" y="39101"/>
                    <a:pt x="86187" y="39101"/>
                  </a:cubicBezTo>
                  <a:cubicBezTo>
                    <a:pt x="78232" y="29662"/>
                    <a:pt x="70276" y="25617"/>
                    <a:pt x="59668" y="25617"/>
                  </a:cubicBezTo>
                  <a:cubicBezTo>
                    <a:pt x="41767" y="25617"/>
                    <a:pt x="27845" y="40449"/>
                    <a:pt x="27845" y="60000"/>
                  </a:cubicBezTo>
                  <a:cubicBezTo>
                    <a:pt x="27845" y="79550"/>
                    <a:pt x="42430" y="94382"/>
                    <a:pt x="60994" y="94382"/>
                  </a:cubicBezTo>
                  <a:cubicBezTo>
                    <a:pt x="74254" y="94382"/>
                    <a:pt x="84861" y="86966"/>
                    <a:pt x="89502" y="74157"/>
                  </a:cubicBezTo>
                  <a:cubicBezTo>
                    <a:pt x="61657" y="74157"/>
                    <a:pt x="61657" y="74157"/>
                    <a:pt x="61657" y="74157"/>
                  </a:cubicBezTo>
                  <a:cubicBezTo>
                    <a:pt x="61657" y="51910"/>
                    <a:pt x="61657" y="51910"/>
                    <a:pt x="61657" y="51910"/>
                  </a:cubicBezTo>
                  <a:lnTo>
                    <a:pt x="119337" y="51910"/>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93" name="Google Shape;93;p2"/>
            <p:cNvSpPr/>
            <p:nvPr/>
          </p:nvSpPr>
          <p:spPr>
            <a:xfrm>
              <a:off x="6253235" y="3178778"/>
              <a:ext cx="101444" cy="414999"/>
            </a:xfrm>
            <a:prstGeom prst="rect">
              <a:avLst/>
            </a:prstGeom>
            <a:solidFill>
              <a:srgbClr val="F37B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94" name="Google Shape;94;p2"/>
            <p:cNvSpPr/>
            <p:nvPr/>
          </p:nvSpPr>
          <p:spPr>
            <a:xfrm>
              <a:off x="6372099" y="3178778"/>
              <a:ext cx="293060" cy="414999"/>
            </a:xfrm>
            <a:custGeom>
              <a:rect b="b" l="l" r="r" t="t"/>
              <a:pathLst>
                <a:path extrusionOk="0" h="120000" w="120000">
                  <a:moveTo>
                    <a:pt x="80559" y="120000"/>
                  </a:moveTo>
                  <a:lnTo>
                    <a:pt x="39860" y="120000"/>
                  </a:lnTo>
                  <a:lnTo>
                    <a:pt x="39860" y="24000"/>
                  </a:lnTo>
                  <a:lnTo>
                    <a:pt x="0" y="24000"/>
                  </a:lnTo>
                  <a:lnTo>
                    <a:pt x="0" y="0"/>
                  </a:lnTo>
                  <a:lnTo>
                    <a:pt x="120000" y="0"/>
                  </a:lnTo>
                  <a:lnTo>
                    <a:pt x="120000" y="24000"/>
                  </a:lnTo>
                  <a:lnTo>
                    <a:pt x="80559" y="24000"/>
                  </a:lnTo>
                  <a:lnTo>
                    <a:pt x="80559" y="120000"/>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95" name="Google Shape;95;p2"/>
            <p:cNvSpPr/>
            <p:nvPr/>
          </p:nvSpPr>
          <p:spPr>
            <a:xfrm>
              <a:off x="6622122" y="3178778"/>
              <a:ext cx="399629" cy="414999"/>
            </a:xfrm>
            <a:custGeom>
              <a:rect b="b" l="l" r="r" t="t"/>
              <a:pathLst>
                <a:path extrusionOk="0" h="120000" w="120000">
                  <a:moveTo>
                    <a:pt x="36923" y="103111"/>
                  </a:moveTo>
                  <a:lnTo>
                    <a:pt x="32000" y="120000"/>
                  </a:lnTo>
                  <a:lnTo>
                    <a:pt x="0" y="120000"/>
                  </a:lnTo>
                  <a:lnTo>
                    <a:pt x="40615" y="0"/>
                  </a:lnTo>
                  <a:lnTo>
                    <a:pt x="79384" y="0"/>
                  </a:lnTo>
                  <a:lnTo>
                    <a:pt x="120000" y="120000"/>
                  </a:lnTo>
                  <a:lnTo>
                    <a:pt x="87384" y="120000"/>
                  </a:lnTo>
                  <a:lnTo>
                    <a:pt x="81538" y="103111"/>
                  </a:lnTo>
                  <a:lnTo>
                    <a:pt x="36923" y="103111"/>
                  </a:lnTo>
                  <a:close/>
                  <a:moveTo>
                    <a:pt x="59692" y="34370"/>
                  </a:moveTo>
                  <a:lnTo>
                    <a:pt x="44923" y="79407"/>
                  </a:lnTo>
                  <a:lnTo>
                    <a:pt x="74153" y="79407"/>
                  </a:lnTo>
                  <a:lnTo>
                    <a:pt x="59692" y="34370"/>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96" name="Google Shape;96;p2"/>
            <p:cNvSpPr/>
            <p:nvPr/>
          </p:nvSpPr>
          <p:spPr>
            <a:xfrm>
              <a:off x="7039172" y="3178778"/>
              <a:ext cx="237729" cy="414999"/>
            </a:xfrm>
            <a:custGeom>
              <a:rect b="b" l="l" r="r" t="t"/>
              <a:pathLst>
                <a:path extrusionOk="0" h="120000" w="120000">
                  <a:moveTo>
                    <a:pt x="120000" y="96888"/>
                  </a:moveTo>
                  <a:lnTo>
                    <a:pt x="120000" y="120000"/>
                  </a:lnTo>
                  <a:lnTo>
                    <a:pt x="0" y="120000"/>
                  </a:lnTo>
                  <a:lnTo>
                    <a:pt x="0" y="0"/>
                  </a:lnTo>
                  <a:lnTo>
                    <a:pt x="51206" y="0"/>
                  </a:lnTo>
                  <a:lnTo>
                    <a:pt x="51206" y="96888"/>
                  </a:lnTo>
                  <a:lnTo>
                    <a:pt x="120000" y="96888"/>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97" name="Google Shape;97;p2"/>
          <p:cNvCxnSpPr/>
          <p:nvPr/>
        </p:nvCxnSpPr>
        <p:spPr>
          <a:xfrm>
            <a:off x="3962400" y="2025685"/>
            <a:ext cx="0" cy="1020962"/>
          </a:xfrm>
          <a:prstGeom prst="straightConnector1">
            <a:avLst/>
          </a:prstGeom>
          <a:noFill/>
          <a:ln cap="flat" cmpd="sng" w="25400">
            <a:solidFill>
              <a:srgbClr val="7F7F7F"/>
            </a:solidFill>
            <a:prstDash val="dot"/>
            <a:round/>
            <a:headEnd len="sm" w="sm" type="none"/>
            <a:tailEnd len="sm" w="sm" type="none"/>
          </a:ln>
        </p:spPr>
      </p:cxnSp>
      <p:sp>
        <p:nvSpPr>
          <p:cNvPr id="98" name="Google Shape;98;p2"/>
          <p:cNvSpPr txBox="1"/>
          <p:nvPr>
            <p:ph type="title"/>
          </p:nvPr>
        </p:nvSpPr>
        <p:spPr>
          <a:xfrm>
            <a:off x="4191000" y="2218073"/>
            <a:ext cx="4191000" cy="606284"/>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400"/>
              <a:buChar char="●"/>
              <a:defRPr b="1" sz="3200">
                <a:latin typeface="Tahoma"/>
                <a:ea typeface="Tahoma"/>
                <a:cs typeface="Tahoma"/>
                <a:sym typeface="Tahoma"/>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Slide">
  <p:cSld name="9_Title Slide">
    <p:spTree>
      <p:nvGrpSpPr>
        <p:cNvPr id="239" name="Shape 239"/>
        <p:cNvGrpSpPr/>
        <p:nvPr/>
      </p:nvGrpSpPr>
      <p:grpSpPr>
        <a:xfrm>
          <a:off x="0" y="0"/>
          <a:ext cx="0" cy="0"/>
          <a:chOff x="0" y="0"/>
          <a:chExt cx="0" cy="0"/>
        </a:xfrm>
      </p:grpSpPr>
      <p:sp>
        <p:nvSpPr>
          <p:cNvPr id="240" name="Google Shape;240;p11"/>
          <p:cNvSpPr/>
          <p:nvPr/>
        </p:nvSpPr>
        <p:spPr>
          <a:xfrm>
            <a:off x="0" y="0"/>
            <a:ext cx="9144001"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41" name="Google Shape;241;p11"/>
          <p:cNvPicPr preferRelativeResize="0"/>
          <p:nvPr/>
        </p:nvPicPr>
        <p:blipFill rotWithShape="1">
          <a:blip r:embed="rId2">
            <a:alphaModFix/>
          </a:blip>
          <a:srcRect b="0" l="0" r="632" t="0"/>
          <a:stretch/>
        </p:blipFill>
        <p:spPr>
          <a:xfrm>
            <a:off x="1192" y="4513660"/>
            <a:ext cx="9142809" cy="651272"/>
          </a:xfrm>
          <a:prstGeom prst="rect">
            <a:avLst/>
          </a:prstGeom>
          <a:noFill/>
          <a:ln>
            <a:noFill/>
          </a:ln>
        </p:spPr>
      </p:pic>
      <p:grpSp>
        <p:nvGrpSpPr>
          <p:cNvPr id="242" name="Google Shape;242;p11"/>
          <p:cNvGrpSpPr/>
          <p:nvPr/>
        </p:nvGrpSpPr>
        <p:grpSpPr>
          <a:xfrm>
            <a:off x="882253" y="1179082"/>
            <a:ext cx="5362575" cy="3200757"/>
            <a:chOff x="882253" y="1179082"/>
            <a:chExt cx="5362575" cy="3200757"/>
          </a:xfrm>
        </p:grpSpPr>
        <p:grpSp>
          <p:nvGrpSpPr>
            <p:cNvPr id="243" name="Google Shape;243;p11"/>
            <p:cNvGrpSpPr/>
            <p:nvPr/>
          </p:nvGrpSpPr>
          <p:grpSpPr>
            <a:xfrm>
              <a:off x="882253" y="1179082"/>
              <a:ext cx="5362575" cy="3200757"/>
              <a:chOff x="-12406313" y="784225"/>
              <a:chExt cx="10563226" cy="6303963"/>
            </a:xfrm>
          </p:grpSpPr>
          <p:sp>
            <p:nvSpPr>
              <p:cNvPr id="244" name="Google Shape;244;p11"/>
              <p:cNvSpPr/>
              <p:nvPr/>
            </p:nvSpPr>
            <p:spPr>
              <a:xfrm>
                <a:off x="-6191251" y="5287963"/>
                <a:ext cx="214313" cy="496888"/>
              </a:xfrm>
              <a:custGeom>
                <a:rect b="b" l="l" r="r" t="t"/>
                <a:pathLst>
                  <a:path extrusionOk="0" h="120000" w="120000">
                    <a:moveTo>
                      <a:pt x="96842" y="0"/>
                    </a:moveTo>
                    <a:cubicBezTo>
                      <a:pt x="94736" y="2727"/>
                      <a:pt x="96842" y="7272"/>
                      <a:pt x="92631" y="9090"/>
                    </a:cubicBezTo>
                    <a:cubicBezTo>
                      <a:pt x="84210" y="13636"/>
                      <a:pt x="65263" y="25454"/>
                      <a:pt x="52631" y="29090"/>
                    </a:cubicBezTo>
                    <a:cubicBezTo>
                      <a:pt x="35789" y="34545"/>
                      <a:pt x="14736" y="33636"/>
                      <a:pt x="14736" y="48181"/>
                    </a:cubicBezTo>
                    <a:cubicBezTo>
                      <a:pt x="14736" y="52727"/>
                      <a:pt x="23157" y="60909"/>
                      <a:pt x="23157" y="63636"/>
                    </a:cubicBezTo>
                    <a:cubicBezTo>
                      <a:pt x="23157" y="64545"/>
                      <a:pt x="12631" y="77272"/>
                      <a:pt x="12631" y="77272"/>
                    </a:cubicBezTo>
                    <a:cubicBezTo>
                      <a:pt x="10526" y="77272"/>
                      <a:pt x="0" y="82727"/>
                      <a:pt x="0" y="83636"/>
                    </a:cubicBezTo>
                    <a:cubicBezTo>
                      <a:pt x="0" y="88181"/>
                      <a:pt x="0" y="92727"/>
                      <a:pt x="6315" y="95454"/>
                    </a:cubicBezTo>
                    <a:cubicBezTo>
                      <a:pt x="8421" y="97272"/>
                      <a:pt x="6315" y="99090"/>
                      <a:pt x="6315" y="102727"/>
                    </a:cubicBezTo>
                    <a:cubicBezTo>
                      <a:pt x="6315" y="110909"/>
                      <a:pt x="18947" y="120000"/>
                      <a:pt x="33684" y="120000"/>
                    </a:cubicBezTo>
                    <a:cubicBezTo>
                      <a:pt x="69473" y="120000"/>
                      <a:pt x="73684" y="99090"/>
                      <a:pt x="84210" y="86363"/>
                    </a:cubicBezTo>
                    <a:cubicBezTo>
                      <a:pt x="96842" y="69090"/>
                      <a:pt x="111578" y="53636"/>
                      <a:pt x="111578" y="31818"/>
                    </a:cubicBezTo>
                    <a:cubicBezTo>
                      <a:pt x="111578" y="31818"/>
                      <a:pt x="117894" y="32727"/>
                      <a:pt x="119999" y="33636"/>
                    </a:cubicBezTo>
                    <a:cubicBezTo>
                      <a:pt x="119999" y="29090"/>
                      <a:pt x="119999" y="29090"/>
                      <a:pt x="119999" y="29090"/>
                    </a:cubicBezTo>
                    <a:cubicBezTo>
                      <a:pt x="115789" y="20909"/>
                      <a:pt x="115789" y="909"/>
                      <a:pt x="9684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45" name="Google Shape;245;p11"/>
              <p:cNvSpPr/>
              <p:nvPr/>
            </p:nvSpPr>
            <p:spPr>
              <a:xfrm>
                <a:off x="-5110163" y="4498975"/>
                <a:ext cx="60325" cy="136525"/>
              </a:xfrm>
              <a:custGeom>
                <a:rect b="b" l="l" r="r" t="t"/>
                <a:pathLst>
                  <a:path extrusionOk="0" h="120000" w="120000">
                    <a:moveTo>
                      <a:pt x="30000" y="0"/>
                    </a:moveTo>
                    <a:cubicBezTo>
                      <a:pt x="30000" y="33333"/>
                      <a:pt x="0" y="56666"/>
                      <a:pt x="0" y="90000"/>
                    </a:cubicBezTo>
                    <a:cubicBezTo>
                      <a:pt x="0" y="103333"/>
                      <a:pt x="22500" y="120000"/>
                      <a:pt x="52500" y="120000"/>
                    </a:cubicBezTo>
                    <a:cubicBezTo>
                      <a:pt x="90000" y="120000"/>
                      <a:pt x="120000" y="93333"/>
                      <a:pt x="120000" y="73333"/>
                    </a:cubicBezTo>
                    <a:cubicBezTo>
                      <a:pt x="120000" y="40000"/>
                      <a:pt x="60000" y="26666"/>
                      <a:pt x="3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46" name="Google Shape;246;p11"/>
              <p:cNvSpPr/>
              <p:nvPr/>
            </p:nvSpPr>
            <p:spPr>
              <a:xfrm>
                <a:off x="-4648201" y="4641850"/>
                <a:ext cx="315913" cy="409575"/>
              </a:xfrm>
              <a:custGeom>
                <a:rect b="b" l="l" r="r" t="t"/>
                <a:pathLst>
                  <a:path extrusionOk="0" h="120000" w="120000">
                    <a:moveTo>
                      <a:pt x="2857" y="0"/>
                    </a:moveTo>
                    <a:cubicBezTo>
                      <a:pt x="0" y="0"/>
                      <a:pt x="0" y="0"/>
                      <a:pt x="0" y="0"/>
                    </a:cubicBezTo>
                    <a:cubicBezTo>
                      <a:pt x="0" y="3302"/>
                      <a:pt x="0" y="3302"/>
                      <a:pt x="0" y="3302"/>
                    </a:cubicBezTo>
                    <a:cubicBezTo>
                      <a:pt x="1428" y="6605"/>
                      <a:pt x="7142" y="17614"/>
                      <a:pt x="11428" y="17614"/>
                    </a:cubicBezTo>
                    <a:cubicBezTo>
                      <a:pt x="14285" y="18715"/>
                      <a:pt x="18571" y="17614"/>
                      <a:pt x="20000" y="20917"/>
                    </a:cubicBezTo>
                    <a:cubicBezTo>
                      <a:pt x="22857" y="25321"/>
                      <a:pt x="22857" y="27522"/>
                      <a:pt x="25714" y="31926"/>
                    </a:cubicBezTo>
                    <a:cubicBezTo>
                      <a:pt x="28571" y="37431"/>
                      <a:pt x="37142" y="36330"/>
                      <a:pt x="40000" y="44036"/>
                    </a:cubicBezTo>
                    <a:cubicBezTo>
                      <a:pt x="41428" y="47339"/>
                      <a:pt x="44285" y="56146"/>
                      <a:pt x="45714" y="57247"/>
                    </a:cubicBezTo>
                    <a:cubicBezTo>
                      <a:pt x="47142" y="57247"/>
                      <a:pt x="51428" y="58348"/>
                      <a:pt x="52857" y="58348"/>
                    </a:cubicBezTo>
                    <a:cubicBezTo>
                      <a:pt x="52857" y="59449"/>
                      <a:pt x="52857" y="61651"/>
                      <a:pt x="52857" y="61651"/>
                    </a:cubicBezTo>
                    <a:cubicBezTo>
                      <a:pt x="54285" y="61651"/>
                      <a:pt x="60000" y="69357"/>
                      <a:pt x="60000" y="71559"/>
                    </a:cubicBezTo>
                    <a:cubicBezTo>
                      <a:pt x="64285" y="79266"/>
                      <a:pt x="67142" y="85871"/>
                      <a:pt x="75714" y="93577"/>
                    </a:cubicBezTo>
                    <a:cubicBezTo>
                      <a:pt x="82857" y="100183"/>
                      <a:pt x="90000" y="103486"/>
                      <a:pt x="97142" y="110091"/>
                    </a:cubicBezTo>
                    <a:cubicBezTo>
                      <a:pt x="97142" y="110091"/>
                      <a:pt x="104285" y="120000"/>
                      <a:pt x="107142" y="120000"/>
                    </a:cubicBezTo>
                    <a:cubicBezTo>
                      <a:pt x="110000" y="120000"/>
                      <a:pt x="117142" y="118899"/>
                      <a:pt x="117142" y="114495"/>
                    </a:cubicBezTo>
                    <a:cubicBezTo>
                      <a:pt x="117142" y="111192"/>
                      <a:pt x="115714" y="105688"/>
                      <a:pt x="120000" y="104587"/>
                    </a:cubicBezTo>
                    <a:cubicBezTo>
                      <a:pt x="120000" y="89174"/>
                      <a:pt x="120000" y="89174"/>
                      <a:pt x="120000" y="89174"/>
                    </a:cubicBezTo>
                    <a:cubicBezTo>
                      <a:pt x="120000" y="84770"/>
                      <a:pt x="114285" y="83669"/>
                      <a:pt x="111428" y="81467"/>
                    </a:cubicBezTo>
                    <a:cubicBezTo>
                      <a:pt x="107142" y="78165"/>
                      <a:pt x="102857" y="75963"/>
                      <a:pt x="102857" y="68256"/>
                    </a:cubicBezTo>
                    <a:cubicBezTo>
                      <a:pt x="98571" y="68256"/>
                      <a:pt x="94285" y="67155"/>
                      <a:pt x="94285" y="61651"/>
                    </a:cubicBezTo>
                    <a:cubicBezTo>
                      <a:pt x="97142" y="58348"/>
                      <a:pt x="97142" y="58348"/>
                      <a:pt x="97142" y="58348"/>
                    </a:cubicBezTo>
                    <a:cubicBezTo>
                      <a:pt x="95714" y="57247"/>
                      <a:pt x="94285" y="55045"/>
                      <a:pt x="92857" y="55045"/>
                    </a:cubicBezTo>
                    <a:cubicBezTo>
                      <a:pt x="90000" y="55045"/>
                      <a:pt x="90000" y="55045"/>
                      <a:pt x="90000" y="55045"/>
                    </a:cubicBezTo>
                    <a:cubicBezTo>
                      <a:pt x="90000" y="52844"/>
                      <a:pt x="90000" y="52844"/>
                      <a:pt x="90000" y="52844"/>
                    </a:cubicBezTo>
                    <a:cubicBezTo>
                      <a:pt x="90000" y="47339"/>
                      <a:pt x="84285" y="46238"/>
                      <a:pt x="78571" y="44036"/>
                    </a:cubicBezTo>
                    <a:cubicBezTo>
                      <a:pt x="67142" y="40733"/>
                      <a:pt x="62857" y="36330"/>
                      <a:pt x="55714" y="29724"/>
                    </a:cubicBezTo>
                    <a:cubicBezTo>
                      <a:pt x="51428" y="25321"/>
                      <a:pt x="48571" y="20917"/>
                      <a:pt x="42857" y="19816"/>
                    </a:cubicBezTo>
                    <a:cubicBezTo>
                      <a:pt x="41428" y="18715"/>
                      <a:pt x="38571" y="19816"/>
                      <a:pt x="38571" y="17614"/>
                    </a:cubicBezTo>
                    <a:cubicBezTo>
                      <a:pt x="34285" y="12110"/>
                      <a:pt x="31428" y="6605"/>
                      <a:pt x="22857" y="3302"/>
                    </a:cubicBezTo>
                    <a:cubicBezTo>
                      <a:pt x="10000" y="3302"/>
                      <a:pt x="10000" y="3302"/>
                      <a:pt x="10000" y="3302"/>
                    </a:cubicBezTo>
                    <a:cubicBezTo>
                      <a:pt x="7142" y="2201"/>
                      <a:pt x="7142" y="0"/>
                      <a:pt x="285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47" name="Google Shape;247;p11"/>
              <p:cNvSpPr/>
              <p:nvPr/>
            </p:nvSpPr>
            <p:spPr>
              <a:xfrm>
                <a:off x="-4241801" y="4592638"/>
                <a:ext cx="300038" cy="398463"/>
              </a:xfrm>
              <a:custGeom>
                <a:rect b="b" l="l" r="r" t="t"/>
                <a:pathLst>
                  <a:path extrusionOk="0" h="120000" w="120000">
                    <a:moveTo>
                      <a:pt x="96000" y="0"/>
                    </a:moveTo>
                    <a:cubicBezTo>
                      <a:pt x="90000" y="0"/>
                      <a:pt x="81000" y="13584"/>
                      <a:pt x="76500" y="20377"/>
                    </a:cubicBezTo>
                    <a:cubicBezTo>
                      <a:pt x="75000" y="22641"/>
                      <a:pt x="66000" y="21509"/>
                      <a:pt x="61500" y="24905"/>
                    </a:cubicBezTo>
                    <a:cubicBezTo>
                      <a:pt x="61500" y="24905"/>
                      <a:pt x="61500" y="27169"/>
                      <a:pt x="60000" y="27169"/>
                    </a:cubicBezTo>
                    <a:cubicBezTo>
                      <a:pt x="57000" y="28301"/>
                      <a:pt x="58500" y="29433"/>
                      <a:pt x="55500" y="30566"/>
                    </a:cubicBezTo>
                    <a:cubicBezTo>
                      <a:pt x="55500" y="30566"/>
                      <a:pt x="51000" y="32830"/>
                      <a:pt x="52500" y="35094"/>
                    </a:cubicBezTo>
                    <a:cubicBezTo>
                      <a:pt x="49500" y="37358"/>
                      <a:pt x="49500" y="41886"/>
                      <a:pt x="43500" y="43018"/>
                    </a:cubicBezTo>
                    <a:cubicBezTo>
                      <a:pt x="39000" y="43018"/>
                      <a:pt x="34500" y="43018"/>
                      <a:pt x="31500" y="46415"/>
                    </a:cubicBezTo>
                    <a:cubicBezTo>
                      <a:pt x="25500" y="50943"/>
                      <a:pt x="27000" y="62264"/>
                      <a:pt x="15000" y="62264"/>
                    </a:cubicBezTo>
                    <a:cubicBezTo>
                      <a:pt x="12000" y="62264"/>
                      <a:pt x="9000" y="62264"/>
                      <a:pt x="6000" y="62264"/>
                    </a:cubicBezTo>
                    <a:cubicBezTo>
                      <a:pt x="3000" y="62264"/>
                      <a:pt x="0" y="63396"/>
                      <a:pt x="0" y="66792"/>
                    </a:cubicBezTo>
                    <a:cubicBezTo>
                      <a:pt x="0" y="67924"/>
                      <a:pt x="4500" y="81509"/>
                      <a:pt x="6000" y="82641"/>
                    </a:cubicBezTo>
                    <a:cubicBezTo>
                      <a:pt x="7500" y="82641"/>
                      <a:pt x="10500" y="82641"/>
                      <a:pt x="12000" y="84905"/>
                    </a:cubicBezTo>
                    <a:cubicBezTo>
                      <a:pt x="10500" y="86037"/>
                      <a:pt x="10500" y="86037"/>
                      <a:pt x="10500" y="86037"/>
                    </a:cubicBezTo>
                    <a:cubicBezTo>
                      <a:pt x="16500" y="93962"/>
                      <a:pt x="10500" y="107547"/>
                      <a:pt x="25500" y="107547"/>
                    </a:cubicBezTo>
                    <a:cubicBezTo>
                      <a:pt x="28500" y="107547"/>
                      <a:pt x="30000" y="105283"/>
                      <a:pt x="33000" y="105283"/>
                    </a:cubicBezTo>
                    <a:cubicBezTo>
                      <a:pt x="33000" y="105283"/>
                      <a:pt x="33000" y="105283"/>
                      <a:pt x="34500" y="105283"/>
                    </a:cubicBezTo>
                    <a:cubicBezTo>
                      <a:pt x="34500" y="106415"/>
                      <a:pt x="34500" y="110943"/>
                      <a:pt x="34500" y="110943"/>
                    </a:cubicBezTo>
                    <a:cubicBezTo>
                      <a:pt x="36000" y="110943"/>
                      <a:pt x="37500" y="113207"/>
                      <a:pt x="37500" y="113207"/>
                    </a:cubicBezTo>
                    <a:cubicBezTo>
                      <a:pt x="43500" y="113207"/>
                      <a:pt x="45000" y="108679"/>
                      <a:pt x="48000" y="108679"/>
                    </a:cubicBezTo>
                    <a:cubicBezTo>
                      <a:pt x="55500" y="108679"/>
                      <a:pt x="60000" y="113207"/>
                      <a:pt x="66000" y="114339"/>
                    </a:cubicBezTo>
                    <a:cubicBezTo>
                      <a:pt x="66000" y="116603"/>
                      <a:pt x="67500" y="120000"/>
                      <a:pt x="72000" y="120000"/>
                    </a:cubicBezTo>
                    <a:cubicBezTo>
                      <a:pt x="78000" y="120000"/>
                      <a:pt x="78000" y="115471"/>
                      <a:pt x="85500" y="114339"/>
                    </a:cubicBezTo>
                    <a:cubicBezTo>
                      <a:pt x="85500" y="109811"/>
                      <a:pt x="90000" y="104150"/>
                      <a:pt x="90000" y="100754"/>
                    </a:cubicBezTo>
                    <a:cubicBezTo>
                      <a:pt x="90000" y="99622"/>
                      <a:pt x="88500" y="98490"/>
                      <a:pt x="88500" y="96226"/>
                    </a:cubicBezTo>
                    <a:cubicBezTo>
                      <a:pt x="88500" y="93962"/>
                      <a:pt x="91500" y="88301"/>
                      <a:pt x="97500" y="87169"/>
                    </a:cubicBezTo>
                    <a:cubicBezTo>
                      <a:pt x="97500" y="80377"/>
                      <a:pt x="100500" y="78113"/>
                      <a:pt x="102000" y="70188"/>
                    </a:cubicBezTo>
                    <a:cubicBezTo>
                      <a:pt x="105000" y="66792"/>
                      <a:pt x="105000" y="66792"/>
                      <a:pt x="105000" y="66792"/>
                    </a:cubicBezTo>
                    <a:cubicBezTo>
                      <a:pt x="105000" y="65660"/>
                      <a:pt x="108000" y="65660"/>
                      <a:pt x="108000" y="65660"/>
                    </a:cubicBezTo>
                    <a:cubicBezTo>
                      <a:pt x="111000" y="65660"/>
                      <a:pt x="112500" y="65660"/>
                      <a:pt x="114000" y="65660"/>
                    </a:cubicBezTo>
                    <a:cubicBezTo>
                      <a:pt x="115500" y="65660"/>
                      <a:pt x="117000" y="65660"/>
                      <a:pt x="117000" y="62264"/>
                    </a:cubicBezTo>
                    <a:cubicBezTo>
                      <a:pt x="111000" y="62264"/>
                      <a:pt x="99000" y="43018"/>
                      <a:pt x="99000" y="37358"/>
                    </a:cubicBezTo>
                    <a:cubicBezTo>
                      <a:pt x="99000" y="36226"/>
                      <a:pt x="100500" y="35094"/>
                      <a:pt x="102000" y="35094"/>
                    </a:cubicBezTo>
                    <a:cubicBezTo>
                      <a:pt x="102000" y="33962"/>
                      <a:pt x="100500" y="32830"/>
                      <a:pt x="100500" y="31698"/>
                    </a:cubicBezTo>
                    <a:cubicBezTo>
                      <a:pt x="100500" y="31698"/>
                      <a:pt x="111000" y="27169"/>
                      <a:pt x="112500" y="26037"/>
                    </a:cubicBezTo>
                    <a:cubicBezTo>
                      <a:pt x="111000" y="26037"/>
                      <a:pt x="111000" y="24905"/>
                      <a:pt x="111000" y="24905"/>
                    </a:cubicBezTo>
                    <a:cubicBezTo>
                      <a:pt x="111000" y="21509"/>
                      <a:pt x="120000" y="23773"/>
                      <a:pt x="120000" y="20377"/>
                    </a:cubicBezTo>
                    <a:cubicBezTo>
                      <a:pt x="120000" y="12452"/>
                      <a:pt x="102000" y="16981"/>
                      <a:pt x="102000" y="9056"/>
                    </a:cubicBezTo>
                    <a:cubicBezTo>
                      <a:pt x="102000" y="3396"/>
                      <a:pt x="103500" y="0"/>
                      <a:pt x="96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48" name="Google Shape;248;p11"/>
              <p:cNvSpPr/>
              <p:nvPr/>
            </p:nvSpPr>
            <p:spPr>
              <a:xfrm>
                <a:off x="-3952876" y="4781550"/>
                <a:ext cx="187325" cy="261938"/>
              </a:xfrm>
              <a:custGeom>
                <a:rect b="b" l="l" r="r" t="t"/>
                <a:pathLst>
                  <a:path extrusionOk="0" h="120000" w="120000">
                    <a:moveTo>
                      <a:pt x="120000" y="0"/>
                    </a:moveTo>
                    <a:cubicBezTo>
                      <a:pt x="117600" y="0"/>
                      <a:pt x="117600" y="0"/>
                      <a:pt x="117600" y="0"/>
                    </a:cubicBezTo>
                    <a:cubicBezTo>
                      <a:pt x="108000" y="5142"/>
                      <a:pt x="98400" y="10285"/>
                      <a:pt x="96000" y="13714"/>
                    </a:cubicBezTo>
                    <a:cubicBezTo>
                      <a:pt x="88800" y="13714"/>
                      <a:pt x="88800" y="13714"/>
                      <a:pt x="88800" y="13714"/>
                    </a:cubicBezTo>
                    <a:cubicBezTo>
                      <a:pt x="43200" y="6857"/>
                      <a:pt x="43200" y="6857"/>
                      <a:pt x="43200" y="6857"/>
                    </a:cubicBezTo>
                    <a:cubicBezTo>
                      <a:pt x="26400" y="6857"/>
                      <a:pt x="19200" y="25714"/>
                      <a:pt x="19200" y="39428"/>
                    </a:cubicBezTo>
                    <a:cubicBezTo>
                      <a:pt x="19200" y="42857"/>
                      <a:pt x="12000" y="46285"/>
                      <a:pt x="12000" y="48000"/>
                    </a:cubicBezTo>
                    <a:cubicBezTo>
                      <a:pt x="7200" y="61714"/>
                      <a:pt x="0" y="66857"/>
                      <a:pt x="0" y="78857"/>
                    </a:cubicBezTo>
                    <a:cubicBezTo>
                      <a:pt x="0" y="85714"/>
                      <a:pt x="9600" y="85714"/>
                      <a:pt x="14400" y="85714"/>
                    </a:cubicBezTo>
                    <a:cubicBezTo>
                      <a:pt x="14400" y="113142"/>
                      <a:pt x="14400" y="113142"/>
                      <a:pt x="14400" y="113142"/>
                    </a:cubicBezTo>
                    <a:cubicBezTo>
                      <a:pt x="14400" y="116571"/>
                      <a:pt x="19200" y="120000"/>
                      <a:pt x="24000" y="120000"/>
                    </a:cubicBezTo>
                    <a:cubicBezTo>
                      <a:pt x="31200" y="120000"/>
                      <a:pt x="33600" y="101142"/>
                      <a:pt x="33600" y="97714"/>
                    </a:cubicBezTo>
                    <a:cubicBezTo>
                      <a:pt x="33600" y="90857"/>
                      <a:pt x="28800" y="87428"/>
                      <a:pt x="28800" y="78857"/>
                    </a:cubicBezTo>
                    <a:cubicBezTo>
                      <a:pt x="28800" y="75428"/>
                      <a:pt x="33600" y="72000"/>
                      <a:pt x="38400" y="72000"/>
                    </a:cubicBezTo>
                    <a:cubicBezTo>
                      <a:pt x="38400" y="72000"/>
                      <a:pt x="40800" y="72000"/>
                      <a:pt x="40800" y="72000"/>
                    </a:cubicBezTo>
                    <a:cubicBezTo>
                      <a:pt x="43200" y="72000"/>
                      <a:pt x="43200" y="72000"/>
                      <a:pt x="43200" y="72000"/>
                    </a:cubicBezTo>
                    <a:cubicBezTo>
                      <a:pt x="40800" y="84000"/>
                      <a:pt x="40800" y="84000"/>
                      <a:pt x="40800" y="84000"/>
                    </a:cubicBezTo>
                    <a:cubicBezTo>
                      <a:pt x="40800" y="92571"/>
                      <a:pt x="50400" y="94285"/>
                      <a:pt x="50400" y="101142"/>
                    </a:cubicBezTo>
                    <a:cubicBezTo>
                      <a:pt x="50400" y="102857"/>
                      <a:pt x="52800" y="104571"/>
                      <a:pt x="50400" y="106285"/>
                    </a:cubicBezTo>
                    <a:cubicBezTo>
                      <a:pt x="60000" y="106285"/>
                      <a:pt x="60000" y="106285"/>
                      <a:pt x="60000" y="106285"/>
                    </a:cubicBezTo>
                    <a:cubicBezTo>
                      <a:pt x="60000" y="101142"/>
                      <a:pt x="74400" y="101142"/>
                      <a:pt x="74400" y="96000"/>
                    </a:cubicBezTo>
                    <a:cubicBezTo>
                      <a:pt x="72000" y="94285"/>
                      <a:pt x="64800" y="89142"/>
                      <a:pt x="64800" y="85714"/>
                    </a:cubicBezTo>
                    <a:cubicBezTo>
                      <a:pt x="64800" y="84000"/>
                      <a:pt x="67200" y="82285"/>
                      <a:pt x="67200" y="82285"/>
                    </a:cubicBezTo>
                    <a:cubicBezTo>
                      <a:pt x="64800" y="80571"/>
                      <a:pt x="50400" y="60000"/>
                      <a:pt x="50400" y="58285"/>
                    </a:cubicBezTo>
                    <a:cubicBezTo>
                      <a:pt x="69600" y="58285"/>
                      <a:pt x="72000" y="44571"/>
                      <a:pt x="86400" y="41142"/>
                    </a:cubicBezTo>
                    <a:cubicBezTo>
                      <a:pt x="86400" y="36000"/>
                      <a:pt x="86400" y="36000"/>
                      <a:pt x="86400" y="36000"/>
                    </a:cubicBezTo>
                    <a:cubicBezTo>
                      <a:pt x="86400" y="36000"/>
                      <a:pt x="86400" y="36000"/>
                      <a:pt x="86400" y="36000"/>
                    </a:cubicBezTo>
                    <a:cubicBezTo>
                      <a:pt x="81600" y="36000"/>
                      <a:pt x="48000" y="44571"/>
                      <a:pt x="45600" y="46285"/>
                    </a:cubicBezTo>
                    <a:cubicBezTo>
                      <a:pt x="48000" y="44571"/>
                      <a:pt x="48000" y="44571"/>
                      <a:pt x="48000" y="44571"/>
                    </a:cubicBezTo>
                    <a:cubicBezTo>
                      <a:pt x="45600" y="48000"/>
                      <a:pt x="45600" y="49714"/>
                      <a:pt x="40800" y="49714"/>
                    </a:cubicBezTo>
                    <a:cubicBezTo>
                      <a:pt x="31200" y="49714"/>
                      <a:pt x="26400" y="39428"/>
                      <a:pt x="26400" y="30857"/>
                    </a:cubicBezTo>
                    <a:cubicBezTo>
                      <a:pt x="26400" y="22285"/>
                      <a:pt x="31200" y="22285"/>
                      <a:pt x="40800" y="22285"/>
                    </a:cubicBezTo>
                    <a:cubicBezTo>
                      <a:pt x="43200" y="22285"/>
                      <a:pt x="45600" y="22285"/>
                      <a:pt x="48000" y="22285"/>
                    </a:cubicBezTo>
                    <a:cubicBezTo>
                      <a:pt x="60000" y="22285"/>
                      <a:pt x="64800" y="18857"/>
                      <a:pt x="74400" y="18857"/>
                    </a:cubicBezTo>
                    <a:cubicBezTo>
                      <a:pt x="81600" y="18857"/>
                      <a:pt x="88800" y="24000"/>
                      <a:pt x="96000" y="24000"/>
                    </a:cubicBezTo>
                    <a:cubicBezTo>
                      <a:pt x="110400" y="24000"/>
                      <a:pt x="115200" y="13714"/>
                      <a:pt x="117600" y="5142"/>
                    </a:cubicBezTo>
                    <a:cubicBezTo>
                      <a:pt x="120000" y="5142"/>
                      <a:pt x="120000" y="3428"/>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49" name="Google Shape;249;p11"/>
              <p:cNvSpPr/>
              <p:nvPr/>
            </p:nvSpPr>
            <p:spPr>
              <a:xfrm>
                <a:off x="-4343401" y="5051425"/>
                <a:ext cx="300038" cy="104775"/>
              </a:xfrm>
              <a:custGeom>
                <a:rect b="b" l="l" r="r" t="t"/>
                <a:pathLst>
                  <a:path extrusionOk="0" h="120000" w="120000">
                    <a:moveTo>
                      <a:pt x="19500" y="0"/>
                    </a:moveTo>
                    <a:cubicBezTo>
                      <a:pt x="16500" y="0"/>
                      <a:pt x="15000" y="8571"/>
                      <a:pt x="13500" y="8571"/>
                    </a:cubicBezTo>
                    <a:cubicBezTo>
                      <a:pt x="12000" y="8571"/>
                      <a:pt x="10500" y="0"/>
                      <a:pt x="9000" y="0"/>
                    </a:cubicBezTo>
                    <a:cubicBezTo>
                      <a:pt x="7500" y="0"/>
                      <a:pt x="0" y="25714"/>
                      <a:pt x="0" y="29999"/>
                    </a:cubicBezTo>
                    <a:cubicBezTo>
                      <a:pt x="6000" y="29999"/>
                      <a:pt x="9000" y="47142"/>
                      <a:pt x="13500" y="64285"/>
                    </a:cubicBezTo>
                    <a:cubicBezTo>
                      <a:pt x="15000" y="68571"/>
                      <a:pt x="16500" y="68571"/>
                      <a:pt x="18000" y="68571"/>
                    </a:cubicBezTo>
                    <a:cubicBezTo>
                      <a:pt x="19500" y="68571"/>
                      <a:pt x="21000" y="68571"/>
                      <a:pt x="22500" y="68571"/>
                    </a:cubicBezTo>
                    <a:cubicBezTo>
                      <a:pt x="22500" y="68571"/>
                      <a:pt x="24000" y="68571"/>
                      <a:pt x="25500" y="68571"/>
                    </a:cubicBezTo>
                    <a:cubicBezTo>
                      <a:pt x="27000" y="68571"/>
                      <a:pt x="28500" y="68571"/>
                      <a:pt x="30000" y="68571"/>
                    </a:cubicBezTo>
                    <a:cubicBezTo>
                      <a:pt x="37500" y="77142"/>
                      <a:pt x="45000" y="81428"/>
                      <a:pt x="52500" y="81428"/>
                    </a:cubicBezTo>
                    <a:cubicBezTo>
                      <a:pt x="57000" y="81428"/>
                      <a:pt x="58500" y="98571"/>
                      <a:pt x="63000" y="98571"/>
                    </a:cubicBezTo>
                    <a:cubicBezTo>
                      <a:pt x="79500" y="98571"/>
                      <a:pt x="93000" y="102857"/>
                      <a:pt x="106500" y="119999"/>
                    </a:cubicBezTo>
                    <a:cubicBezTo>
                      <a:pt x="106500" y="115714"/>
                      <a:pt x="105000" y="107142"/>
                      <a:pt x="106500" y="107142"/>
                    </a:cubicBezTo>
                    <a:cubicBezTo>
                      <a:pt x="112500" y="107142"/>
                      <a:pt x="111000" y="115714"/>
                      <a:pt x="115500" y="115714"/>
                    </a:cubicBezTo>
                    <a:cubicBezTo>
                      <a:pt x="117000" y="115714"/>
                      <a:pt x="120000" y="107142"/>
                      <a:pt x="120000" y="98571"/>
                    </a:cubicBezTo>
                    <a:cubicBezTo>
                      <a:pt x="117000" y="94285"/>
                      <a:pt x="117000" y="89999"/>
                      <a:pt x="114000" y="85714"/>
                    </a:cubicBezTo>
                    <a:cubicBezTo>
                      <a:pt x="112500" y="85714"/>
                      <a:pt x="112500" y="85714"/>
                      <a:pt x="111000" y="85714"/>
                    </a:cubicBezTo>
                    <a:cubicBezTo>
                      <a:pt x="111000" y="85714"/>
                      <a:pt x="109500" y="85714"/>
                      <a:pt x="109500" y="85714"/>
                    </a:cubicBezTo>
                    <a:cubicBezTo>
                      <a:pt x="108000" y="85714"/>
                      <a:pt x="106500" y="89999"/>
                      <a:pt x="106500" y="89999"/>
                    </a:cubicBezTo>
                    <a:cubicBezTo>
                      <a:pt x="105000" y="89999"/>
                      <a:pt x="105000" y="85714"/>
                      <a:pt x="103500" y="85714"/>
                    </a:cubicBezTo>
                    <a:cubicBezTo>
                      <a:pt x="102000" y="81428"/>
                      <a:pt x="102000" y="72857"/>
                      <a:pt x="100500" y="72857"/>
                    </a:cubicBezTo>
                    <a:cubicBezTo>
                      <a:pt x="93000" y="72857"/>
                      <a:pt x="87000" y="68571"/>
                      <a:pt x="82500" y="51428"/>
                    </a:cubicBezTo>
                    <a:cubicBezTo>
                      <a:pt x="82500" y="51428"/>
                      <a:pt x="82500" y="51428"/>
                      <a:pt x="84000" y="51428"/>
                    </a:cubicBezTo>
                    <a:cubicBezTo>
                      <a:pt x="87000" y="51428"/>
                      <a:pt x="97500" y="47142"/>
                      <a:pt x="97500" y="42857"/>
                    </a:cubicBezTo>
                    <a:cubicBezTo>
                      <a:pt x="94500" y="42857"/>
                      <a:pt x="94500" y="42857"/>
                      <a:pt x="94500" y="42857"/>
                    </a:cubicBezTo>
                    <a:cubicBezTo>
                      <a:pt x="82500" y="47142"/>
                      <a:pt x="82500" y="47142"/>
                      <a:pt x="82500" y="47142"/>
                    </a:cubicBezTo>
                    <a:cubicBezTo>
                      <a:pt x="75000" y="47142"/>
                      <a:pt x="72000" y="21428"/>
                      <a:pt x="63000" y="21428"/>
                    </a:cubicBezTo>
                    <a:cubicBezTo>
                      <a:pt x="58500" y="21428"/>
                      <a:pt x="57000" y="42857"/>
                      <a:pt x="51000" y="42857"/>
                    </a:cubicBezTo>
                    <a:cubicBezTo>
                      <a:pt x="37500" y="42857"/>
                      <a:pt x="31500" y="0"/>
                      <a:pt x="195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50" name="Google Shape;250;p11"/>
              <p:cNvSpPr/>
              <p:nvPr/>
            </p:nvSpPr>
            <p:spPr>
              <a:xfrm>
                <a:off x="-3919538" y="5133975"/>
                <a:ext cx="90488" cy="26988"/>
              </a:xfrm>
              <a:custGeom>
                <a:rect b="b" l="l" r="r" t="t"/>
                <a:pathLst>
                  <a:path extrusionOk="0" h="120000" w="120000">
                    <a:moveTo>
                      <a:pt x="120000" y="0"/>
                    </a:moveTo>
                    <a:cubicBezTo>
                      <a:pt x="110000" y="34285"/>
                      <a:pt x="100000" y="68571"/>
                      <a:pt x="80000" y="68571"/>
                    </a:cubicBezTo>
                    <a:cubicBezTo>
                      <a:pt x="60000" y="68571"/>
                      <a:pt x="50000" y="17142"/>
                      <a:pt x="25000" y="17142"/>
                    </a:cubicBezTo>
                    <a:cubicBezTo>
                      <a:pt x="25000" y="17142"/>
                      <a:pt x="20000" y="17142"/>
                      <a:pt x="20000" y="17142"/>
                    </a:cubicBezTo>
                    <a:cubicBezTo>
                      <a:pt x="10000" y="17142"/>
                      <a:pt x="0" y="17142"/>
                      <a:pt x="0" y="68571"/>
                    </a:cubicBezTo>
                    <a:cubicBezTo>
                      <a:pt x="0" y="119999"/>
                      <a:pt x="15000" y="119999"/>
                      <a:pt x="25000" y="119999"/>
                    </a:cubicBezTo>
                    <a:cubicBezTo>
                      <a:pt x="30000" y="119999"/>
                      <a:pt x="30000" y="119999"/>
                      <a:pt x="30000" y="119999"/>
                    </a:cubicBezTo>
                    <a:cubicBezTo>
                      <a:pt x="80000" y="119999"/>
                      <a:pt x="80000" y="119999"/>
                      <a:pt x="80000" y="119999"/>
                    </a:cubicBezTo>
                    <a:cubicBezTo>
                      <a:pt x="100000" y="102857"/>
                      <a:pt x="110000" y="85714"/>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51" name="Google Shape;251;p11"/>
              <p:cNvSpPr/>
              <p:nvPr/>
            </p:nvSpPr>
            <p:spPr>
              <a:xfrm>
                <a:off x="-4010026" y="5141913"/>
                <a:ext cx="63500" cy="26988"/>
              </a:xfrm>
              <a:custGeom>
                <a:rect b="b" l="l" r="r" t="t"/>
                <a:pathLst>
                  <a:path extrusionOk="0" h="120000" w="120000">
                    <a:moveTo>
                      <a:pt x="120000" y="0"/>
                    </a:moveTo>
                    <a:cubicBezTo>
                      <a:pt x="70588" y="0"/>
                      <a:pt x="70588" y="0"/>
                      <a:pt x="70588" y="0"/>
                    </a:cubicBezTo>
                    <a:cubicBezTo>
                      <a:pt x="70588" y="17142"/>
                      <a:pt x="70588" y="17142"/>
                      <a:pt x="70588" y="34285"/>
                    </a:cubicBezTo>
                    <a:cubicBezTo>
                      <a:pt x="63529" y="34285"/>
                      <a:pt x="49411" y="17142"/>
                      <a:pt x="35294" y="17142"/>
                    </a:cubicBezTo>
                    <a:cubicBezTo>
                      <a:pt x="28235" y="17142"/>
                      <a:pt x="28235" y="17142"/>
                      <a:pt x="28235" y="17142"/>
                    </a:cubicBezTo>
                    <a:cubicBezTo>
                      <a:pt x="14117" y="17142"/>
                      <a:pt x="0" y="17142"/>
                      <a:pt x="0" y="68571"/>
                    </a:cubicBezTo>
                    <a:cubicBezTo>
                      <a:pt x="0" y="102857"/>
                      <a:pt x="21176" y="119999"/>
                      <a:pt x="42352" y="119999"/>
                    </a:cubicBezTo>
                    <a:cubicBezTo>
                      <a:pt x="56470" y="119999"/>
                      <a:pt x="70588" y="85714"/>
                      <a:pt x="84705" y="51428"/>
                    </a:cubicBezTo>
                    <a:cubicBezTo>
                      <a:pt x="105882" y="85714"/>
                      <a:pt x="105882" y="85714"/>
                      <a:pt x="105882" y="85714"/>
                    </a:cubicBezTo>
                    <a:cubicBezTo>
                      <a:pt x="120000" y="85714"/>
                      <a:pt x="120000" y="85714"/>
                      <a:pt x="120000" y="85714"/>
                    </a:cubicBezTo>
                    <a:cubicBezTo>
                      <a:pt x="112941" y="68571"/>
                      <a:pt x="120000" y="34285"/>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52" name="Google Shape;252;p11"/>
              <p:cNvSpPr/>
              <p:nvPr/>
            </p:nvSpPr>
            <p:spPr>
              <a:xfrm>
                <a:off x="-3941763" y="5175250"/>
                <a:ext cx="44450" cy="38100"/>
              </a:xfrm>
              <a:custGeom>
                <a:rect b="b" l="l" r="r" t="t"/>
                <a:pathLst>
                  <a:path extrusionOk="0" h="120000" w="120000">
                    <a:moveTo>
                      <a:pt x="30000" y="0"/>
                    </a:moveTo>
                    <a:cubicBezTo>
                      <a:pt x="20000" y="0"/>
                      <a:pt x="0" y="0"/>
                      <a:pt x="0" y="24000"/>
                    </a:cubicBezTo>
                    <a:cubicBezTo>
                      <a:pt x="0" y="60000"/>
                      <a:pt x="50000" y="72000"/>
                      <a:pt x="70000" y="72000"/>
                    </a:cubicBezTo>
                    <a:cubicBezTo>
                      <a:pt x="70000" y="84000"/>
                      <a:pt x="80000" y="120000"/>
                      <a:pt x="90000" y="120000"/>
                    </a:cubicBezTo>
                    <a:cubicBezTo>
                      <a:pt x="100000" y="120000"/>
                      <a:pt x="100000" y="120000"/>
                      <a:pt x="100000" y="120000"/>
                    </a:cubicBezTo>
                    <a:cubicBezTo>
                      <a:pt x="110000" y="120000"/>
                      <a:pt x="120000" y="108000"/>
                      <a:pt x="120000" y="96000"/>
                    </a:cubicBezTo>
                    <a:cubicBezTo>
                      <a:pt x="120000" y="48000"/>
                      <a:pt x="80000" y="60000"/>
                      <a:pt x="80000" y="0"/>
                    </a:cubicBezTo>
                    <a:cubicBezTo>
                      <a:pt x="50000" y="0"/>
                      <a:pt x="50000" y="0"/>
                      <a:pt x="50000" y="0"/>
                    </a:cubicBezTo>
                    <a:cubicBezTo>
                      <a:pt x="50000" y="0"/>
                      <a:pt x="40000" y="0"/>
                      <a:pt x="3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53" name="Google Shape;253;p11"/>
              <p:cNvSpPr/>
              <p:nvPr/>
            </p:nvSpPr>
            <p:spPr>
              <a:xfrm>
                <a:off x="-4032251" y="5138738"/>
                <a:ext cx="19050" cy="22225"/>
              </a:xfrm>
              <a:custGeom>
                <a:rect b="b" l="l" r="r" t="t"/>
                <a:pathLst>
                  <a:path extrusionOk="0" h="120000" w="120000">
                    <a:moveTo>
                      <a:pt x="48000" y="0"/>
                    </a:moveTo>
                    <a:cubicBezTo>
                      <a:pt x="0" y="0"/>
                      <a:pt x="0" y="0"/>
                      <a:pt x="0" y="0"/>
                    </a:cubicBezTo>
                    <a:cubicBezTo>
                      <a:pt x="0" y="80000"/>
                      <a:pt x="0" y="80000"/>
                      <a:pt x="0" y="80000"/>
                    </a:cubicBezTo>
                    <a:cubicBezTo>
                      <a:pt x="0" y="100000"/>
                      <a:pt x="24000" y="120000"/>
                      <a:pt x="48000" y="120000"/>
                    </a:cubicBezTo>
                    <a:cubicBezTo>
                      <a:pt x="72000" y="120000"/>
                      <a:pt x="120000" y="100000"/>
                      <a:pt x="120000" y="60000"/>
                    </a:cubicBezTo>
                    <a:cubicBezTo>
                      <a:pt x="96000" y="40000"/>
                      <a:pt x="96000" y="0"/>
                      <a:pt x="4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54" name="Google Shape;254;p11"/>
              <p:cNvSpPr/>
              <p:nvPr/>
            </p:nvSpPr>
            <p:spPr>
              <a:xfrm>
                <a:off x="-3810001" y="5145088"/>
                <a:ext cx="104775" cy="71438"/>
              </a:xfrm>
              <a:custGeom>
                <a:rect b="b" l="l" r="r" t="t"/>
                <a:pathLst>
                  <a:path extrusionOk="0" h="120000" w="120000">
                    <a:moveTo>
                      <a:pt x="98571" y="0"/>
                    </a:moveTo>
                    <a:cubicBezTo>
                      <a:pt x="81428" y="0"/>
                      <a:pt x="51428" y="6315"/>
                      <a:pt x="47142" y="25263"/>
                    </a:cubicBezTo>
                    <a:cubicBezTo>
                      <a:pt x="42857" y="25263"/>
                      <a:pt x="42857" y="37894"/>
                      <a:pt x="38571" y="44210"/>
                    </a:cubicBezTo>
                    <a:cubicBezTo>
                      <a:pt x="21428" y="50526"/>
                      <a:pt x="0" y="50526"/>
                      <a:pt x="0" y="101052"/>
                    </a:cubicBezTo>
                    <a:cubicBezTo>
                      <a:pt x="0" y="107368"/>
                      <a:pt x="4285" y="120000"/>
                      <a:pt x="8571" y="120000"/>
                    </a:cubicBezTo>
                    <a:cubicBezTo>
                      <a:pt x="21428" y="120000"/>
                      <a:pt x="38571" y="94736"/>
                      <a:pt x="47142" y="82105"/>
                    </a:cubicBezTo>
                    <a:cubicBezTo>
                      <a:pt x="51428" y="75789"/>
                      <a:pt x="42857" y="56842"/>
                      <a:pt x="51428" y="56842"/>
                    </a:cubicBezTo>
                    <a:cubicBezTo>
                      <a:pt x="68571" y="56842"/>
                      <a:pt x="107142" y="37894"/>
                      <a:pt x="119999" y="6315"/>
                    </a:cubicBezTo>
                    <a:cubicBezTo>
                      <a:pt x="115714" y="0"/>
                      <a:pt x="107142" y="0"/>
                      <a:pt x="9857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55" name="Google Shape;255;p11"/>
              <p:cNvSpPr/>
              <p:nvPr/>
            </p:nvSpPr>
            <p:spPr>
              <a:xfrm>
                <a:off x="-3503613" y="5040313"/>
                <a:ext cx="23813" cy="52388"/>
              </a:xfrm>
              <a:custGeom>
                <a:rect b="b" l="l" r="r" t="t"/>
                <a:pathLst>
                  <a:path extrusionOk="0" h="120000" w="120000">
                    <a:moveTo>
                      <a:pt x="100000" y="0"/>
                    </a:moveTo>
                    <a:cubicBezTo>
                      <a:pt x="60000" y="0"/>
                      <a:pt x="60000" y="25714"/>
                      <a:pt x="60000" y="42857"/>
                    </a:cubicBezTo>
                    <a:cubicBezTo>
                      <a:pt x="60000" y="59999"/>
                      <a:pt x="0" y="68571"/>
                      <a:pt x="0" y="94285"/>
                    </a:cubicBezTo>
                    <a:cubicBezTo>
                      <a:pt x="0" y="102857"/>
                      <a:pt x="20000" y="119999"/>
                      <a:pt x="40000" y="119999"/>
                    </a:cubicBezTo>
                    <a:cubicBezTo>
                      <a:pt x="80000" y="119999"/>
                      <a:pt x="80000" y="85714"/>
                      <a:pt x="80000" y="59999"/>
                    </a:cubicBezTo>
                    <a:cubicBezTo>
                      <a:pt x="100000" y="59999"/>
                      <a:pt x="120000" y="42857"/>
                      <a:pt x="120000" y="25714"/>
                    </a:cubicBezTo>
                    <a:cubicBezTo>
                      <a:pt x="120000" y="8571"/>
                      <a:pt x="100000" y="17142"/>
                      <a:pt x="10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56" name="Google Shape;256;p11"/>
              <p:cNvSpPr/>
              <p:nvPr/>
            </p:nvSpPr>
            <p:spPr>
              <a:xfrm>
                <a:off x="-3735388" y="4949825"/>
                <a:ext cx="25400" cy="34925"/>
              </a:xfrm>
              <a:custGeom>
                <a:rect b="b" l="l" r="r" t="t"/>
                <a:pathLst>
                  <a:path extrusionOk="0" h="120000" w="120000">
                    <a:moveTo>
                      <a:pt x="34285" y="0"/>
                    </a:moveTo>
                    <a:cubicBezTo>
                      <a:pt x="17142" y="0"/>
                      <a:pt x="0" y="13333"/>
                      <a:pt x="0" y="26666"/>
                    </a:cubicBezTo>
                    <a:cubicBezTo>
                      <a:pt x="0" y="66666"/>
                      <a:pt x="51428" y="120000"/>
                      <a:pt x="85714" y="120000"/>
                    </a:cubicBezTo>
                    <a:cubicBezTo>
                      <a:pt x="85714" y="120000"/>
                      <a:pt x="119999" y="66666"/>
                      <a:pt x="119999" y="53333"/>
                    </a:cubicBezTo>
                    <a:cubicBezTo>
                      <a:pt x="119999" y="26666"/>
                      <a:pt x="68571" y="0"/>
                      <a:pt x="3428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57" name="Google Shape;257;p11"/>
              <p:cNvSpPr/>
              <p:nvPr/>
            </p:nvSpPr>
            <p:spPr>
              <a:xfrm>
                <a:off x="-3683001" y="4946650"/>
                <a:ext cx="85725" cy="30163"/>
              </a:xfrm>
              <a:custGeom>
                <a:rect b="b" l="l" r="r" t="t"/>
                <a:pathLst>
                  <a:path extrusionOk="0" h="120000" w="120000">
                    <a:moveTo>
                      <a:pt x="73043" y="0"/>
                    </a:moveTo>
                    <a:cubicBezTo>
                      <a:pt x="10434" y="0"/>
                      <a:pt x="10434" y="0"/>
                      <a:pt x="10434" y="0"/>
                    </a:cubicBezTo>
                    <a:cubicBezTo>
                      <a:pt x="5217" y="15000"/>
                      <a:pt x="0" y="30000"/>
                      <a:pt x="0" y="45000"/>
                    </a:cubicBezTo>
                    <a:cubicBezTo>
                      <a:pt x="0" y="45000"/>
                      <a:pt x="20869" y="75000"/>
                      <a:pt x="26086" y="75000"/>
                    </a:cubicBezTo>
                    <a:cubicBezTo>
                      <a:pt x="57391" y="75000"/>
                      <a:pt x="57391" y="75000"/>
                      <a:pt x="57391" y="75000"/>
                    </a:cubicBezTo>
                    <a:cubicBezTo>
                      <a:pt x="78260" y="75000"/>
                      <a:pt x="88695" y="120000"/>
                      <a:pt x="109565" y="120000"/>
                    </a:cubicBezTo>
                    <a:cubicBezTo>
                      <a:pt x="114782" y="120000"/>
                      <a:pt x="120000" y="120000"/>
                      <a:pt x="120000" y="105000"/>
                    </a:cubicBezTo>
                    <a:cubicBezTo>
                      <a:pt x="120000" y="75000"/>
                      <a:pt x="104347" y="60000"/>
                      <a:pt x="99130" y="15000"/>
                    </a:cubicBezTo>
                    <a:cubicBezTo>
                      <a:pt x="99130" y="30000"/>
                      <a:pt x="99130" y="30000"/>
                      <a:pt x="99130" y="30000"/>
                    </a:cubicBezTo>
                    <a:cubicBezTo>
                      <a:pt x="93913" y="30000"/>
                      <a:pt x="88695" y="30000"/>
                      <a:pt x="83478" y="30000"/>
                    </a:cubicBezTo>
                    <a:cubicBezTo>
                      <a:pt x="78260" y="30000"/>
                      <a:pt x="78260" y="15000"/>
                      <a:pt x="7304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58" name="Google Shape;258;p11"/>
              <p:cNvSpPr/>
              <p:nvPr/>
            </p:nvSpPr>
            <p:spPr>
              <a:xfrm>
                <a:off x="-3697288" y="4762500"/>
                <a:ext cx="36513" cy="96838"/>
              </a:xfrm>
              <a:custGeom>
                <a:rect b="b" l="l" r="r" t="t"/>
                <a:pathLst>
                  <a:path extrusionOk="0" h="120000" w="120000">
                    <a:moveTo>
                      <a:pt x="36000" y="0"/>
                    </a:moveTo>
                    <a:cubicBezTo>
                      <a:pt x="12000" y="4615"/>
                      <a:pt x="0" y="18461"/>
                      <a:pt x="0" y="27692"/>
                    </a:cubicBezTo>
                    <a:cubicBezTo>
                      <a:pt x="0" y="50769"/>
                      <a:pt x="36000" y="55384"/>
                      <a:pt x="36000" y="69230"/>
                    </a:cubicBezTo>
                    <a:cubicBezTo>
                      <a:pt x="36000" y="92307"/>
                      <a:pt x="36000" y="92307"/>
                      <a:pt x="36000" y="92307"/>
                    </a:cubicBezTo>
                    <a:cubicBezTo>
                      <a:pt x="36000" y="101538"/>
                      <a:pt x="36000" y="120000"/>
                      <a:pt x="72000" y="120000"/>
                    </a:cubicBezTo>
                    <a:cubicBezTo>
                      <a:pt x="60000" y="110769"/>
                      <a:pt x="48000" y="101538"/>
                      <a:pt x="36000" y="92307"/>
                    </a:cubicBezTo>
                    <a:cubicBezTo>
                      <a:pt x="36000" y="83076"/>
                      <a:pt x="36000" y="83076"/>
                      <a:pt x="36000" y="83076"/>
                    </a:cubicBezTo>
                    <a:cubicBezTo>
                      <a:pt x="60000" y="83076"/>
                      <a:pt x="96000" y="83076"/>
                      <a:pt x="120000" y="78461"/>
                    </a:cubicBezTo>
                    <a:cubicBezTo>
                      <a:pt x="108000" y="69230"/>
                      <a:pt x="84000" y="64615"/>
                      <a:pt x="84000" y="55384"/>
                    </a:cubicBezTo>
                    <a:cubicBezTo>
                      <a:pt x="84000" y="50769"/>
                      <a:pt x="120000" y="46153"/>
                      <a:pt x="120000" y="36923"/>
                    </a:cubicBezTo>
                    <a:cubicBezTo>
                      <a:pt x="60000" y="32307"/>
                      <a:pt x="36000" y="18461"/>
                      <a:pt x="36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59" name="Google Shape;259;p11"/>
              <p:cNvSpPr/>
              <p:nvPr/>
            </p:nvSpPr>
            <p:spPr>
              <a:xfrm>
                <a:off x="-3071813" y="4991100"/>
                <a:ext cx="117475" cy="79375"/>
              </a:xfrm>
              <a:custGeom>
                <a:rect b="b" l="l" r="r" t="t"/>
                <a:pathLst>
                  <a:path extrusionOk="0" h="120000" w="120000">
                    <a:moveTo>
                      <a:pt x="112258" y="0"/>
                    </a:moveTo>
                    <a:cubicBezTo>
                      <a:pt x="96774" y="0"/>
                      <a:pt x="100645" y="40000"/>
                      <a:pt x="89032" y="51428"/>
                    </a:cubicBezTo>
                    <a:cubicBezTo>
                      <a:pt x="77419" y="57142"/>
                      <a:pt x="61935" y="57142"/>
                      <a:pt x="46451" y="68571"/>
                    </a:cubicBezTo>
                    <a:cubicBezTo>
                      <a:pt x="46451" y="68571"/>
                      <a:pt x="38709" y="74285"/>
                      <a:pt x="34838" y="74285"/>
                    </a:cubicBezTo>
                    <a:cubicBezTo>
                      <a:pt x="34838" y="74285"/>
                      <a:pt x="34838" y="74285"/>
                      <a:pt x="34838" y="74285"/>
                    </a:cubicBezTo>
                    <a:cubicBezTo>
                      <a:pt x="0" y="74285"/>
                      <a:pt x="0" y="74285"/>
                      <a:pt x="0" y="74285"/>
                    </a:cubicBezTo>
                    <a:cubicBezTo>
                      <a:pt x="3870" y="97142"/>
                      <a:pt x="19354" y="91428"/>
                      <a:pt x="30967" y="108571"/>
                    </a:cubicBezTo>
                    <a:cubicBezTo>
                      <a:pt x="30967" y="108571"/>
                      <a:pt x="30967" y="108571"/>
                      <a:pt x="30967" y="108571"/>
                    </a:cubicBezTo>
                    <a:cubicBezTo>
                      <a:pt x="34838" y="108571"/>
                      <a:pt x="34838" y="108571"/>
                      <a:pt x="34838" y="108571"/>
                    </a:cubicBezTo>
                    <a:cubicBezTo>
                      <a:pt x="30967" y="108571"/>
                      <a:pt x="30967" y="108571"/>
                      <a:pt x="30967" y="108571"/>
                    </a:cubicBezTo>
                    <a:cubicBezTo>
                      <a:pt x="34838" y="114285"/>
                      <a:pt x="42580" y="120000"/>
                      <a:pt x="46451" y="120000"/>
                    </a:cubicBezTo>
                    <a:cubicBezTo>
                      <a:pt x="69677" y="120000"/>
                      <a:pt x="77419" y="97142"/>
                      <a:pt x="96774" y="91428"/>
                    </a:cubicBezTo>
                    <a:cubicBezTo>
                      <a:pt x="96774" y="57142"/>
                      <a:pt x="120000" y="62857"/>
                      <a:pt x="120000" y="22857"/>
                    </a:cubicBezTo>
                    <a:cubicBezTo>
                      <a:pt x="120000" y="17142"/>
                      <a:pt x="116129" y="0"/>
                      <a:pt x="112258"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60" name="Google Shape;260;p11"/>
              <p:cNvSpPr/>
              <p:nvPr/>
            </p:nvSpPr>
            <p:spPr>
              <a:xfrm>
                <a:off x="-3600451" y="4852988"/>
                <a:ext cx="604838" cy="371475"/>
              </a:xfrm>
              <a:custGeom>
                <a:rect b="b" l="l" r="r" t="t"/>
                <a:pathLst>
                  <a:path extrusionOk="0" h="120000" w="120000">
                    <a:moveTo>
                      <a:pt x="11180" y="0"/>
                    </a:moveTo>
                    <a:cubicBezTo>
                      <a:pt x="7453" y="0"/>
                      <a:pt x="5962" y="6060"/>
                      <a:pt x="2981" y="6060"/>
                    </a:cubicBezTo>
                    <a:cubicBezTo>
                      <a:pt x="2236" y="6060"/>
                      <a:pt x="0" y="7272"/>
                      <a:pt x="0" y="9696"/>
                    </a:cubicBezTo>
                    <a:cubicBezTo>
                      <a:pt x="0" y="15757"/>
                      <a:pt x="5217" y="13333"/>
                      <a:pt x="6708" y="19393"/>
                    </a:cubicBezTo>
                    <a:cubicBezTo>
                      <a:pt x="6708" y="20606"/>
                      <a:pt x="7453" y="21818"/>
                      <a:pt x="8198" y="23030"/>
                    </a:cubicBezTo>
                    <a:cubicBezTo>
                      <a:pt x="8944" y="23030"/>
                      <a:pt x="9689" y="24242"/>
                      <a:pt x="11180" y="24242"/>
                    </a:cubicBezTo>
                    <a:cubicBezTo>
                      <a:pt x="13416" y="24242"/>
                      <a:pt x="14906" y="23030"/>
                      <a:pt x="17142" y="21818"/>
                    </a:cubicBezTo>
                    <a:cubicBezTo>
                      <a:pt x="17888" y="21818"/>
                      <a:pt x="17888" y="21818"/>
                      <a:pt x="17888" y="21818"/>
                    </a:cubicBezTo>
                    <a:cubicBezTo>
                      <a:pt x="17142" y="26666"/>
                      <a:pt x="10434" y="26666"/>
                      <a:pt x="7453" y="29090"/>
                    </a:cubicBezTo>
                    <a:cubicBezTo>
                      <a:pt x="8198" y="32727"/>
                      <a:pt x="10434" y="30303"/>
                      <a:pt x="11180" y="33939"/>
                    </a:cubicBezTo>
                    <a:cubicBezTo>
                      <a:pt x="12670" y="37575"/>
                      <a:pt x="11180" y="38787"/>
                      <a:pt x="12670" y="42424"/>
                    </a:cubicBezTo>
                    <a:cubicBezTo>
                      <a:pt x="12670" y="43636"/>
                      <a:pt x="14161" y="43636"/>
                      <a:pt x="14906" y="43636"/>
                    </a:cubicBezTo>
                    <a:cubicBezTo>
                      <a:pt x="16397" y="43636"/>
                      <a:pt x="17142" y="40000"/>
                      <a:pt x="17888" y="36363"/>
                    </a:cubicBezTo>
                    <a:cubicBezTo>
                      <a:pt x="17888" y="40000"/>
                      <a:pt x="17888" y="40000"/>
                      <a:pt x="17888" y="40000"/>
                    </a:cubicBezTo>
                    <a:cubicBezTo>
                      <a:pt x="17888" y="40000"/>
                      <a:pt x="17888" y="40000"/>
                      <a:pt x="18633" y="40000"/>
                    </a:cubicBezTo>
                    <a:cubicBezTo>
                      <a:pt x="20869" y="40000"/>
                      <a:pt x="22360" y="48484"/>
                      <a:pt x="25341" y="48484"/>
                    </a:cubicBezTo>
                    <a:cubicBezTo>
                      <a:pt x="28322" y="48484"/>
                      <a:pt x="34285" y="50909"/>
                      <a:pt x="36521" y="52121"/>
                    </a:cubicBezTo>
                    <a:cubicBezTo>
                      <a:pt x="38757" y="54545"/>
                      <a:pt x="43975" y="59393"/>
                      <a:pt x="44720" y="64242"/>
                    </a:cubicBezTo>
                    <a:cubicBezTo>
                      <a:pt x="46211" y="70303"/>
                      <a:pt x="44720" y="75151"/>
                      <a:pt x="47701" y="81212"/>
                    </a:cubicBezTo>
                    <a:cubicBezTo>
                      <a:pt x="46211" y="82424"/>
                      <a:pt x="42484" y="84848"/>
                      <a:pt x="42484" y="89696"/>
                    </a:cubicBezTo>
                    <a:cubicBezTo>
                      <a:pt x="42484" y="92121"/>
                      <a:pt x="44720" y="92121"/>
                      <a:pt x="46211" y="92121"/>
                    </a:cubicBezTo>
                    <a:cubicBezTo>
                      <a:pt x="49937" y="92121"/>
                      <a:pt x="49937" y="92121"/>
                      <a:pt x="49937" y="92121"/>
                    </a:cubicBezTo>
                    <a:cubicBezTo>
                      <a:pt x="49937" y="90909"/>
                      <a:pt x="52173" y="89696"/>
                      <a:pt x="53664" y="89696"/>
                    </a:cubicBezTo>
                    <a:cubicBezTo>
                      <a:pt x="58881" y="89696"/>
                      <a:pt x="60372" y="103030"/>
                      <a:pt x="65590" y="103030"/>
                    </a:cubicBezTo>
                    <a:cubicBezTo>
                      <a:pt x="73043" y="103030"/>
                      <a:pt x="73043" y="103030"/>
                      <a:pt x="73043" y="103030"/>
                    </a:cubicBezTo>
                    <a:cubicBezTo>
                      <a:pt x="73043" y="99393"/>
                      <a:pt x="75279" y="98181"/>
                      <a:pt x="74534" y="93333"/>
                    </a:cubicBezTo>
                    <a:cubicBezTo>
                      <a:pt x="77515" y="89696"/>
                      <a:pt x="76770" y="82424"/>
                      <a:pt x="81987" y="82424"/>
                    </a:cubicBezTo>
                    <a:cubicBezTo>
                      <a:pt x="88695" y="82424"/>
                      <a:pt x="92422" y="94545"/>
                      <a:pt x="96894" y="101818"/>
                    </a:cubicBezTo>
                    <a:cubicBezTo>
                      <a:pt x="96894" y="103030"/>
                      <a:pt x="98385" y="104242"/>
                      <a:pt x="98385" y="105454"/>
                    </a:cubicBezTo>
                    <a:cubicBezTo>
                      <a:pt x="98385" y="110303"/>
                      <a:pt x="103602" y="113939"/>
                      <a:pt x="106583" y="115151"/>
                    </a:cubicBezTo>
                    <a:cubicBezTo>
                      <a:pt x="111801" y="115151"/>
                      <a:pt x="111801" y="115151"/>
                      <a:pt x="111801" y="115151"/>
                    </a:cubicBezTo>
                    <a:cubicBezTo>
                      <a:pt x="112546" y="116363"/>
                      <a:pt x="115527" y="119999"/>
                      <a:pt x="115527" y="119999"/>
                    </a:cubicBezTo>
                    <a:cubicBezTo>
                      <a:pt x="117018" y="119999"/>
                      <a:pt x="117018" y="119999"/>
                      <a:pt x="117018" y="119999"/>
                    </a:cubicBezTo>
                    <a:cubicBezTo>
                      <a:pt x="117018" y="117575"/>
                      <a:pt x="118509" y="115151"/>
                      <a:pt x="120000" y="113939"/>
                    </a:cubicBezTo>
                    <a:cubicBezTo>
                      <a:pt x="119254" y="113939"/>
                      <a:pt x="116273" y="113939"/>
                      <a:pt x="115527" y="112727"/>
                    </a:cubicBezTo>
                    <a:cubicBezTo>
                      <a:pt x="114782" y="110303"/>
                      <a:pt x="114782" y="107878"/>
                      <a:pt x="113291" y="107878"/>
                    </a:cubicBezTo>
                    <a:cubicBezTo>
                      <a:pt x="113291" y="107878"/>
                      <a:pt x="113291" y="107878"/>
                      <a:pt x="113291" y="107878"/>
                    </a:cubicBezTo>
                    <a:cubicBezTo>
                      <a:pt x="113291" y="107878"/>
                      <a:pt x="112546" y="107878"/>
                      <a:pt x="112546" y="107878"/>
                    </a:cubicBezTo>
                    <a:cubicBezTo>
                      <a:pt x="112546" y="107878"/>
                      <a:pt x="111801" y="107878"/>
                      <a:pt x="111801" y="107878"/>
                    </a:cubicBezTo>
                    <a:cubicBezTo>
                      <a:pt x="111801" y="107878"/>
                      <a:pt x="111055" y="107878"/>
                      <a:pt x="111055" y="106666"/>
                    </a:cubicBezTo>
                    <a:cubicBezTo>
                      <a:pt x="110310" y="105454"/>
                      <a:pt x="110310" y="101818"/>
                      <a:pt x="109565" y="101818"/>
                    </a:cubicBezTo>
                    <a:cubicBezTo>
                      <a:pt x="108074" y="101818"/>
                      <a:pt x="105093" y="100606"/>
                      <a:pt x="105093" y="98181"/>
                    </a:cubicBezTo>
                    <a:cubicBezTo>
                      <a:pt x="102857" y="93333"/>
                      <a:pt x="103602" y="90909"/>
                      <a:pt x="101366" y="86060"/>
                    </a:cubicBezTo>
                    <a:cubicBezTo>
                      <a:pt x="101366" y="86060"/>
                      <a:pt x="97639" y="78787"/>
                      <a:pt x="97639" y="76363"/>
                    </a:cubicBezTo>
                    <a:cubicBezTo>
                      <a:pt x="97639" y="72727"/>
                      <a:pt x="101366" y="75151"/>
                      <a:pt x="101366" y="70303"/>
                    </a:cubicBezTo>
                    <a:cubicBezTo>
                      <a:pt x="101366" y="65454"/>
                      <a:pt x="99875" y="64242"/>
                      <a:pt x="98385" y="64242"/>
                    </a:cubicBezTo>
                    <a:cubicBezTo>
                      <a:pt x="98385" y="64242"/>
                      <a:pt x="97639" y="64242"/>
                      <a:pt x="97639" y="64242"/>
                    </a:cubicBezTo>
                    <a:cubicBezTo>
                      <a:pt x="97639" y="64242"/>
                      <a:pt x="97639" y="64242"/>
                      <a:pt x="96894" y="64242"/>
                    </a:cubicBezTo>
                    <a:cubicBezTo>
                      <a:pt x="96149" y="64242"/>
                      <a:pt x="95403" y="64242"/>
                      <a:pt x="95403" y="64242"/>
                    </a:cubicBezTo>
                    <a:cubicBezTo>
                      <a:pt x="90186" y="59393"/>
                      <a:pt x="90186" y="48484"/>
                      <a:pt x="83478" y="44848"/>
                    </a:cubicBezTo>
                    <a:cubicBezTo>
                      <a:pt x="82732" y="43636"/>
                      <a:pt x="81242" y="43636"/>
                      <a:pt x="81242" y="40000"/>
                    </a:cubicBezTo>
                    <a:cubicBezTo>
                      <a:pt x="79006" y="40000"/>
                      <a:pt x="77515" y="35151"/>
                      <a:pt x="75279" y="35151"/>
                    </a:cubicBezTo>
                    <a:cubicBezTo>
                      <a:pt x="70062" y="35151"/>
                      <a:pt x="64099" y="30303"/>
                      <a:pt x="61118" y="26666"/>
                    </a:cubicBezTo>
                    <a:cubicBezTo>
                      <a:pt x="61118" y="25454"/>
                      <a:pt x="61118" y="25454"/>
                      <a:pt x="61118" y="25454"/>
                    </a:cubicBezTo>
                    <a:cubicBezTo>
                      <a:pt x="60372" y="25454"/>
                      <a:pt x="60372" y="25454"/>
                      <a:pt x="60372" y="25454"/>
                    </a:cubicBezTo>
                    <a:cubicBezTo>
                      <a:pt x="59627" y="24242"/>
                      <a:pt x="59627" y="24242"/>
                      <a:pt x="59627" y="24242"/>
                    </a:cubicBezTo>
                    <a:cubicBezTo>
                      <a:pt x="60372" y="25454"/>
                      <a:pt x="60372" y="25454"/>
                      <a:pt x="60372" y="25454"/>
                    </a:cubicBezTo>
                    <a:cubicBezTo>
                      <a:pt x="59627" y="25454"/>
                      <a:pt x="57391" y="24242"/>
                      <a:pt x="56645" y="21818"/>
                    </a:cubicBezTo>
                    <a:cubicBezTo>
                      <a:pt x="51428" y="21818"/>
                      <a:pt x="51428" y="21818"/>
                      <a:pt x="51428" y="21818"/>
                    </a:cubicBezTo>
                    <a:cubicBezTo>
                      <a:pt x="49937" y="20606"/>
                      <a:pt x="48447" y="15757"/>
                      <a:pt x="46211" y="14545"/>
                    </a:cubicBezTo>
                    <a:cubicBezTo>
                      <a:pt x="45465" y="14545"/>
                      <a:pt x="43975" y="14545"/>
                      <a:pt x="43229" y="12121"/>
                    </a:cubicBezTo>
                    <a:cubicBezTo>
                      <a:pt x="40993" y="13333"/>
                      <a:pt x="38757" y="20606"/>
                      <a:pt x="36521" y="21818"/>
                    </a:cubicBezTo>
                    <a:cubicBezTo>
                      <a:pt x="33540" y="23030"/>
                      <a:pt x="33540" y="24242"/>
                      <a:pt x="31304" y="26666"/>
                    </a:cubicBezTo>
                    <a:cubicBezTo>
                      <a:pt x="31304" y="27878"/>
                      <a:pt x="29068" y="33939"/>
                      <a:pt x="28322" y="33939"/>
                    </a:cubicBezTo>
                    <a:cubicBezTo>
                      <a:pt x="26832" y="33939"/>
                      <a:pt x="23850" y="27878"/>
                      <a:pt x="23850" y="25454"/>
                    </a:cubicBezTo>
                    <a:cubicBezTo>
                      <a:pt x="21614" y="25454"/>
                      <a:pt x="20869" y="24242"/>
                      <a:pt x="20869" y="21818"/>
                    </a:cubicBezTo>
                    <a:cubicBezTo>
                      <a:pt x="20869" y="7272"/>
                      <a:pt x="20869" y="7272"/>
                      <a:pt x="20869" y="7272"/>
                    </a:cubicBezTo>
                    <a:cubicBezTo>
                      <a:pt x="17142" y="6060"/>
                      <a:pt x="14161" y="0"/>
                      <a:pt x="1118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61" name="Google Shape;261;p11"/>
              <p:cNvSpPr/>
              <p:nvPr/>
            </p:nvSpPr>
            <p:spPr>
              <a:xfrm>
                <a:off x="-2989263" y="4935538"/>
                <a:ext cx="60325" cy="66675"/>
              </a:xfrm>
              <a:custGeom>
                <a:rect b="b" l="l" r="r" t="t"/>
                <a:pathLst>
                  <a:path extrusionOk="0" h="120000" w="120000">
                    <a:moveTo>
                      <a:pt x="0" y="0"/>
                    </a:moveTo>
                    <a:cubicBezTo>
                      <a:pt x="7500" y="13333"/>
                      <a:pt x="22500" y="13333"/>
                      <a:pt x="37500" y="26666"/>
                    </a:cubicBezTo>
                    <a:cubicBezTo>
                      <a:pt x="67500" y="40000"/>
                      <a:pt x="60000" y="66666"/>
                      <a:pt x="90000" y="80000"/>
                    </a:cubicBezTo>
                    <a:cubicBezTo>
                      <a:pt x="82500" y="100000"/>
                      <a:pt x="82500" y="120000"/>
                      <a:pt x="105000" y="120000"/>
                    </a:cubicBezTo>
                    <a:cubicBezTo>
                      <a:pt x="112500" y="120000"/>
                      <a:pt x="112500" y="120000"/>
                      <a:pt x="112500" y="120000"/>
                    </a:cubicBezTo>
                    <a:cubicBezTo>
                      <a:pt x="112500" y="120000"/>
                      <a:pt x="120000" y="120000"/>
                      <a:pt x="120000" y="120000"/>
                    </a:cubicBezTo>
                    <a:cubicBezTo>
                      <a:pt x="120000" y="120000"/>
                      <a:pt x="120000" y="106666"/>
                      <a:pt x="120000" y="106666"/>
                    </a:cubicBezTo>
                    <a:cubicBezTo>
                      <a:pt x="120000" y="73333"/>
                      <a:pt x="97500" y="80000"/>
                      <a:pt x="82500" y="60000"/>
                    </a:cubicBezTo>
                    <a:cubicBezTo>
                      <a:pt x="60000" y="40000"/>
                      <a:pt x="37500" y="13333"/>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62" name="Google Shape;262;p11"/>
              <p:cNvSpPr/>
              <p:nvPr/>
            </p:nvSpPr>
            <p:spPr>
              <a:xfrm>
                <a:off x="-2882901" y="5037138"/>
                <a:ext cx="30163" cy="44450"/>
              </a:xfrm>
              <a:custGeom>
                <a:rect b="b" l="l" r="r" t="t"/>
                <a:pathLst>
                  <a:path extrusionOk="0" h="120000" w="120000">
                    <a:moveTo>
                      <a:pt x="15000" y="0"/>
                    </a:moveTo>
                    <a:cubicBezTo>
                      <a:pt x="0" y="30000"/>
                      <a:pt x="15000" y="60000"/>
                      <a:pt x="75000" y="70000"/>
                    </a:cubicBezTo>
                    <a:cubicBezTo>
                      <a:pt x="75000" y="100000"/>
                      <a:pt x="75000" y="100000"/>
                      <a:pt x="75000" y="100000"/>
                    </a:cubicBezTo>
                    <a:cubicBezTo>
                      <a:pt x="75000" y="110000"/>
                      <a:pt x="90000" y="120000"/>
                      <a:pt x="90000" y="120000"/>
                    </a:cubicBezTo>
                    <a:cubicBezTo>
                      <a:pt x="105000" y="120000"/>
                      <a:pt x="120000" y="100000"/>
                      <a:pt x="120000" y="90000"/>
                    </a:cubicBezTo>
                    <a:cubicBezTo>
                      <a:pt x="120000" y="80000"/>
                      <a:pt x="30000" y="10000"/>
                      <a:pt x="15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63" name="Google Shape;263;p11"/>
              <p:cNvSpPr/>
              <p:nvPr/>
            </p:nvSpPr>
            <p:spPr>
              <a:xfrm>
                <a:off x="-2681288" y="5202238"/>
                <a:ext cx="19050" cy="25400"/>
              </a:xfrm>
              <a:custGeom>
                <a:rect b="b" l="l" r="r" t="t"/>
                <a:pathLst>
                  <a:path extrusionOk="0" h="120000" w="120000">
                    <a:moveTo>
                      <a:pt x="0" y="0"/>
                    </a:moveTo>
                    <a:cubicBezTo>
                      <a:pt x="0" y="34285"/>
                      <a:pt x="48000" y="119999"/>
                      <a:pt x="120000" y="119999"/>
                    </a:cubicBezTo>
                    <a:cubicBezTo>
                      <a:pt x="96000" y="102857"/>
                      <a:pt x="120000" y="102857"/>
                      <a:pt x="120000" y="85714"/>
                    </a:cubicBezTo>
                    <a:cubicBezTo>
                      <a:pt x="120000" y="51428"/>
                      <a:pt x="48000" y="34285"/>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64" name="Google Shape;264;p11"/>
              <p:cNvSpPr/>
              <p:nvPr/>
            </p:nvSpPr>
            <p:spPr>
              <a:xfrm>
                <a:off x="-2725738" y="5183188"/>
                <a:ext cx="33338" cy="19050"/>
              </a:xfrm>
              <a:custGeom>
                <a:rect b="b" l="l" r="r" t="t"/>
                <a:pathLst>
                  <a:path extrusionOk="0" h="120000" w="120000">
                    <a:moveTo>
                      <a:pt x="0" y="0"/>
                    </a:moveTo>
                    <a:cubicBezTo>
                      <a:pt x="0" y="96000"/>
                      <a:pt x="53333" y="120000"/>
                      <a:pt x="106666" y="120000"/>
                    </a:cubicBezTo>
                    <a:cubicBezTo>
                      <a:pt x="120000" y="120000"/>
                      <a:pt x="120000" y="120000"/>
                      <a:pt x="120000" y="120000"/>
                    </a:cubicBezTo>
                    <a:cubicBezTo>
                      <a:pt x="93333" y="24000"/>
                      <a:pt x="53333"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65" name="Google Shape;265;p11"/>
              <p:cNvSpPr/>
              <p:nvPr/>
            </p:nvSpPr>
            <p:spPr>
              <a:xfrm>
                <a:off x="-2722563" y="5133975"/>
                <a:ext cx="30163" cy="41275"/>
              </a:xfrm>
              <a:custGeom>
                <a:rect b="b" l="l" r="r" t="t"/>
                <a:pathLst>
                  <a:path extrusionOk="0" h="120000" w="120000">
                    <a:moveTo>
                      <a:pt x="0" y="0"/>
                    </a:moveTo>
                    <a:cubicBezTo>
                      <a:pt x="15000" y="32727"/>
                      <a:pt x="90000" y="120000"/>
                      <a:pt x="120000" y="120000"/>
                    </a:cubicBezTo>
                    <a:cubicBezTo>
                      <a:pt x="105000" y="65454"/>
                      <a:pt x="60000" y="32727"/>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66" name="Google Shape;266;p11"/>
              <p:cNvSpPr/>
              <p:nvPr/>
            </p:nvSpPr>
            <p:spPr>
              <a:xfrm>
                <a:off x="-2782888" y="5103813"/>
                <a:ext cx="38100" cy="26988"/>
              </a:xfrm>
              <a:custGeom>
                <a:rect b="b" l="l" r="r" t="t"/>
                <a:pathLst>
                  <a:path extrusionOk="0" h="120000" w="120000">
                    <a:moveTo>
                      <a:pt x="12000" y="0"/>
                    </a:moveTo>
                    <a:cubicBezTo>
                      <a:pt x="0" y="17142"/>
                      <a:pt x="0" y="17142"/>
                      <a:pt x="0" y="17142"/>
                    </a:cubicBezTo>
                    <a:cubicBezTo>
                      <a:pt x="0" y="17142"/>
                      <a:pt x="0" y="17142"/>
                      <a:pt x="0" y="17142"/>
                    </a:cubicBezTo>
                    <a:cubicBezTo>
                      <a:pt x="0" y="85714"/>
                      <a:pt x="72000" y="119999"/>
                      <a:pt x="96000" y="119999"/>
                    </a:cubicBezTo>
                    <a:cubicBezTo>
                      <a:pt x="108000" y="119999"/>
                      <a:pt x="120000" y="119999"/>
                      <a:pt x="120000" y="119999"/>
                    </a:cubicBezTo>
                    <a:cubicBezTo>
                      <a:pt x="108000" y="68571"/>
                      <a:pt x="36000" y="34285"/>
                      <a:pt x="12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67" name="Google Shape;267;p11"/>
              <p:cNvSpPr/>
              <p:nvPr/>
            </p:nvSpPr>
            <p:spPr>
              <a:xfrm>
                <a:off x="-2830513" y="5073650"/>
                <a:ext cx="25400" cy="15875"/>
              </a:xfrm>
              <a:custGeom>
                <a:rect b="b" l="l" r="r" t="t"/>
                <a:pathLst>
                  <a:path extrusionOk="0" h="120000" w="120000">
                    <a:moveTo>
                      <a:pt x="17142" y="30000"/>
                    </a:moveTo>
                    <a:cubicBezTo>
                      <a:pt x="0" y="30000"/>
                      <a:pt x="0" y="30000"/>
                      <a:pt x="0" y="30000"/>
                    </a:cubicBezTo>
                    <a:cubicBezTo>
                      <a:pt x="68571" y="120000"/>
                      <a:pt x="68571" y="120000"/>
                      <a:pt x="68571" y="120000"/>
                    </a:cubicBezTo>
                    <a:cubicBezTo>
                      <a:pt x="119999" y="120000"/>
                      <a:pt x="119999" y="120000"/>
                      <a:pt x="119999" y="120000"/>
                    </a:cubicBezTo>
                    <a:cubicBezTo>
                      <a:pt x="85714" y="60000"/>
                      <a:pt x="68571" y="60000"/>
                      <a:pt x="17142" y="30000"/>
                    </a:cubicBezTo>
                    <a:moveTo>
                      <a:pt x="0" y="0"/>
                    </a:moveTo>
                    <a:cubicBezTo>
                      <a:pt x="17142" y="0"/>
                      <a:pt x="17142" y="0"/>
                      <a:pt x="17142" y="30000"/>
                    </a:cubicBezTo>
                    <a:cubicBezTo>
                      <a:pt x="17142" y="30000"/>
                      <a:pt x="17142" y="30000"/>
                      <a:pt x="17142" y="30000"/>
                    </a:cubicBezTo>
                    <a:cubicBezTo>
                      <a:pt x="0" y="0"/>
                      <a:pt x="0"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68" name="Google Shape;268;p11"/>
              <p:cNvSpPr/>
              <p:nvPr/>
            </p:nvSpPr>
            <p:spPr>
              <a:xfrm>
                <a:off x="-3187701" y="6373813"/>
                <a:ext cx="112713" cy="131763"/>
              </a:xfrm>
              <a:custGeom>
                <a:rect b="b" l="l" r="r" t="t"/>
                <a:pathLst>
                  <a:path extrusionOk="0" h="120000" w="120000">
                    <a:moveTo>
                      <a:pt x="108000" y="0"/>
                    </a:moveTo>
                    <a:cubicBezTo>
                      <a:pt x="92000" y="3428"/>
                      <a:pt x="76000" y="10285"/>
                      <a:pt x="60000" y="10285"/>
                    </a:cubicBezTo>
                    <a:cubicBezTo>
                      <a:pt x="60000" y="10285"/>
                      <a:pt x="32000" y="3428"/>
                      <a:pt x="16000" y="3428"/>
                    </a:cubicBezTo>
                    <a:cubicBezTo>
                      <a:pt x="8000" y="3428"/>
                      <a:pt x="0" y="6857"/>
                      <a:pt x="0" y="10285"/>
                    </a:cubicBezTo>
                    <a:cubicBezTo>
                      <a:pt x="0" y="34285"/>
                      <a:pt x="36000" y="120000"/>
                      <a:pt x="68000" y="120000"/>
                    </a:cubicBezTo>
                    <a:cubicBezTo>
                      <a:pt x="92000" y="120000"/>
                      <a:pt x="120000" y="58285"/>
                      <a:pt x="120000" y="34285"/>
                    </a:cubicBezTo>
                    <a:cubicBezTo>
                      <a:pt x="120000" y="20571"/>
                      <a:pt x="112000" y="13714"/>
                      <a:pt x="10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69" name="Google Shape;269;p11"/>
              <p:cNvSpPr/>
              <p:nvPr/>
            </p:nvSpPr>
            <p:spPr>
              <a:xfrm>
                <a:off x="-3089276" y="6340475"/>
                <a:ext cx="14288" cy="22225"/>
              </a:xfrm>
              <a:custGeom>
                <a:rect b="b" l="l" r="r" t="t"/>
                <a:pathLst>
                  <a:path extrusionOk="0" h="120000" w="120000">
                    <a:moveTo>
                      <a:pt x="120000" y="0"/>
                    </a:moveTo>
                    <a:cubicBezTo>
                      <a:pt x="90000" y="0"/>
                      <a:pt x="90000" y="0"/>
                      <a:pt x="60000" y="0"/>
                    </a:cubicBezTo>
                    <a:cubicBezTo>
                      <a:pt x="60000" y="0"/>
                      <a:pt x="30000" y="0"/>
                      <a:pt x="0" y="0"/>
                    </a:cubicBezTo>
                    <a:cubicBezTo>
                      <a:pt x="0" y="60000"/>
                      <a:pt x="0" y="100000"/>
                      <a:pt x="90000" y="120000"/>
                    </a:cubicBezTo>
                    <a:cubicBezTo>
                      <a:pt x="90000" y="80000"/>
                      <a:pt x="120000" y="6000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70" name="Google Shape;270;p11"/>
              <p:cNvSpPr/>
              <p:nvPr/>
            </p:nvSpPr>
            <p:spPr>
              <a:xfrm>
                <a:off x="-3427413" y="6170613"/>
                <a:ext cx="36513" cy="15875"/>
              </a:xfrm>
              <a:custGeom>
                <a:rect b="b" l="l" r="r" t="t"/>
                <a:pathLst>
                  <a:path extrusionOk="0" h="120000" w="120000">
                    <a:moveTo>
                      <a:pt x="60000" y="0"/>
                    </a:moveTo>
                    <a:cubicBezTo>
                      <a:pt x="48000" y="0"/>
                      <a:pt x="36000" y="30000"/>
                      <a:pt x="0" y="60000"/>
                    </a:cubicBezTo>
                    <a:cubicBezTo>
                      <a:pt x="24000" y="90000"/>
                      <a:pt x="36000" y="120000"/>
                      <a:pt x="60000" y="120000"/>
                    </a:cubicBezTo>
                    <a:cubicBezTo>
                      <a:pt x="72000" y="120000"/>
                      <a:pt x="96000" y="90000"/>
                      <a:pt x="120000" y="60000"/>
                    </a:cubicBezTo>
                    <a:cubicBezTo>
                      <a:pt x="96000" y="30000"/>
                      <a:pt x="84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71" name="Google Shape;271;p11"/>
              <p:cNvSpPr/>
              <p:nvPr/>
            </p:nvSpPr>
            <p:spPr>
              <a:xfrm>
                <a:off x="-3619501" y="5246688"/>
                <a:ext cx="41275" cy="19050"/>
              </a:xfrm>
              <a:custGeom>
                <a:rect b="b" l="l" r="r" t="t"/>
                <a:pathLst>
                  <a:path extrusionOk="0" h="120000" w="120000">
                    <a:moveTo>
                      <a:pt x="98181" y="0"/>
                    </a:moveTo>
                    <a:cubicBezTo>
                      <a:pt x="65454" y="0"/>
                      <a:pt x="43636" y="24000"/>
                      <a:pt x="0" y="48000"/>
                    </a:cubicBezTo>
                    <a:cubicBezTo>
                      <a:pt x="10909" y="72000"/>
                      <a:pt x="54545" y="120000"/>
                      <a:pt x="87272" y="120000"/>
                    </a:cubicBezTo>
                    <a:cubicBezTo>
                      <a:pt x="120000" y="120000"/>
                      <a:pt x="120000" y="120000"/>
                      <a:pt x="120000" y="120000"/>
                    </a:cubicBezTo>
                    <a:cubicBezTo>
                      <a:pt x="120000" y="0"/>
                      <a:pt x="120000" y="0"/>
                      <a:pt x="120000" y="0"/>
                    </a:cubicBezTo>
                    <a:cubicBezTo>
                      <a:pt x="109090" y="0"/>
                      <a:pt x="98181" y="0"/>
                      <a:pt x="9818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72" name="Google Shape;272;p11"/>
              <p:cNvSpPr/>
              <p:nvPr/>
            </p:nvSpPr>
            <p:spPr>
              <a:xfrm>
                <a:off x="-4117976" y="5227638"/>
                <a:ext cx="1196975" cy="1082675"/>
              </a:xfrm>
              <a:custGeom>
                <a:rect b="b" l="l" r="r" t="t"/>
                <a:pathLst>
                  <a:path extrusionOk="0" h="120000" w="120000">
                    <a:moveTo>
                      <a:pt x="88025" y="0"/>
                    </a:moveTo>
                    <a:cubicBezTo>
                      <a:pt x="86144" y="1250"/>
                      <a:pt x="86520" y="2916"/>
                      <a:pt x="85015" y="4583"/>
                    </a:cubicBezTo>
                    <a:cubicBezTo>
                      <a:pt x="85015" y="17083"/>
                      <a:pt x="85015" y="17083"/>
                      <a:pt x="85015" y="17083"/>
                    </a:cubicBezTo>
                    <a:cubicBezTo>
                      <a:pt x="84263" y="20416"/>
                      <a:pt x="83887" y="28333"/>
                      <a:pt x="80501" y="28333"/>
                    </a:cubicBezTo>
                    <a:cubicBezTo>
                      <a:pt x="78620" y="28333"/>
                      <a:pt x="78244" y="25416"/>
                      <a:pt x="76739" y="24583"/>
                    </a:cubicBezTo>
                    <a:cubicBezTo>
                      <a:pt x="74106" y="23333"/>
                      <a:pt x="72601" y="22500"/>
                      <a:pt x="69592" y="21250"/>
                    </a:cubicBezTo>
                    <a:cubicBezTo>
                      <a:pt x="69216" y="21250"/>
                      <a:pt x="69216" y="19166"/>
                      <a:pt x="68463" y="18333"/>
                    </a:cubicBezTo>
                    <a:cubicBezTo>
                      <a:pt x="68087" y="17916"/>
                      <a:pt x="66583" y="18333"/>
                      <a:pt x="66583" y="17083"/>
                    </a:cubicBezTo>
                    <a:cubicBezTo>
                      <a:pt x="67711" y="10000"/>
                      <a:pt x="67711" y="10000"/>
                      <a:pt x="67711" y="10000"/>
                    </a:cubicBezTo>
                    <a:cubicBezTo>
                      <a:pt x="68463" y="9166"/>
                      <a:pt x="70344" y="9166"/>
                      <a:pt x="70344" y="7500"/>
                    </a:cubicBezTo>
                    <a:cubicBezTo>
                      <a:pt x="70344" y="6250"/>
                      <a:pt x="68840" y="5000"/>
                      <a:pt x="68087" y="5000"/>
                    </a:cubicBezTo>
                    <a:cubicBezTo>
                      <a:pt x="66959" y="5000"/>
                      <a:pt x="66583" y="5833"/>
                      <a:pt x="65078" y="5833"/>
                    </a:cubicBezTo>
                    <a:cubicBezTo>
                      <a:pt x="61316" y="5833"/>
                      <a:pt x="59435" y="4166"/>
                      <a:pt x="55673" y="2083"/>
                    </a:cubicBezTo>
                    <a:cubicBezTo>
                      <a:pt x="56050" y="3750"/>
                      <a:pt x="57178" y="4166"/>
                      <a:pt x="57554" y="5416"/>
                    </a:cubicBezTo>
                    <a:cubicBezTo>
                      <a:pt x="57554" y="5416"/>
                      <a:pt x="56426" y="6250"/>
                      <a:pt x="55673" y="6250"/>
                    </a:cubicBezTo>
                    <a:cubicBezTo>
                      <a:pt x="54169" y="6250"/>
                      <a:pt x="50031" y="7500"/>
                      <a:pt x="50031" y="9583"/>
                    </a:cubicBezTo>
                    <a:cubicBezTo>
                      <a:pt x="50031" y="11250"/>
                      <a:pt x="48150" y="12500"/>
                      <a:pt x="48150" y="14166"/>
                    </a:cubicBezTo>
                    <a:cubicBezTo>
                      <a:pt x="48150" y="15416"/>
                      <a:pt x="48526" y="16666"/>
                      <a:pt x="48150" y="17916"/>
                    </a:cubicBezTo>
                    <a:cubicBezTo>
                      <a:pt x="47774" y="17500"/>
                      <a:pt x="47021" y="16666"/>
                      <a:pt x="46645" y="16666"/>
                    </a:cubicBezTo>
                    <a:cubicBezTo>
                      <a:pt x="45517" y="16666"/>
                      <a:pt x="44764" y="17083"/>
                      <a:pt x="44012" y="18333"/>
                    </a:cubicBezTo>
                    <a:cubicBezTo>
                      <a:pt x="44012" y="15833"/>
                      <a:pt x="42884" y="12916"/>
                      <a:pt x="41003" y="12916"/>
                    </a:cubicBezTo>
                    <a:cubicBezTo>
                      <a:pt x="38746" y="12916"/>
                      <a:pt x="38369" y="15833"/>
                      <a:pt x="35360" y="15833"/>
                    </a:cubicBezTo>
                    <a:cubicBezTo>
                      <a:pt x="35360" y="18750"/>
                      <a:pt x="33103" y="19583"/>
                      <a:pt x="33103" y="23333"/>
                    </a:cubicBezTo>
                    <a:cubicBezTo>
                      <a:pt x="32351" y="23333"/>
                      <a:pt x="31974" y="22916"/>
                      <a:pt x="31222" y="22083"/>
                    </a:cubicBezTo>
                    <a:cubicBezTo>
                      <a:pt x="30470" y="23750"/>
                      <a:pt x="31222" y="25833"/>
                      <a:pt x="30094" y="26666"/>
                    </a:cubicBezTo>
                    <a:cubicBezTo>
                      <a:pt x="29341" y="25833"/>
                      <a:pt x="28965" y="25000"/>
                      <a:pt x="28213" y="23750"/>
                    </a:cubicBezTo>
                    <a:cubicBezTo>
                      <a:pt x="27460" y="24583"/>
                      <a:pt x="27084" y="25833"/>
                      <a:pt x="27084" y="27500"/>
                    </a:cubicBezTo>
                    <a:cubicBezTo>
                      <a:pt x="27084" y="29583"/>
                      <a:pt x="27084" y="29583"/>
                      <a:pt x="27084" y="29583"/>
                    </a:cubicBezTo>
                    <a:cubicBezTo>
                      <a:pt x="27084" y="34583"/>
                      <a:pt x="18432" y="38333"/>
                      <a:pt x="14670" y="39166"/>
                    </a:cubicBezTo>
                    <a:cubicBezTo>
                      <a:pt x="12789" y="39583"/>
                      <a:pt x="9028" y="40000"/>
                      <a:pt x="7899" y="41666"/>
                    </a:cubicBezTo>
                    <a:cubicBezTo>
                      <a:pt x="6771" y="42916"/>
                      <a:pt x="4137" y="46250"/>
                      <a:pt x="2257" y="46666"/>
                    </a:cubicBezTo>
                    <a:cubicBezTo>
                      <a:pt x="2257" y="46250"/>
                      <a:pt x="2257" y="45833"/>
                      <a:pt x="2257" y="45416"/>
                    </a:cubicBezTo>
                    <a:cubicBezTo>
                      <a:pt x="1880" y="45833"/>
                      <a:pt x="1128" y="45833"/>
                      <a:pt x="1128" y="47083"/>
                    </a:cubicBezTo>
                    <a:cubicBezTo>
                      <a:pt x="1128" y="55000"/>
                      <a:pt x="1128" y="55000"/>
                      <a:pt x="1128" y="55000"/>
                    </a:cubicBezTo>
                    <a:cubicBezTo>
                      <a:pt x="1128" y="58333"/>
                      <a:pt x="2257" y="60000"/>
                      <a:pt x="2257" y="62083"/>
                    </a:cubicBezTo>
                    <a:cubicBezTo>
                      <a:pt x="2257" y="62916"/>
                      <a:pt x="2633" y="63333"/>
                      <a:pt x="2257" y="64166"/>
                    </a:cubicBezTo>
                    <a:cubicBezTo>
                      <a:pt x="1880" y="63750"/>
                      <a:pt x="1504" y="62916"/>
                      <a:pt x="1128" y="62083"/>
                    </a:cubicBezTo>
                    <a:cubicBezTo>
                      <a:pt x="1128" y="62916"/>
                      <a:pt x="752" y="63333"/>
                      <a:pt x="752" y="64166"/>
                    </a:cubicBezTo>
                    <a:cubicBezTo>
                      <a:pt x="0" y="66250"/>
                      <a:pt x="2257" y="66666"/>
                      <a:pt x="2633" y="68750"/>
                    </a:cubicBezTo>
                    <a:cubicBezTo>
                      <a:pt x="4137" y="74166"/>
                      <a:pt x="4514" y="76250"/>
                      <a:pt x="5642" y="82083"/>
                    </a:cubicBezTo>
                    <a:cubicBezTo>
                      <a:pt x="6018" y="84583"/>
                      <a:pt x="7899" y="87083"/>
                      <a:pt x="7899" y="90833"/>
                    </a:cubicBezTo>
                    <a:cubicBezTo>
                      <a:pt x="7899" y="94166"/>
                      <a:pt x="5266" y="95000"/>
                      <a:pt x="5266" y="97083"/>
                    </a:cubicBezTo>
                    <a:cubicBezTo>
                      <a:pt x="5266" y="99166"/>
                      <a:pt x="10532" y="102083"/>
                      <a:pt x="12037" y="102083"/>
                    </a:cubicBezTo>
                    <a:cubicBezTo>
                      <a:pt x="16927" y="102083"/>
                      <a:pt x="18432" y="97500"/>
                      <a:pt x="21818" y="97500"/>
                    </a:cubicBezTo>
                    <a:cubicBezTo>
                      <a:pt x="22946" y="97500"/>
                      <a:pt x="22946" y="97083"/>
                      <a:pt x="23699" y="97083"/>
                    </a:cubicBezTo>
                    <a:cubicBezTo>
                      <a:pt x="24075" y="97083"/>
                      <a:pt x="24451" y="97083"/>
                      <a:pt x="24827" y="97500"/>
                    </a:cubicBezTo>
                    <a:cubicBezTo>
                      <a:pt x="27084" y="97500"/>
                      <a:pt x="28965" y="96666"/>
                      <a:pt x="31222" y="96250"/>
                    </a:cubicBezTo>
                    <a:cubicBezTo>
                      <a:pt x="31974" y="89583"/>
                      <a:pt x="38369" y="92083"/>
                      <a:pt x="44012" y="89583"/>
                    </a:cubicBezTo>
                    <a:cubicBezTo>
                      <a:pt x="46269" y="88750"/>
                      <a:pt x="47021" y="86250"/>
                      <a:pt x="50783" y="86250"/>
                    </a:cubicBezTo>
                    <a:cubicBezTo>
                      <a:pt x="54169" y="86250"/>
                      <a:pt x="60188" y="87916"/>
                      <a:pt x="61692" y="90416"/>
                    </a:cubicBezTo>
                    <a:cubicBezTo>
                      <a:pt x="62821" y="92083"/>
                      <a:pt x="65078" y="98750"/>
                      <a:pt x="65830" y="98750"/>
                    </a:cubicBezTo>
                    <a:cubicBezTo>
                      <a:pt x="65830" y="98750"/>
                      <a:pt x="65454" y="101250"/>
                      <a:pt x="66583" y="101250"/>
                    </a:cubicBezTo>
                    <a:cubicBezTo>
                      <a:pt x="68840" y="101250"/>
                      <a:pt x="71473" y="94166"/>
                      <a:pt x="73354" y="91666"/>
                    </a:cubicBezTo>
                    <a:cubicBezTo>
                      <a:pt x="73354" y="93750"/>
                      <a:pt x="72601" y="100833"/>
                      <a:pt x="70344" y="101666"/>
                    </a:cubicBezTo>
                    <a:cubicBezTo>
                      <a:pt x="70344" y="102083"/>
                      <a:pt x="70721" y="102916"/>
                      <a:pt x="71097" y="102916"/>
                    </a:cubicBezTo>
                    <a:cubicBezTo>
                      <a:pt x="72601" y="102916"/>
                      <a:pt x="72978" y="100416"/>
                      <a:pt x="73730" y="100000"/>
                    </a:cubicBezTo>
                    <a:cubicBezTo>
                      <a:pt x="73730" y="99583"/>
                      <a:pt x="74106" y="98750"/>
                      <a:pt x="74106" y="98333"/>
                    </a:cubicBezTo>
                    <a:cubicBezTo>
                      <a:pt x="74482" y="99166"/>
                      <a:pt x="75235" y="99583"/>
                      <a:pt x="75235" y="101250"/>
                    </a:cubicBezTo>
                    <a:cubicBezTo>
                      <a:pt x="75235" y="102500"/>
                      <a:pt x="74482" y="103333"/>
                      <a:pt x="74482" y="104166"/>
                    </a:cubicBezTo>
                    <a:cubicBezTo>
                      <a:pt x="75611" y="104166"/>
                      <a:pt x="75611" y="104166"/>
                      <a:pt x="75611" y="104166"/>
                    </a:cubicBezTo>
                    <a:cubicBezTo>
                      <a:pt x="76363" y="104166"/>
                      <a:pt x="77115" y="103750"/>
                      <a:pt x="77492" y="103333"/>
                    </a:cubicBezTo>
                    <a:cubicBezTo>
                      <a:pt x="77868" y="104166"/>
                      <a:pt x="77868" y="104166"/>
                      <a:pt x="77868" y="104166"/>
                    </a:cubicBezTo>
                    <a:cubicBezTo>
                      <a:pt x="77868" y="105833"/>
                      <a:pt x="79373" y="107500"/>
                      <a:pt x="79373" y="109583"/>
                    </a:cubicBezTo>
                    <a:cubicBezTo>
                      <a:pt x="79373" y="115416"/>
                      <a:pt x="85768" y="118750"/>
                      <a:pt x="89905" y="118750"/>
                    </a:cubicBezTo>
                    <a:cubicBezTo>
                      <a:pt x="92539" y="118750"/>
                      <a:pt x="91786" y="116250"/>
                      <a:pt x="94043" y="115833"/>
                    </a:cubicBezTo>
                    <a:cubicBezTo>
                      <a:pt x="94043" y="116666"/>
                      <a:pt x="98557" y="119583"/>
                      <a:pt x="99310" y="120000"/>
                    </a:cubicBezTo>
                    <a:cubicBezTo>
                      <a:pt x="100062" y="113333"/>
                      <a:pt x="108714" y="116250"/>
                      <a:pt x="109843" y="110000"/>
                    </a:cubicBezTo>
                    <a:cubicBezTo>
                      <a:pt x="109843" y="110000"/>
                      <a:pt x="109843" y="110000"/>
                      <a:pt x="109843" y="110000"/>
                    </a:cubicBezTo>
                    <a:cubicBezTo>
                      <a:pt x="109843" y="105416"/>
                      <a:pt x="112100" y="100833"/>
                      <a:pt x="112852" y="97500"/>
                    </a:cubicBezTo>
                    <a:cubicBezTo>
                      <a:pt x="113981" y="93333"/>
                      <a:pt x="115862" y="92083"/>
                      <a:pt x="117742" y="87916"/>
                    </a:cubicBezTo>
                    <a:cubicBezTo>
                      <a:pt x="118119" y="87083"/>
                      <a:pt x="117742" y="86250"/>
                      <a:pt x="118495" y="85416"/>
                    </a:cubicBezTo>
                    <a:cubicBezTo>
                      <a:pt x="118495" y="81250"/>
                      <a:pt x="118495" y="81250"/>
                      <a:pt x="118495" y="81250"/>
                    </a:cubicBezTo>
                    <a:cubicBezTo>
                      <a:pt x="119247" y="80000"/>
                      <a:pt x="120000" y="75833"/>
                      <a:pt x="120000" y="72916"/>
                    </a:cubicBezTo>
                    <a:cubicBezTo>
                      <a:pt x="120000" y="68750"/>
                      <a:pt x="118871" y="61250"/>
                      <a:pt x="117366" y="58333"/>
                    </a:cubicBezTo>
                    <a:cubicBezTo>
                      <a:pt x="117366" y="57916"/>
                      <a:pt x="117366" y="57916"/>
                      <a:pt x="117366" y="57916"/>
                    </a:cubicBezTo>
                    <a:cubicBezTo>
                      <a:pt x="115485" y="55416"/>
                      <a:pt x="111347" y="52916"/>
                      <a:pt x="111347" y="47500"/>
                    </a:cubicBezTo>
                    <a:cubicBezTo>
                      <a:pt x="109843" y="47500"/>
                      <a:pt x="108338" y="47500"/>
                      <a:pt x="107962" y="45833"/>
                    </a:cubicBezTo>
                    <a:cubicBezTo>
                      <a:pt x="107586" y="43750"/>
                      <a:pt x="107210" y="41250"/>
                      <a:pt x="106081" y="39583"/>
                    </a:cubicBezTo>
                    <a:cubicBezTo>
                      <a:pt x="104200" y="37083"/>
                      <a:pt x="99686" y="35833"/>
                      <a:pt x="98934" y="32500"/>
                    </a:cubicBezTo>
                    <a:cubicBezTo>
                      <a:pt x="98181" y="29166"/>
                      <a:pt x="97429" y="27083"/>
                      <a:pt x="96300" y="23750"/>
                    </a:cubicBezTo>
                    <a:cubicBezTo>
                      <a:pt x="95924" y="21250"/>
                      <a:pt x="95924" y="17083"/>
                      <a:pt x="94796" y="15833"/>
                    </a:cubicBezTo>
                    <a:cubicBezTo>
                      <a:pt x="94043" y="15416"/>
                      <a:pt x="92163" y="14583"/>
                      <a:pt x="91034" y="14166"/>
                    </a:cubicBezTo>
                    <a:cubicBezTo>
                      <a:pt x="89905" y="13333"/>
                      <a:pt x="90658" y="10833"/>
                      <a:pt x="90282" y="8750"/>
                    </a:cubicBezTo>
                    <a:cubicBezTo>
                      <a:pt x="89529" y="6250"/>
                      <a:pt x="88025" y="3750"/>
                      <a:pt x="8802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73" name="Google Shape;273;p11"/>
              <p:cNvSpPr/>
              <p:nvPr/>
            </p:nvSpPr>
            <p:spPr>
              <a:xfrm>
                <a:off x="-2541588" y="6373813"/>
                <a:ext cx="225425" cy="266700"/>
              </a:xfrm>
              <a:custGeom>
                <a:rect b="b" l="l" r="r" t="t"/>
                <a:pathLst>
                  <a:path extrusionOk="0" h="120000" w="120000">
                    <a:moveTo>
                      <a:pt x="98000" y="0"/>
                    </a:moveTo>
                    <a:cubicBezTo>
                      <a:pt x="92000" y="1690"/>
                      <a:pt x="84000" y="10140"/>
                      <a:pt x="84000" y="18591"/>
                    </a:cubicBezTo>
                    <a:cubicBezTo>
                      <a:pt x="84000" y="20281"/>
                      <a:pt x="84000" y="20281"/>
                      <a:pt x="84000" y="21971"/>
                    </a:cubicBezTo>
                    <a:cubicBezTo>
                      <a:pt x="80000" y="21971"/>
                      <a:pt x="76000" y="23661"/>
                      <a:pt x="74000" y="28732"/>
                    </a:cubicBezTo>
                    <a:cubicBezTo>
                      <a:pt x="72000" y="30422"/>
                      <a:pt x="72000" y="33802"/>
                      <a:pt x="72000" y="33802"/>
                    </a:cubicBezTo>
                    <a:cubicBezTo>
                      <a:pt x="72000" y="33802"/>
                      <a:pt x="66000" y="45633"/>
                      <a:pt x="62000" y="47323"/>
                    </a:cubicBezTo>
                    <a:cubicBezTo>
                      <a:pt x="54000" y="52394"/>
                      <a:pt x="44000" y="65915"/>
                      <a:pt x="32000" y="65915"/>
                    </a:cubicBezTo>
                    <a:cubicBezTo>
                      <a:pt x="28000" y="65915"/>
                      <a:pt x="24000" y="69295"/>
                      <a:pt x="22000" y="72676"/>
                    </a:cubicBezTo>
                    <a:cubicBezTo>
                      <a:pt x="18000" y="81126"/>
                      <a:pt x="0" y="89577"/>
                      <a:pt x="0" y="103098"/>
                    </a:cubicBezTo>
                    <a:cubicBezTo>
                      <a:pt x="0" y="104788"/>
                      <a:pt x="2000" y="106478"/>
                      <a:pt x="4000" y="106478"/>
                    </a:cubicBezTo>
                    <a:cubicBezTo>
                      <a:pt x="4000" y="108169"/>
                      <a:pt x="24000" y="116619"/>
                      <a:pt x="28000" y="116619"/>
                    </a:cubicBezTo>
                    <a:cubicBezTo>
                      <a:pt x="32000" y="116619"/>
                      <a:pt x="38000" y="120000"/>
                      <a:pt x="40000" y="120000"/>
                    </a:cubicBezTo>
                    <a:cubicBezTo>
                      <a:pt x="46000" y="120000"/>
                      <a:pt x="56000" y="111549"/>
                      <a:pt x="62000" y="106478"/>
                    </a:cubicBezTo>
                    <a:cubicBezTo>
                      <a:pt x="62000" y="106478"/>
                      <a:pt x="76000" y="74366"/>
                      <a:pt x="78000" y="67605"/>
                    </a:cubicBezTo>
                    <a:cubicBezTo>
                      <a:pt x="82000" y="67605"/>
                      <a:pt x="96000" y="64225"/>
                      <a:pt x="98000" y="64225"/>
                    </a:cubicBezTo>
                    <a:cubicBezTo>
                      <a:pt x="100000" y="57464"/>
                      <a:pt x="98000" y="55774"/>
                      <a:pt x="98000" y="47323"/>
                    </a:cubicBezTo>
                    <a:cubicBezTo>
                      <a:pt x="108000" y="47323"/>
                      <a:pt x="118000" y="27042"/>
                      <a:pt x="120000" y="18591"/>
                    </a:cubicBezTo>
                    <a:cubicBezTo>
                      <a:pt x="118000" y="18591"/>
                      <a:pt x="118000" y="15211"/>
                      <a:pt x="118000" y="10140"/>
                    </a:cubicBezTo>
                    <a:cubicBezTo>
                      <a:pt x="116000" y="10140"/>
                      <a:pt x="114000" y="10140"/>
                      <a:pt x="114000" y="8450"/>
                    </a:cubicBezTo>
                    <a:cubicBezTo>
                      <a:pt x="110000" y="10140"/>
                      <a:pt x="108000" y="13521"/>
                      <a:pt x="104000" y="13521"/>
                    </a:cubicBezTo>
                    <a:cubicBezTo>
                      <a:pt x="100000" y="13521"/>
                      <a:pt x="102000" y="10140"/>
                      <a:pt x="102000" y="5070"/>
                    </a:cubicBezTo>
                    <a:cubicBezTo>
                      <a:pt x="100000" y="5070"/>
                      <a:pt x="98000" y="3380"/>
                      <a:pt x="9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74" name="Google Shape;274;p11"/>
              <p:cNvSpPr/>
              <p:nvPr/>
            </p:nvSpPr>
            <p:spPr>
              <a:xfrm>
                <a:off x="-2357438" y="6118225"/>
                <a:ext cx="168275" cy="293688"/>
              </a:xfrm>
              <a:custGeom>
                <a:rect b="b" l="l" r="r" t="t"/>
                <a:pathLst>
                  <a:path extrusionOk="0" h="120000" w="120000">
                    <a:moveTo>
                      <a:pt x="0" y="0"/>
                    </a:moveTo>
                    <a:cubicBezTo>
                      <a:pt x="5333" y="12307"/>
                      <a:pt x="16000" y="29230"/>
                      <a:pt x="32000" y="30769"/>
                    </a:cubicBezTo>
                    <a:cubicBezTo>
                      <a:pt x="32000" y="32307"/>
                      <a:pt x="29333" y="33846"/>
                      <a:pt x="29333" y="35384"/>
                    </a:cubicBezTo>
                    <a:cubicBezTo>
                      <a:pt x="29333" y="40000"/>
                      <a:pt x="34666" y="41538"/>
                      <a:pt x="37333" y="46153"/>
                    </a:cubicBezTo>
                    <a:cubicBezTo>
                      <a:pt x="37333" y="44615"/>
                      <a:pt x="37333" y="44615"/>
                      <a:pt x="37333" y="44615"/>
                    </a:cubicBezTo>
                    <a:cubicBezTo>
                      <a:pt x="40000" y="47692"/>
                      <a:pt x="40000" y="52307"/>
                      <a:pt x="40000" y="55384"/>
                    </a:cubicBezTo>
                    <a:cubicBezTo>
                      <a:pt x="40000" y="63076"/>
                      <a:pt x="40000" y="70769"/>
                      <a:pt x="32000" y="75384"/>
                    </a:cubicBezTo>
                    <a:cubicBezTo>
                      <a:pt x="29333" y="76923"/>
                      <a:pt x="21333" y="78461"/>
                      <a:pt x="21333" y="83076"/>
                    </a:cubicBezTo>
                    <a:cubicBezTo>
                      <a:pt x="21333" y="92307"/>
                      <a:pt x="48000" y="87692"/>
                      <a:pt x="48000" y="98461"/>
                    </a:cubicBezTo>
                    <a:cubicBezTo>
                      <a:pt x="48000" y="104615"/>
                      <a:pt x="40000" y="107692"/>
                      <a:pt x="40000" y="113846"/>
                    </a:cubicBezTo>
                    <a:cubicBezTo>
                      <a:pt x="40000" y="116923"/>
                      <a:pt x="45333" y="120000"/>
                      <a:pt x="50666" y="120000"/>
                    </a:cubicBezTo>
                    <a:cubicBezTo>
                      <a:pt x="66666" y="120000"/>
                      <a:pt x="72000" y="109230"/>
                      <a:pt x="80000" y="101538"/>
                    </a:cubicBezTo>
                    <a:cubicBezTo>
                      <a:pt x="80000" y="100000"/>
                      <a:pt x="88000" y="95384"/>
                      <a:pt x="88000" y="92307"/>
                    </a:cubicBezTo>
                    <a:cubicBezTo>
                      <a:pt x="88000" y="90769"/>
                      <a:pt x="85333" y="87692"/>
                      <a:pt x="85333" y="86153"/>
                    </a:cubicBezTo>
                    <a:cubicBezTo>
                      <a:pt x="85333" y="83076"/>
                      <a:pt x="93333" y="81538"/>
                      <a:pt x="101333" y="80000"/>
                    </a:cubicBezTo>
                    <a:cubicBezTo>
                      <a:pt x="104000" y="78461"/>
                      <a:pt x="104000" y="78461"/>
                      <a:pt x="104000" y="78461"/>
                    </a:cubicBezTo>
                    <a:cubicBezTo>
                      <a:pt x="106666" y="81538"/>
                      <a:pt x="106666" y="81538"/>
                      <a:pt x="106666" y="81538"/>
                    </a:cubicBezTo>
                    <a:cubicBezTo>
                      <a:pt x="114666" y="73846"/>
                      <a:pt x="109333" y="63076"/>
                      <a:pt x="120000" y="55384"/>
                    </a:cubicBezTo>
                    <a:cubicBezTo>
                      <a:pt x="120000" y="53846"/>
                      <a:pt x="117333" y="52307"/>
                      <a:pt x="114666" y="52307"/>
                    </a:cubicBezTo>
                    <a:cubicBezTo>
                      <a:pt x="104000" y="52307"/>
                      <a:pt x="104000" y="58461"/>
                      <a:pt x="90666" y="58461"/>
                    </a:cubicBezTo>
                    <a:cubicBezTo>
                      <a:pt x="72000" y="58461"/>
                      <a:pt x="61333" y="50769"/>
                      <a:pt x="61333" y="36923"/>
                    </a:cubicBezTo>
                    <a:cubicBezTo>
                      <a:pt x="58666" y="36923"/>
                      <a:pt x="58666" y="36923"/>
                      <a:pt x="58666" y="36923"/>
                    </a:cubicBezTo>
                    <a:cubicBezTo>
                      <a:pt x="53333" y="36923"/>
                      <a:pt x="50666" y="38461"/>
                      <a:pt x="50666" y="41538"/>
                    </a:cubicBezTo>
                    <a:cubicBezTo>
                      <a:pt x="48000" y="41538"/>
                      <a:pt x="48000" y="41538"/>
                      <a:pt x="48000" y="41538"/>
                    </a:cubicBezTo>
                    <a:cubicBezTo>
                      <a:pt x="42666" y="40000"/>
                      <a:pt x="34666" y="27692"/>
                      <a:pt x="34666" y="26153"/>
                    </a:cubicBezTo>
                    <a:cubicBezTo>
                      <a:pt x="34666" y="24615"/>
                      <a:pt x="37333" y="23076"/>
                      <a:pt x="37333" y="21538"/>
                    </a:cubicBezTo>
                    <a:cubicBezTo>
                      <a:pt x="32000" y="20000"/>
                      <a:pt x="32000" y="16923"/>
                      <a:pt x="29333" y="13846"/>
                    </a:cubicBezTo>
                    <a:cubicBezTo>
                      <a:pt x="21333" y="9230"/>
                      <a:pt x="8000" y="7692"/>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75" name="Google Shape;275;p11"/>
              <p:cNvSpPr/>
              <p:nvPr/>
            </p:nvSpPr>
            <p:spPr>
              <a:xfrm>
                <a:off x="-2230438" y="5464175"/>
                <a:ext cx="38100" cy="30163"/>
              </a:xfrm>
              <a:custGeom>
                <a:rect b="b" l="l" r="r" t="t"/>
                <a:pathLst>
                  <a:path extrusionOk="0" h="120000" w="120000">
                    <a:moveTo>
                      <a:pt x="84000" y="0"/>
                    </a:moveTo>
                    <a:cubicBezTo>
                      <a:pt x="48000" y="15000"/>
                      <a:pt x="0" y="30000"/>
                      <a:pt x="0" y="90000"/>
                    </a:cubicBezTo>
                    <a:cubicBezTo>
                      <a:pt x="0" y="105000"/>
                      <a:pt x="48000" y="120000"/>
                      <a:pt x="72000" y="120000"/>
                    </a:cubicBezTo>
                    <a:cubicBezTo>
                      <a:pt x="84000" y="120000"/>
                      <a:pt x="84000" y="120000"/>
                      <a:pt x="96000" y="120000"/>
                    </a:cubicBezTo>
                    <a:cubicBezTo>
                      <a:pt x="96000" y="120000"/>
                      <a:pt x="108000" y="120000"/>
                      <a:pt x="120000" y="105000"/>
                    </a:cubicBezTo>
                    <a:cubicBezTo>
                      <a:pt x="120000" y="45000"/>
                      <a:pt x="120000" y="45000"/>
                      <a:pt x="120000" y="45000"/>
                    </a:cubicBezTo>
                    <a:cubicBezTo>
                      <a:pt x="108000" y="30000"/>
                      <a:pt x="84000" y="15000"/>
                      <a:pt x="84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76" name="Google Shape;276;p11"/>
              <p:cNvSpPr/>
              <p:nvPr/>
            </p:nvSpPr>
            <p:spPr>
              <a:xfrm>
                <a:off x="-2189163" y="5427663"/>
                <a:ext cx="33338" cy="25400"/>
              </a:xfrm>
              <a:custGeom>
                <a:rect b="b" l="l" r="r" t="t"/>
                <a:pathLst>
                  <a:path extrusionOk="0" h="120000" w="120000">
                    <a:moveTo>
                      <a:pt x="120000" y="0"/>
                    </a:moveTo>
                    <a:cubicBezTo>
                      <a:pt x="93333" y="0"/>
                      <a:pt x="0" y="17142"/>
                      <a:pt x="0" y="68571"/>
                    </a:cubicBezTo>
                    <a:cubicBezTo>
                      <a:pt x="0" y="85714"/>
                      <a:pt x="13333" y="119999"/>
                      <a:pt x="26666" y="119999"/>
                    </a:cubicBezTo>
                    <a:cubicBezTo>
                      <a:pt x="66666" y="119999"/>
                      <a:pt x="80000" y="68571"/>
                      <a:pt x="120000" y="51428"/>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77" name="Google Shape;277;p11"/>
              <p:cNvSpPr/>
              <p:nvPr/>
            </p:nvSpPr>
            <p:spPr>
              <a:xfrm>
                <a:off x="-3851276" y="4492625"/>
                <a:ext cx="134938" cy="149225"/>
              </a:xfrm>
              <a:custGeom>
                <a:rect b="b" l="l" r="r" t="t"/>
                <a:pathLst>
                  <a:path extrusionOk="0" h="120000" w="120000">
                    <a:moveTo>
                      <a:pt x="86666" y="0"/>
                    </a:moveTo>
                    <a:cubicBezTo>
                      <a:pt x="86666" y="3000"/>
                      <a:pt x="86666" y="15000"/>
                      <a:pt x="83333" y="21000"/>
                    </a:cubicBezTo>
                    <a:cubicBezTo>
                      <a:pt x="80000" y="27000"/>
                      <a:pt x="66666" y="21000"/>
                      <a:pt x="66666" y="33000"/>
                    </a:cubicBezTo>
                    <a:cubicBezTo>
                      <a:pt x="60000" y="36000"/>
                      <a:pt x="56666" y="39000"/>
                      <a:pt x="56666" y="45000"/>
                    </a:cubicBezTo>
                    <a:cubicBezTo>
                      <a:pt x="56666" y="45000"/>
                      <a:pt x="53333" y="45000"/>
                      <a:pt x="53333" y="45000"/>
                    </a:cubicBezTo>
                    <a:cubicBezTo>
                      <a:pt x="46666" y="45000"/>
                      <a:pt x="50000" y="33000"/>
                      <a:pt x="36666" y="30000"/>
                    </a:cubicBezTo>
                    <a:cubicBezTo>
                      <a:pt x="36666" y="30000"/>
                      <a:pt x="36666" y="30000"/>
                      <a:pt x="36666" y="30000"/>
                    </a:cubicBezTo>
                    <a:cubicBezTo>
                      <a:pt x="30000" y="30000"/>
                      <a:pt x="26666" y="36000"/>
                      <a:pt x="23333" y="42000"/>
                    </a:cubicBezTo>
                    <a:cubicBezTo>
                      <a:pt x="20000" y="45000"/>
                      <a:pt x="16666" y="51000"/>
                      <a:pt x="10000" y="51000"/>
                    </a:cubicBezTo>
                    <a:cubicBezTo>
                      <a:pt x="10000" y="51000"/>
                      <a:pt x="10000" y="51000"/>
                      <a:pt x="10000" y="51000"/>
                    </a:cubicBezTo>
                    <a:cubicBezTo>
                      <a:pt x="6666" y="60000"/>
                      <a:pt x="3333" y="63000"/>
                      <a:pt x="3333" y="72000"/>
                    </a:cubicBezTo>
                    <a:cubicBezTo>
                      <a:pt x="3333" y="75000"/>
                      <a:pt x="6666" y="78000"/>
                      <a:pt x="6666" y="81000"/>
                    </a:cubicBezTo>
                    <a:cubicBezTo>
                      <a:pt x="6666" y="84000"/>
                      <a:pt x="0" y="102000"/>
                      <a:pt x="6666" y="102000"/>
                    </a:cubicBezTo>
                    <a:cubicBezTo>
                      <a:pt x="6666" y="102000"/>
                      <a:pt x="6666" y="102000"/>
                      <a:pt x="6666" y="102000"/>
                    </a:cubicBezTo>
                    <a:cubicBezTo>
                      <a:pt x="16666" y="102000"/>
                      <a:pt x="13333" y="72000"/>
                      <a:pt x="23333" y="63000"/>
                    </a:cubicBezTo>
                    <a:cubicBezTo>
                      <a:pt x="23333" y="63000"/>
                      <a:pt x="30000" y="72000"/>
                      <a:pt x="30000" y="72000"/>
                    </a:cubicBezTo>
                    <a:cubicBezTo>
                      <a:pt x="33333" y="69000"/>
                      <a:pt x="33333" y="69000"/>
                      <a:pt x="33333" y="69000"/>
                    </a:cubicBezTo>
                    <a:cubicBezTo>
                      <a:pt x="36666" y="69000"/>
                      <a:pt x="36666" y="72000"/>
                      <a:pt x="43333" y="72000"/>
                    </a:cubicBezTo>
                    <a:cubicBezTo>
                      <a:pt x="43333" y="69000"/>
                      <a:pt x="43333" y="66000"/>
                      <a:pt x="43333" y="63000"/>
                    </a:cubicBezTo>
                    <a:cubicBezTo>
                      <a:pt x="53333" y="66000"/>
                      <a:pt x="53333" y="66000"/>
                      <a:pt x="53333" y="66000"/>
                    </a:cubicBezTo>
                    <a:cubicBezTo>
                      <a:pt x="56666" y="66000"/>
                      <a:pt x="56666" y="72000"/>
                      <a:pt x="56666" y="72000"/>
                    </a:cubicBezTo>
                    <a:cubicBezTo>
                      <a:pt x="56666" y="75000"/>
                      <a:pt x="53333" y="78000"/>
                      <a:pt x="53333" y="84000"/>
                    </a:cubicBezTo>
                    <a:cubicBezTo>
                      <a:pt x="53333" y="99000"/>
                      <a:pt x="63333" y="114000"/>
                      <a:pt x="73333" y="114000"/>
                    </a:cubicBezTo>
                    <a:cubicBezTo>
                      <a:pt x="76666" y="114000"/>
                      <a:pt x="76666" y="114000"/>
                      <a:pt x="80000" y="114000"/>
                    </a:cubicBezTo>
                    <a:cubicBezTo>
                      <a:pt x="80000" y="114000"/>
                      <a:pt x="83333" y="114000"/>
                      <a:pt x="83333" y="114000"/>
                    </a:cubicBezTo>
                    <a:cubicBezTo>
                      <a:pt x="83333" y="117000"/>
                      <a:pt x="83333" y="120000"/>
                      <a:pt x="86666" y="120000"/>
                    </a:cubicBezTo>
                    <a:cubicBezTo>
                      <a:pt x="86666" y="120000"/>
                      <a:pt x="86666" y="120000"/>
                      <a:pt x="86666" y="120000"/>
                    </a:cubicBezTo>
                    <a:cubicBezTo>
                      <a:pt x="93333" y="120000"/>
                      <a:pt x="96666" y="114000"/>
                      <a:pt x="96666" y="108000"/>
                    </a:cubicBezTo>
                    <a:cubicBezTo>
                      <a:pt x="96666" y="99000"/>
                      <a:pt x="86666" y="96000"/>
                      <a:pt x="86666" y="90000"/>
                    </a:cubicBezTo>
                    <a:cubicBezTo>
                      <a:pt x="86666" y="84000"/>
                      <a:pt x="90000" y="84000"/>
                      <a:pt x="93333" y="78000"/>
                    </a:cubicBezTo>
                    <a:cubicBezTo>
                      <a:pt x="96666" y="81000"/>
                      <a:pt x="100000" y="84000"/>
                      <a:pt x="100000" y="84000"/>
                    </a:cubicBezTo>
                    <a:cubicBezTo>
                      <a:pt x="100000" y="84000"/>
                      <a:pt x="100000" y="84000"/>
                      <a:pt x="100000" y="84000"/>
                    </a:cubicBezTo>
                    <a:cubicBezTo>
                      <a:pt x="100000" y="87000"/>
                      <a:pt x="106666" y="102000"/>
                      <a:pt x="110000" y="105000"/>
                    </a:cubicBezTo>
                    <a:cubicBezTo>
                      <a:pt x="110000" y="90000"/>
                      <a:pt x="120000" y="84000"/>
                      <a:pt x="120000" y="75000"/>
                    </a:cubicBezTo>
                    <a:cubicBezTo>
                      <a:pt x="120000" y="66000"/>
                      <a:pt x="106666" y="15000"/>
                      <a:pt x="100000" y="9000"/>
                    </a:cubicBezTo>
                    <a:cubicBezTo>
                      <a:pt x="96666" y="6000"/>
                      <a:pt x="93333" y="0"/>
                      <a:pt x="8666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78" name="Google Shape;278;p11"/>
              <p:cNvSpPr/>
              <p:nvPr/>
            </p:nvSpPr>
            <p:spPr>
              <a:xfrm>
                <a:off x="-3975101" y="4454525"/>
                <a:ext cx="66675" cy="82550"/>
              </a:xfrm>
              <a:custGeom>
                <a:rect b="b" l="l" r="r" t="t"/>
                <a:pathLst>
                  <a:path extrusionOk="0" h="120000" w="120000">
                    <a:moveTo>
                      <a:pt x="100000" y="0"/>
                    </a:moveTo>
                    <a:cubicBezTo>
                      <a:pt x="100000" y="0"/>
                      <a:pt x="100000" y="10909"/>
                      <a:pt x="93333" y="16363"/>
                    </a:cubicBezTo>
                    <a:cubicBezTo>
                      <a:pt x="73333" y="54545"/>
                      <a:pt x="20000" y="70909"/>
                      <a:pt x="0" y="120000"/>
                    </a:cubicBezTo>
                    <a:cubicBezTo>
                      <a:pt x="13333" y="120000"/>
                      <a:pt x="13333" y="120000"/>
                      <a:pt x="13333" y="120000"/>
                    </a:cubicBezTo>
                    <a:cubicBezTo>
                      <a:pt x="33333" y="103636"/>
                      <a:pt x="66666" y="87272"/>
                      <a:pt x="73333" y="49090"/>
                    </a:cubicBezTo>
                    <a:cubicBezTo>
                      <a:pt x="73333" y="49090"/>
                      <a:pt x="73333" y="49090"/>
                      <a:pt x="73333" y="49090"/>
                    </a:cubicBezTo>
                    <a:cubicBezTo>
                      <a:pt x="86666" y="49090"/>
                      <a:pt x="100000" y="49090"/>
                      <a:pt x="100000" y="32727"/>
                    </a:cubicBezTo>
                    <a:cubicBezTo>
                      <a:pt x="106666" y="32727"/>
                      <a:pt x="113333" y="27272"/>
                      <a:pt x="120000" y="21818"/>
                    </a:cubicBezTo>
                    <a:cubicBezTo>
                      <a:pt x="113333" y="16363"/>
                      <a:pt x="100000" y="16363"/>
                      <a:pt x="10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79" name="Google Shape;279;p11"/>
              <p:cNvSpPr/>
              <p:nvPr/>
            </p:nvSpPr>
            <p:spPr>
              <a:xfrm>
                <a:off x="-3927476" y="4179888"/>
                <a:ext cx="128588" cy="217488"/>
              </a:xfrm>
              <a:custGeom>
                <a:rect b="b" l="l" r="r" t="t"/>
                <a:pathLst>
                  <a:path extrusionOk="0" h="120000" w="120000">
                    <a:moveTo>
                      <a:pt x="21176" y="0"/>
                    </a:moveTo>
                    <a:cubicBezTo>
                      <a:pt x="14117" y="0"/>
                      <a:pt x="10588" y="6206"/>
                      <a:pt x="10588" y="12413"/>
                    </a:cubicBezTo>
                    <a:cubicBezTo>
                      <a:pt x="10588" y="18620"/>
                      <a:pt x="14117" y="24827"/>
                      <a:pt x="14117" y="31034"/>
                    </a:cubicBezTo>
                    <a:cubicBezTo>
                      <a:pt x="14117" y="37241"/>
                      <a:pt x="14117" y="45517"/>
                      <a:pt x="10588" y="49655"/>
                    </a:cubicBezTo>
                    <a:cubicBezTo>
                      <a:pt x="10588" y="49655"/>
                      <a:pt x="7058" y="49655"/>
                      <a:pt x="7058" y="49655"/>
                    </a:cubicBezTo>
                    <a:cubicBezTo>
                      <a:pt x="0" y="49655"/>
                      <a:pt x="3529" y="60000"/>
                      <a:pt x="3529" y="70344"/>
                    </a:cubicBezTo>
                    <a:cubicBezTo>
                      <a:pt x="3529" y="72413"/>
                      <a:pt x="17647" y="80689"/>
                      <a:pt x="21176" y="80689"/>
                    </a:cubicBezTo>
                    <a:cubicBezTo>
                      <a:pt x="21176" y="80689"/>
                      <a:pt x="21176" y="80689"/>
                      <a:pt x="21176" y="80689"/>
                    </a:cubicBezTo>
                    <a:cubicBezTo>
                      <a:pt x="24705" y="80689"/>
                      <a:pt x="28235" y="78620"/>
                      <a:pt x="28235" y="76551"/>
                    </a:cubicBezTo>
                    <a:cubicBezTo>
                      <a:pt x="35294" y="76551"/>
                      <a:pt x="35294" y="76551"/>
                      <a:pt x="35294" y="76551"/>
                    </a:cubicBezTo>
                    <a:cubicBezTo>
                      <a:pt x="35294" y="82758"/>
                      <a:pt x="35294" y="82758"/>
                      <a:pt x="35294" y="82758"/>
                    </a:cubicBezTo>
                    <a:cubicBezTo>
                      <a:pt x="31764" y="84827"/>
                      <a:pt x="28235" y="84827"/>
                      <a:pt x="28235" y="88965"/>
                    </a:cubicBezTo>
                    <a:cubicBezTo>
                      <a:pt x="28235" y="93103"/>
                      <a:pt x="35294" y="97241"/>
                      <a:pt x="42352" y="97241"/>
                    </a:cubicBezTo>
                    <a:cubicBezTo>
                      <a:pt x="42352" y="97241"/>
                      <a:pt x="42352" y="97241"/>
                      <a:pt x="42352" y="97241"/>
                    </a:cubicBezTo>
                    <a:cubicBezTo>
                      <a:pt x="45882" y="97241"/>
                      <a:pt x="45882" y="97241"/>
                      <a:pt x="49411" y="95172"/>
                    </a:cubicBezTo>
                    <a:cubicBezTo>
                      <a:pt x="52941" y="95172"/>
                      <a:pt x="52941" y="95172"/>
                      <a:pt x="56470" y="95172"/>
                    </a:cubicBezTo>
                    <a:cubicBezTo>
                      <a:pt x="56470" y="95172"/>
                      <a:pt x="56470" y="95172"/>
                      <a:pt x="56470" y="95172"/>
                    </a:cubicBezTo>
                    <a:cubicBezTo>
                      <a:pt x="70588" y="95172"/>
                      <a:pt x="70588" y="107586"/>
                      <a:pt x="81176" y="107586"/>
                    </a:cubicBezTo>
                    <a:cubicBezTo>
                      <a:pt x="77647" y="103448"/>
                      <a:pt x="77647" y="101379"/>
                      <a:pt x="81176" y="97241"/>
                    </a:cubicBezTo>
                    <a:cubicBezTo>
                      <a:pt x="84705" y="101379"/>
                      <a:pt x="109411" y="107586"/>
                      <a:pt x="112941" y="113793"/>
                    </a:cubicBezTo>
                    <a:cubicBezTo>
                      <a:pt x="112941" y="115862"/>
                      <a:pt x="112941" y="120000"/>
                      <a:pt x="116470" y="120000"/>
                    </a:cubicBezTo>
                    <a:cubicBezTo>
                      <a:pt x="116470" y="120000"/>
                      <a:pt x="116470" y="120000"/>
                      <a:pt x="116470" y="120000"/>
                    </a:cubicBezTo>
                    <a:cubicBezTo>
                      <a:pt x="120000" y="120000"/>
                      <a:pt x="120000" y="117931"/>
                      <a:pt x="120000" y="115862"/>
                    </a:cubicBezTo>
                    <a:cubicBezTo>
                      <a:pt x="120000" y="113793"/>
                      <a:pt x="120000" y="113793"/>
                      <a:pt x="120000" y="111724"/>
                    </a:cubicBezTo>
                    <a:cubicBezTo>
                      <a:pt x="116470" y="111724"/>
                      <a:pt x="109411" y="109655"/>
                      <a:pt x="109411" y="103448"/>
                    </a:cubicBezTo>
                    <a:cubicBezTo>
                      <a:pt x="109411" y="103448"/>
                      <a:pt x="105882" y="103448"/>
                      <a:pt x="105882" y="103448"/>
                    </a:cubicBezTo>
                    <a:cubicBezTo>
                      <a:pt x="105882" y="103448"/>
                      <a:pt x="102352" y="103448"/>
                      <a:pt x="102352" y="103448"/>
                    </a:cubicBezTo>
                    <a:cubicBezTo>
                      <a:pt x="102352" y="101379"/>
                      <a:pt x="109411" y="99310"/>
                      <a:pt x="109411" y="97241"/>
                    </a:cubicBezTo>
                    <a:cubicBezTo>
                      <a:pt x="105882" y="97241"/>
                      <a:pt x="105882" y="95172"/>
                      <a:pt x="102352" y="95172"/>
                    </a:cubicBezTo>
                    <a:cubicBezTo>
                      <a:pt x="98823" y="95172"/>
                      <a:pt x="98823" y="99310"/>
                      <a:pt x="95294" y="99310"/>
                    </a:cubicBezTo>
                    <a:cubicBezTo>
                      <a:pt x="95294" y="99310"/>
                      <a:pt x="95294" y="99310"/>
                      <a:pt x="95294" y="99310"/>
                    </a:cubicBezTo>
                    <a:cubicBezTo>
                      <a:pt x="91764" y="99310"/>
                      <a:pt x="88235" y="84827"/>
                      <a:pt x="77647" y="84827"/>
                    </a:cubicBezTo>
                    <a:cubicBezTo>
                      <a:pt x="77647" y="84827"/>
                      <a:pt x="77647" y="84827"/>
                      <a:pt x="77647" y="84827"/>
                    </a:cubicBezTo>
                    <a:cubicBezTo>
                      <a:pt x="70588" y="84827"/>
                      <a:pt x="67058" y="86896"/>
                      <a:pt x="67058" y="91034"/>
                    </a:cubicBezTo>
                    <a:cubicBezTo>
                      <a:pt x="67058" y="93103"/>
                      <a:pt x="67058" y="93103"/>
                      <a:pt x="67058" y="93103"/>
                    </a:cubicBezTo>
                    <a:cubicBezTo>
                      <a:pt x="56470" y="91034"/>
                      <a:pt x="45882" y="74482"/>
                      <a:pt x="45882" y="66206"/>
                    </a:cubicBezTo>
                    <a:cubicBezTo>
                      <a:pt x="45882" y="53793"/>
                      <a:pt x="63529" y="51724"/>
                      <a:pt x="63529" y="39310"/>
                    </a:cubicBezTo>
                    <a:cubicBezTo>
                      <a:pt x="63529" y="28965"/>
                      <a:pt x="49411" y="20689"/>
                      <a:pt x="52941" y="12413"/>
                    </a:cubicBezTo>
                    <a:cubicBezTo>
                      <a:pt x="52941" y="10344"/>
                      <a:pt x="49411" y="10344"/>
                      <a:pt x="49411" y="8275"/>
                    </a:cubicBezTo>
                    <a:cubicBezTo>
                      <a:pt x="49411" y="6206"/>
                      <a:pt x="49411" y="6206"/>
                      <a:pt x="49411" y="6206"/>
                    </a:cubicBezTo>
                    <a:cubicBezTo>
                      <a:pt x="45882" y="6206"/>
                      <a:pt x="42352" y="10344"/>
                      <a:pt x="35294" y="10344"/>
                    </a:cubicBezTo>
                    <a:cubicBezTo>
                      <a:pt x="35294" y="10344"/>
                      <a:pt x="35294" y="10344"/>
                      <a:pt x="35294" y="10344"/>
                    </a:cubicBezTo>
                    <a:cubicBezTo>
                      <a:pt x="28235" y="10344"/>
                      <a:pt x="31764" y="0"/>
                      <a:pt x="21176" y="0"/>
                    </a:cubicBezTo>
                    <a:cubicBezTo>
                      <a:pt x="21176" y="0"/>
                      <a:pt x="21176" y="0"/>
                      <a:pt x="2117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80" name="Google Shape;280;p11"/>
              <p:cNvSpPr/>
              <p:nvPr/>
            </p:nvSpPr>
            <p:spPr>
              <a:xfrm>
                <a:off x="-3795713" y="4397375"/>
                <a:ext cx="44450" cy="87313"/>
              </a:xfrm>
              <a:custGeom>
                <a:rect b="b" l="l" r="r" t="t"/>
                <a:pathLst>
                  <a:path extrusionOk="0" h="120000" w="120000">
                    <a:moveTo>
                      <a:pt x="30000" y="0"/>
                    </a:moveTo>
                    <a:cubicBezTo>
                      <a:pt x="20000" y="0"/>
                      <a:pt x="10000" y="5217"/>
                      <a:pt x="0" y="5217"/>
                    </a:cubicBezTo>
                    <a:cubicBezTo>
                      <a:pt x="10000" y="20869"/>
                      <a:pt x="60000" y="31304"/>
                      <a:pt x="60000" y="52173"/>
                    </a:cubicBezTo>
                    <a:cubicBezTo>
                      <a:pt x="60000" y="57391"/>
                      <a:pt x="60000" y="62608"/>
                      <a:pt x="50000" y="62608"/>
                    </a:cubicBezTo>
                    <a:cubicBezTo>
                      <a:pt x="50000" y="62608"/>
                      <a:pt x="30000" y="62608"/>
                      <a:pt x="20000" y="62608"/>
                    </a:cubicBezTo>
                    <a:cubicBezTo>
                      <a:pt x="20000" y="67826"/>
                      <a:pt x="20000" y="67826"/>
                      <a:pt x="20000" y="67826"/>
                    </a:cubicBezTo>
                    <a:cubicBezTo>
                      <a:pt x="20000" y="73043"/>
                      <a:pt x="40000" y="88695"/>
                      <a:pt x="60000" y="88695"/>
                    </a:cubicBezTo>
                    <a:cubicBezTo>
                      <a:pt x="60000" y="99130"/>
                      <a:pt x="60000" y="99130"/>
                      <a:pt x="60000" y="99130"/>
                    </a:cubicBezTo>
                    <a:cubicBezTo>
                      <a:pt x="40000" y="109565"/>
                      <a:pt x="50000" y="120000"/>
                      <a:pt x="70000" y="120000"/>
                    </a:cubicBezTo>
                    <a:cubicBezTo>
                      <a:pt x="70000" y="120000"/>
                      <a:pt x="80000" y="120000"/>
                      <a:pt x="90000" y="120000"/>
                    </a:cubicBezTo>
                    <a:cubicBezTo>
                      <a:pt x="90000" y="109565"/>
                      <a:pt x="90000" y="109565"/>
                      <a:pt x="90000" y="109565"/>
                    </a:cubicBezTo>
                    <a:cubicBezTo>
                      <a:pt x="80000" y="109565"/>
                      <a:pt x="70000" y="93913"/>
                      <a:pt x="70000" y="78260"/>
                    </a:cubicBezTo>
                    <a:cubicBezTo>
                      <a:pt x="110000" y="83478"/>
                      <a:pt x="110000" y="83478"/>
                      <a:pt x="110000" y="83478"/>
                    </a:cubicBezTo>
                    <a:cubicBezTo>
                      <a:pt x="110000" y="73043"/>
                      <a:pt x="110000" y="73043"/>
                      <a:pt x="120000" y="62608"/>
                    </a:cubicBezTo>
                    <a:cubicBezTo>
                      <a:pt x="100000" y="46956"/>
                      <a:pt x="100000" y="46956"/>
                      <a:pt x="100000" y="46956"/>
                    </a:cubicBezTo>
                    <a:cubicBezTo>
                      <a:pt x="100000" y="46956"/>
                      <a:pt x="100000" y="31304"/>
                      <a:pt x="100000" y="26086"/>
                    </a:cubicBezTo>
                    <a:cubicBezTo>
                      <a:pt x="90000" y="26086"/>
                      <a:pt x="90000" y="26086"/>
                      <a:pt x="80000" y="26086"/>
                    </a:cubicBezTo>
                    <a:cubicBezTo>
                      <a:pt x="90000" y="20869"/>
                      <a:pt x="80000" y="15652"/>
                      <a:pt x="80000" y="10434"/>
                    </a:cubicBezTo>
                    <a:cubicBezTo>
                      <a:pt x="60000" y="10434"/>
                      <a:pt x="50000" y="0"/>
                      <a:pt x="3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81" name="Google Shape;281;p11"/>
              <p:cNvSpPr/>
              <p:nvPr/>
            </p:nvSpPr>
            <p:spPr>
              <a:xfrm>
                <a:off x="-3856038" y="4421188"/>
                <a:ext cx="33338" cy="55563"/>
              </a:xfrm>
              <a:custGeom>
                <a:rect b="b" l="l" r="r" t="t"/>
                <a:pathLst>
                  <a:path extrusionOk="0" h="120000" w="120000">
                    <a:moveTo>
                      <a:pt x="26666" y="0"/>
                    </a:moveTo>
                    <a:cubicBezTo>
                      <a:pt x="13333" y="0"/>
                      <a:pt x="0" y="8000"/>
                      <a:pt x="0" y="16000"/>
                    </a:cubicBezTo>
                    <a:cubicBezTo>
                      <a:pt x="0" y="32000"/>
                      <a:pt x="13333" y="80000"/>
                      <a:pt x="13333" y="120000"/>
                    </a:cubicBezTo>
                    <a:cubicBezTo>
                      <a:pt x="40000" y="104000"/>
                      <a:pt x="120000" y="88000"/>
                      <a:pt x="120000" y="48000"/>
                    </a:cubicBezTo>
                    <a:cubicBezTo>
                      <a:pt x="120000" y="32000"/>
                      <a:pt x="66666" y="16000"/>
                      <a:pt x="40000" y="8000"/>
                    </a:cubicBezTo>
                    <a:cubicBezTo>
                      <a:pt x="26666" y="8000"/>
                      <a:pt x="26666" y="0"/>
                      <a:pt x="2666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82" name="Google Shape;282;p11"/>
              <p:cNvSpPr/>
              <p:nvPr/>
            </p:nvSpPr>
            <p:spPr>
              <a:xfrm>
                <a:off x="-3836988" y="4457700"/>
                <a:ext cx="33338" cy="65088"/>
              </a:xfrm>
              <a:custGeom>
                <a:rect b="b" l="l" r="r" t="t"/>
                <a:pathLst>
                  <a:path extrusionOk="0" h="120000" w="120000">
                    <a:moveTo>
                      <a:pt x="80000" y="0"/>
                    </a:moveTo>
                    <a:cubicBezTo>
                      <a:pt x="80000" y="0"/>
                      <a:pt x="80000" y="0"/>
                      <a:pt x="66666" y="0"/>
                    </a:cubicBezTo>
                    <a:cubicBezTo>
                      <a:pt x="53333" y="0"/>
                      <a:pt x="40000" y="49411"/>
                      <a:pt x="40000" y="56470"/>
                    </a:cubicBezTo>
                    <a:cubicBezTo>
                      <a:pt x="26666" y="56470"/>
                      <a:pt x="0" y="63529"/>
                      <a:pt x="0" y="70588"/>
                    </a:cubicBezTo>
                    <a:cubicBezTo>
                      <a:pt x="0" y="84705"/>
                      <a:pt x="66666" y="120000"/>
                      <a:pt x="80000" y="120000"/>
                    </a:cubicBezTo>
                    <a:cubicBezTo>
                      <a:pt x="80000" y="120000"/>
                      <a:pt x="93333" y="120000"/>
                      <a:pt x="93333" y="112941"/>
                    </a:cubicBezTo>
                    <a:cubicBezTo>
                      <a:pt x="93333" y="98823"/>
                      <a:pt x="80000" y="105882"/>
                      <a:pt x="80000" y="84705"/>
                    </a:cubicBezTo>
                    <a:cubicBezTo>
                      <a:pt x="80000" y="63529"/>
                      <a:pt x="120000" y="49411"/>
                      <a:pt x="120000" y="21176"/>
                    </a:cubicBezTo>
                    <a:cubicBezTo>
                      <a:pt x="120000" y="14117"/>
                      <a:pt x="106666" y="0"/>
                      <a:pt x="8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83" name="Google Shape;283;p11"/>
              <p:cNvSpPr/>
              <p:nvPr/>
            </p:nvSpPr>
            <p:spPr>
              <a:xfrm>
                <a:off x="-3806826" y="4457700"/>
                <a:ext cx="14288" cy="41275"/>
              </a:xfrm>
              <a:custGeom>
                <a:rect b="b" l="l" r="r" t="t"/>
                <a:pathLst>
                  <a:path extrusionOk="0" h="120000" w="120000">
                    <a:moveTo>
                      <a:pt x="60000" y="0"/>
                    </a:moveTo>
                    <a:cubicBezTo>
                      <a:pt x="60000" y="54545"/>
                      <a:pt x="0" y="87272"/>
                      <a:pt x="0" y="120000"/>
                    </a:cubicBezTo>
                    <a:cubicBezTo>
                      <a:pt x="30000" y="120000"/>
                      <a:pt x="30000" y="120000"/>
                      <a:pt x="30000" y="120000"/>
                    </a:cubicBezTo>
                    <a:cubicBezTo>
                      <a:pt x="30000" y="76363"/>
                      <a:pt x="120000" y="54545"/>
                      <a:pt x="120000" y="0"/>
                    </a:cubicBezTo>
                    <a:cubicBezTo>
                      <a:pt x="90000" y="0"/>
                      <a:pt x="9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84" name="Google Shape;284;p11"/>
              <p:cNvSpPr/>
              <p:nvPr/>
            </p:nvSpPr>
            <p:spPr>
              <a:xfrm>
                <a:off x="-3798888" y="4484688"/>
                <a:ext cx="17463" cy="22225"/>
              </a:xfrm>
              <a:custGeom>
                <a:rect b="b" l="l" r="r" t="t"/>
                <a:pathLst>
                  <a:path extrusionOk="0" h="120000" w="120000">
                    <a:moveTo>
                      <a:pt x="48000" y="0"/>
                    </a:moveTo>
                    <a:cubicBezTo>
                      <a:pt x="24000" y="40000"/>
                      <a:pt x="0" y="60000"/>
                      <a:pt x="0" y="100000"/>
                    </a:cubicBezTo>
                    <a:cubicBezTo>
                      <a:pt x="0" y="100000"/>
                      <a:pt x="24000" y="120000"/>
                      <a:pt x="24000" y="120000"/>
                    </a:cubicBezTo>
                    <a:cubicBezTo>
                      <a:pt x="24000" y="120000"/>
                      <a:pt x="24000" y="120000"/>
                      <a:pt x="24000" y="120000"/>
                    </a:cubicBezTo>
                    <a:cubicBezTo>
                      <a:pt x="96000" y="120000"/>
                      <a:pt x="120000" y="80000"/>
                      <a:pt x="120000" y="20000"/>
                    </a:cubicBezTo>
                    <a:cubicBezTo>
                      <a:pt x="120000" y="20000"/>
                      <a:pt x="120000" y="20000"/>
                      <a:pt x="96000" y="20000"/>
                    </a:cubicBezTo>
                    <a:cubicBezTo>
                      <a:pt x="96000" y="20000"/>
                      <a:pt x="72000" y="20000"/>
                      <a:pt x="4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85" name="Google Shape;285;p11"/>
              <p:cNvSpPr/>
              <p:nvPr/>
            </p:nvSpPr>
            <p:spPr>
              <a:xfrm>
                <a:off x="-3822701" y="4397375"/>
                <a:ext cx="23813" cy="30163"/>
              </a:xfrm>
              <a:custGeom>
                <a:rect b="b" l="l" r="r" t="t"/>
                <a:pathLst>
                  <a:path extrusionOk="0" h="120000" w="120000">
                    <a:moveTo>
                      <a:pt x="0" y="0"/>
                    </a:moveTo>
                    <a:cubicBezTo>
                      <a:pt x="0" y="15000"/>
                      <a:pt x="0" y="30000"/>
                      <a:pt x="0" y="75000"/>
                    </a:cubicBezTo>
                    <a:cubicBezTo>
                      <a:pt x="0" y="75000"/>
                      <a:pt x="0" y="75000"/>
                      <a:pt x="0" y="75000"/>
                    </a:cubicBezTo>
                    <a:cubicBezTo>
                      <a:pt x="0" y="75000"/>
                      <a:pt x="20000" y="75000"/>
                      <a:pt x="20000" y="60000"/>
                    </a:cubicBezTo>
                    <a:cubicBezTo>
                      <a:pt x="20000" y="60000"/>
                      <a:pt x="40000" y="60000"/>
                      <a:pt x="40000" y="60000"/>
                    </a:cubicBezTo>
                    <a:cubicBezTo>
                      <a:pt x="40000" y="60000"/>
                      <a:pt x="60000" y="60000"/>
                      <a:pt x="60000" y="75000"/>
                    </a:cubicBezTo>
                    <a:cubicBezTo>
                      <a:pt x="60000" y="90000"/>
                      <a:pt x="100000" y="120000"/>
                      <a:pt x="120000" y="120000"/>
                    </a:cubicBezTo>
                    <a:cubicBezTo>
                      <a:pt x="120000" y="120000"/>
                      <a:pt x="120000" y="120000"/>
                      <a:pt x="120000" y="120000"/>
                    </a:cubicBezTo>
                    <a:cubicBezTo>
                      <a:pt x="120000" y="60000"/>
                      <a:pt x="60000" y="45000"/>
                      <a:pt x="40000" y="0"/>
                    </a:cubicBezTo>
                    <a:cubicBezTo>
                      <a:pt x="0" y="0"/>
                      <a:pt x="0"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86" name="Google Shape;286;p11"/>
              <p:cNvSpPr/>
              <p:nvPr/>
            </p:nvSpPr>
            <p:spPr>
              <a:xfrm>
                <a:off x="-3900488" y="4364038"/>
                <a:ext cx="33338" cy="41275"/>
              </a:xfrm>
              <a:custGeom>
                <a:rect b="b" l="l" r="r" t="t"/>
                <a:pathLst>
                  <a:path extrusionOk="0" h="120000" w="120000">
                    <a:moveTo>
                      <a:pt x="0" y="0"/>
                    </a:moveTo>
                    <a:cubicBezTo>
                      <a:pt x="0" y="0"/>
                      <a:pt x="66666" y="120000"/>
                      <a:pt x="93333" y="120000"/>
                    </a:cubicBezTo>
                    <a:cubicBezTo>
                      <a:pt x="106666" y="120000"/>
                      <a:pt x="120000" y="87272"/>
                      <a:pt x="120000" y="54545"/>
                    </a:cubicBezTo>
                    <a:cubicBezTo>
                      <a:pt x="106666" y="21818"/>
                      <a:pt x="66666" y="32727"/>
                      <a:pt x="26666" y="0"/>
                    </a:cubicBezTo>
                    <a:cubicBezTo>
                      <a:pt x="0" y="0"/>
                      <a:pt x="0"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87" name="Google Shape;287;p11"/>
              <p:cNvSpPr/>
              <p:nvPr/>
            </p:nvSpPr>
            <p:spPr>
              <a:xfrm>
                <a:off x="-3863976" y="4371975"/>
                <a:ext cx="7938" cy="0"/>
              </a:xfrm>
              <a:custGeom>
                <a:rect b="b" l="l" r="r" t="t"/>
                <a:pathLst>
                  <a:path extrusionOk="0" h="120000" w="120000">
                    <a:moveTo>
                      <a:pt x="60000" y="0"/>
                    </a:moveTo>
                    <a:cubicBezTo>
                      <a:pt x="60000" y="0"/>
                      <a:pt x="0" y="0"/>
                      <a:pt x="0" y="0"/>
                    </a:cubicBezTo>
                    <a:cubicBezTo>
                      <a:pt x="0" y="0"/>
                      <a:pt x="0" y="0"/>
                      <a:pt x="60000" y="0"/>
                    </a:cubicBezTo>
                    <a:cubicBezTo>
                      <a:pt x="60000" y="0"/>
                      <a:pt x="120000" y="0"/>
                      <a:pt x="120000" y="0"/>
                    </a:cubicBezTo>
                    <a:cubicBezTo>
                      <a:pt x="120000" y="0"/>
                      <a:pt x="12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88" name="Google Shape;288;p11"/>
              <p:cNvSpPr/>
              <p:nvPr/>
            </p:nvSpPr>
            <p:spPr>
              <a:xfrm>
                <a:off x="-3916363" y="3921125"/>
                <a:ext cx="65088" cy="109538"/>
              </a:xfrm>
              <a:custGeom>
                <a:rect b="b" l="l" r="r" t="t"/>
                <a:pathLst>
                  <a:path extrusionOk="0" h="120000" w="120000">
                    <a:moveTo>
                      <a:pt x="70588" y="0"/>
                    </a:moveTo>
                    <a:cubicBezTo>
                      <a:pt x="42352" y="0"/>
                      <a:pt x="0" y="53793"/>
                      <a:pt x="0" y="82758"/>
                    </a:cubicBezTo>
                    <a:cubicBezTo>
                      <a:pt x="0" y="103448"/>
                      <a:pt x="0" y="120000"/>
                      <a:pt x="28235" y="120000"/>
                    </a:cubicBezTo>
                    <a:cubicBezTo>
                      <a:pt x="77647" y="120000"/>
                      <a:pt x="120000" y="0"/>
                      <a:pt x="70588"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89" name="Google Shape;289;p11"/>
              <p:cNvSpPr/>
              <p:nvPr/>
            </p:nvSpPr>
            <p:spPr>
              <a:xfrm>
                <a:off x="-4257676" y="4116388"/>
                <a:ext cx="71438" cy="71438"/>
              </a:xfrm>
              <a:custGeom>
                <a:rect b="b" l="l" r="r" t="t"/>
                <a:pathLst>
                  <a:path extrusionOk="0" h="120000" w="120000">
                    <a:moveTo>
                      <a:pt x="101052" y="0"/>
                    </a:moveTo>
                    <a:cubicBezTo>
                      <a:pt x="82105" y="0"/>
                      <a:pt x="18947" y="50526"/>
                      <a:pt x="6315" y="50526"/>
                    </a:cubicBezTo>
                    <a:cubicBezTo>
                      <a:pt x="0" y="50526"/>
                      <a:pt x="6315" y="69473"/>
                      <a:pt x="6315" y="82105"/>
                    </a:cubicBezTo>
                    <a:cubicBezTo>
                      <a:pt x="6315" y="107368"/>
                      <a:pt x="18947" y="120000"/>
                      <a:pt x="44210" y="120000"/>
                    </a:cubicBezTo>
                    <a:cubicBezTo>
                      <a:pt x="69473" y="120000"/>
                      <a:pt x="120000" y="56842"/>
                      <a:pt x="120000" y="25263"/>
                    </a:cubicBezTo>
                    <a:cubicBezTo>
                      <a:pt x="120000" y="18947"/>
                      <a:pt x="113684" y="0"/>
                      <a:pt x="10105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90" name="Google Shape;290;p11"/>
              <p:cNvSpPr/>
              <p:nvPr/>
            </p:nvSpPr>
            <p:spPr>
              <a:xfrm>
                <a:off x="-4351338" y="4894263"/>
                <a:ext cx="49213" cy="52388"/>
              </a:xfrm>
              <a:custGeom>
                <a:rect b="b" l="l" r="r" t="t"/>
                <a:pathLst>
                  <a:path extrusionOk="0" h="120000" w="120000">
                    <a:moveTo>
                      <a:pt x="46153" y="0"/>
                    </a:moveTo>
                    <a:cubicBezTo>
                      <a:pt x="27692" y="0"/>
                      <a:pt x="0" y="17142"/>
                      <a:pt x="0" y="34285"/>
                    </a:cubicBezTo>
                    <a:cubicBezTo>
                      <a:pt x="0" y="59999"/>
                      <a:pt x="36923" y="42857"/>
                      <a:pt x="46153" y="68571"/>
                    </a:cubicBezTo>
                    <a:cubicBezTo>
                      <a:pt x="46153" y="77142"/>
                      <a:pt x="64615" y="102857"/>
                      <a:pt x="64615" y="102857"/>
                    </a:cubicBezTo>
                    <a:cubicBezTo>
                      <a:pt x="73846" y="102857"/>
                      <a:pt x="83076" y="119999"/>
                      <a:pt x="101538" y="119999"/>
                    </a:cubicBezTo>
                    <a:cubicBezTo>
                      <a:pt x="120000" y="119999"/>
                      <a:pt x="120000" y="119999"/>
                      <a:pt x="120000" y="119999"/>
                    </a:cubicBezTo>
                    <a:cubicBezTo>
                      <a:pt x="110769" y="111428"/>
                      <a:pt x="110769" y="102857"/>
                      <a:pt x="110769" y="94285"/>
                    </a:cubicBezTo>
                    <a:cubicBezTo>
                      <a:pt x="73846" y="94285"/>
                      <a:pt x="64615" y="42857"/>
                      <a:pt x="4615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91" name="Google Shape;291;p11"/>
              <p:cNvSpPr/>
              <p:nvPr/>
            </p:nvSpPr>
            <p:spPr>
              <a:xfrm>
                <a:off x="-4276726" y="4935538"/>
                <a:ext cx="19050" cy="19050"/>
              </a:xfrm>
              <a:custGeom>
                <a:rect b="b" l="l" r="r" t="t"/>
                <a:pathLst>
                  <a:path extrusionOk="0" h="120000" w="120000">
                    <a:moveTo>
                      <a:pt x="48000" y="0"/>
                    </a:moveTo>
                    <a:cubicBezTo>
                      <a:pt x="0" y="0"/>
                      <a:pt x="0" y="0"/>
                      <a:pt x="0" y="0"/>
                    </a:cubicBezTo>
                    <a:cubicBezTo>
                      <a:pt x="0" y="24000"/>
                      <a:pt x="0" y="24000"/>
                      <a:pt x="0" y="24000"/>
                    </a:cubicBezTo>
                    <a:cubicBezTo>
                      <a:pt x="0" y="72000"/>
                      <a:pt x="0" y="120000"/>
                      <a:pt x="48000" y="120000"/>
                    </a:cubicBezTo>
                    <a:cubicBezTo>
                      <a:pt x="72000" y="120000"/>
                      <a:pt x="120000" y="72000"/>
                      <a:pt x="120000" y="24000"/>
                    </a:cubicBezTo>
                    <a:cubicBezTo>
                      <a:pt x="96000" y="24000"/>
                      <a:pt x="72000" y="0"/>
                      <a:pt x="4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92" name="Google Shape;292;p11"/>
              <p:cNvSpPr/>
              <p:nvPr/>
            </p:nvSpPr>
            <p:spPr>
              <a:xfrm>
                <a:off x="-4543426" y="4878388"/>
                <a:ext cx="19050" cy="34925"/>
              </a:xfrm>
              <a:custGeom>
                <a:rect b="b" l="l" r="r" t="t"/>
                <a:pathLst>
                  <a:path extrusionOk="0" h="120000" w="120000">
                    <a:moveTo>
                      <a:pt x="72000" y="0"/>
                    </a:moveTo>
                    <a:cubicBezTo>
                      <a:pt x="0" y="0"/>
                      <a:pt x="0" y="0"/>
                      <a:pt x="0" y="0"/>
                    </a:cubicBezTo>
                    <a:cubicBezTo>
                      <a:pt x="0" y="13333"/>
                      <a:pt x="0" y="13333"/>
                      <a:pt x="0" y="13333"/>
                    </a:cubicBezTo>
                    <a:cubicBezTo>
                      <a:pt x="0" y="53333"/>
                      <a:pt x="96000" y="120000"/>
                      <a:pt x="120000" y="120000"/>
                    </a:cubicBezTo>
                    <a:cubicBezTo>
                      <a:pt x="120000" y="80000"/>
                      <a:pt x="96000" y="53333"/>
                      <a:pt x="72000" y="26666"/>
                    </a:cubicBezTo>
                    <a:cubicBezTo>
                      <a:pt x="72000" y="0"/>
                      <a:pt x="72000" y="0"/>
                      <a:pt x="72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93" name="Google Shape;293;p11"/>
              <p:cNvSpPr/>
              <p:nvPr/>
            </p:nvSpPr>
            <p:spPr>
              <a:xfrm>
                <a:off x="-4579938" y="4803775"/>
                <a:ext cx="30163" cy="30163"/>
              </a:xfrm>
              <a:custGeom>
                <a:rect b="b" l="l" r="r" t="t"/>
                <a:pathLst>
                  <a:path extrusionOk="0" h="120000" w="120000">
                    <a:moveTo>
                      <a:pt x="30000" y="0"/>
                    </a:moveTo>
                    <a:cubicBezTo>
                      <a:pt x="0" y="0"/>
                      <a:pt x="0" y="0"/>
                      <a:pt x="0" y="0"/>
                    </a:cubicBezTo>
                    <a:cubicBezTo>
                      <a:pt x="15000" y="0"/>
                      <a:pt x="15000" y="0"/>
                      <a:pt x="15000" y="0"/>
                    </a:cubicBezTo>
                    <a:cubicBezTo>
                      <a:pt x="15000" y="30000"/>
                      <a:pt x="60000" y="120000"/>
                      <a:pt x="90000" y="120000"/>
                    </a:cubicBezTo>
                    <a:cubicBezTo>
                      <a:pt x="120000" y="120000"/>
                      <a:pt x="45000" y="15000"/>
                      <a:pt x="3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94" name="Google Shape;294;p11"/>
              <p:cNvSpPr/>
              <p:nvPr/>
            </p:nvSpPr>
            <p:spPr>
              <a:xfrm>
                <a:off x="-3630613" y="3586163"/>
                <a:ext cx="68263" cy="109538"/>
              </a:xfrm>
              <a:custGeom>
                <a:rect b="b" l="l" r="r" t="t"/>
                <a:pathLst>
                  <a:path extrusionOk="0" h="120000" w="120000">
                    <a:moveTo>
                      <a:pt x="53333" y="0"/>
                    </a:moveTo>
                    <a:cubicBezTo>
                      <a:pt x="53333" y="0"/>
                      <a:pt x="0" y="28965"/>
                      <a:pt x="0" y="37241"/>
                    </a:cubicBezTo>
                    <a:cubicBezTo>
                      <a:pt x="0" y="41379"/>
                      <a:pt x="6666" y="49655"/>
                      <a:pt x="20000" y="49655"/>
                    </a:cubicBezTo>
                    <a:cubicBezTo>
                      <a:pt x="20000" y="49655"/>
                      <a:pt x="33333" y="45517"/>
                      <a:pt x="40000" y="45517"/>
                    </a:cubicBezTo>
                    <a:cubicBezTo>
                      <a:pt x="33333" y="41379"/>
                      <a:pt x="40000" y="37241"/>
                      <a:pt x="40000" y="33103"/>
                    </a:cubicBezTo>
                    <a:cubicBezTo>
                      <a:pt x="40000" y="41379"/>
                      <a:pt x="40000" y="49655"/>
                      <a:pt x="53333" y="49655"/>
                    </a:cubicBezTo>
                    <a:cubicBezTo>
                      <a:pt x="46666" y="70344"/>
                      <a:pt x="46666" y="70344"/>
                      <a:pt x="46666" y="70344"/>
                    </a:cubicBezTo>
                    <a:cubicBezTo>
                      <a:pt x="46666" y="70344"/>
                      <a:pt x="26666" y="91034"/>
                      <a:pt x="26666" y="91034"/>
                    </a:cubicBezTo>
                    <a:cubicBezTo>
                      <a:pt x="26666" y="99310"/>
                      <a:pt x="40000" y="115862"/>
                      <a:pt x="53333" y="115862"/>
                    </a:cubicBezTo>
                    <a:cubicBezTo>
                      <a:pt x="53333" y="107586"/>
                      <a:pt x="53333" y="107586"/>
                      <a:pt x="53333" y="107586"/>
                    </a:cubicBezTo>
                    <a:cubicBezTo>
                      <a:pt x="53333" y="111724"/>
                      <a:pt x="53333" y="120000"/>
                      <a:pt x="60000" y="120000"/>
                    </a:cubicBezTo>
                    <a:cubicBezTo>
                      <a:pt x="86666" y="120000"/>
                      <a:pt x="100000" y="74482"/>
                      <a:pt x="106666" y="49655"/>
                    </a:cubicBezTo>
                    <a:cubicBezTo>
                      <a:pt x="106666" y="53793"/>
                      <a:pt x="106666" y="53793"/>
                      <a:pt x="113333" y="53793"/>
                    </a:cubicBezTo>
                    <a:cubicBezTo>
                      <a:pt x="113333" y="53793"/>
                      <a:pt x="120000" y="49655"/>
                      <a:pt x="120000" y="49655"/>
                    </a:cubicBezTo>
                    <a:cubicBezTo>
                      <a:pt x="120000" y="45517"/>
                      <a:pt x="120000" y="41379"/>
                      <a:pt x="120000" y="37241"/>
                    </a:cubicBezTo>
                    <a:cubicBezTo>
                      <a:pt x="106666" y="24827"/>
                      <a:pt x="106666" y="24827"/>
                      <a:pt x="106666" y="24827"/>
                    </a:cubicBezTo>
                    <a:cubicBezTo>
                      <a:pt x="100000" y="24827"/>
                      <a:pt x="106666" y="16551"/>
                      <a:pt x="106666" y="12413"/>
                    </a:cubicBezTo>
                    <a:cubicBezTo>
                      <a:pt x="80000" y="12413"/>
                      <a:pt x="73333" y="0"/>
                      <a:pt x="5333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95" name="Google Shape;295;p11"/>
              <p:cNvSpPr/>
              <p:nvPr/>
            </p:nvSpPr>
            <p:spPr>
              <a:xfrm>
                <a:off x="-3551238" y="3563938"/>
                <a:ext cx="77788" cy="63500"/>
              </a:xfrm>
              <a:custGeom>
                <a:rect b="b" l="l" r="r" t="t"/>
                <a:pathLst>
                  <a:path extrusionOk="0" h="120000" w="120000">
                    <a:moveTo>
                      <a:pt x="85714" y="0"/>
                    </a:moveTo>
                    <a:cubicBezTo>
                      <a:pt x="68571" y="0"/>
                      <a:pt x="62857" y="28235"/>
                      <a:pt x="40000" y="28235"/>
                    </a:cubicBezTo>
                    <a:cubicBezTo>
                      <a:pt x="40000" y="28235"/>
                      <a:pt x="34285" y="28235"/>
                      <a:pt x="34285" y="28235"/>
                    </a:cubicBezTo>
                    <a:cubicBezTo>
                      <a:pt x="0" y="63529"/>
                      <a:pt x="0" y="63529"/>
                      <a:pt x="0" y="63529"/>
                    </a:cubicBezTo>
                    <a:cubicBezTo>
                      <a:pt x="0" y="70588"/>
                      <a:pt x="5714" y="77647"/>
                      <a:pt x="17142" y="84705"/>
                    </a:cubicBezTo>
                    <a:cubicBezTo>
                      <a:pt x="11428" y="98823"/>
                      <a:pt x="17142" y="120000"/>
                      <a:pt x="22857" y="120000"/>
                    </a:cubicBezTo>
                    <a:cubicBezTo>
                      <a:pt x="45714" y="120000"/>
                      <a:pt x="45714" y="84705"/>
                      <a:pt x="62857" y="63529"/>
                    </a:cubicBezTo>
                    <a:cubicBezTo>
                      <a:pt x="68571" y="63529"/>
                      <a:pt x="74285" y="77647"/>
                      <a:pt x="85714" y="77647"/>
                    </a:cubicBezTo>
                    <a:cubicBezTo>
                      <a:pt x="102857" y="77647"/>
                      <a:pt x="120000" y="0"/>
                      <a:pt x="8571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96" name="Google Shape;296;p11"/>
              <p:cNvSpPr/>
              <p:nvPr/>
            </p:nvSpPr>
            <p:spPr>
              <a:xfrm>
                <a:off x="-3592513" y="3278188"/>
                <a:ext cx="330200" cy="323850"/>
              </a:xfrm>
              <a:custGeom>
                <a:rect b="b" l="l" r="r" t="t"/>
                <a:pathLst>
                  <a:path extrusionOk="0" h="120000" w="120000">
                    <a:moveTo>
                      <a:pt x="110454" y="0"/>
                    </a:moveTo>
                    <a:cubicBezTo>
                      <a:pt x="109090" y="0"/>
                      <a:pt x="109090" y="4186"/>
                      <a:pt x="110454" y="4186"/>
                    </a:cubicBezTo>
                    <a:cubicBezTo>
                      <a:pt x="111818" y="4186"/>
                      <a:pt x="111818" y="4186"/>
                      <a:pt x="111818" y="4186"/>
                    </a:cubicBezTo>
                    <a:cubicBezTo>
                      <a:pt x="110454" y="5581"/>
                      <a:pt x="109090" y="5581"/>
                      <a:pt x="109090" y="5581"/>
                    </a:cubicBezTo>
                    <a:cubicBezTo>
                      <a:pt x="107727" y="5581"/>
                      <a:pt x="107727" y="2790"/>
                      <a:pt x="106363" y="2790"/>
                    </a:cubicBezTo>
                    <a:cubicBezTo>
                      <a:pt x="102272" y="2790"/>
                      <a:pt x="98181" y="13953"/>
                      <a:pt x="98181" y="19534"/>
                    </a:cubicBezTo>
                    <a:cubicBezTo>
                      <a:pt x="98181" y="22325"/>
                      <a:pt x="99545" y="22325"/>
                      <a:pt x="99545" y="25116"/>
                    </a:cubicBezTo>
                    <a:cubicBezTo>
                      <a:pt x="99545" y="40465"/>
                      <a:pt x="87272" y="60000"/>
                      <a:pt x="79090" y="62790"/>
                    </a:cubicBezTo>
                    <a:cubicBezTo>
                      <a:pt x="75000" y="65581"/>
                      <a:pt x="73636" y="69767"/>
                      <a:pt x="68181" y="69767"/>
                    </a:cubicBezTo>
                    <a:cubicBezTo>
                      <a:pt x="66818" y="69767"/>
                      <a:pt x="65454" y="68372"/>
                      <a:pt x="65454" y="66976"/>
                    </a:cubicBezTo>
                    <a:cubicBezTo>
                      <a:pt x="65454" y="65581"/>
                      <a:pt x="66818" y="64186"/>
                      <a:pt x="68181" y="62790"/>
                    </a:cubicBezTo>
                    <a:cubicBezTo>
                      <a:pt x="66818" y="62790"/>
                      <a:pt x="61363" y="73953"/>
                      <a:pt x="61363" y="73953"/>
                    </a:cubicBezTo>
                    <a:cubicBezTo>
                      <a:pt x="58636" y="73953"/>
                      <a:pt x="55909" y="87906"/>
                      <a:pt x="49090" y="87906"/>
                    </a:cubicBezTo>
                    <a:cubicBezTo>
                      <a:pt x="25909" y="87906"/>
                      <a:pt x="25909" y="87906"/>
                      <a:pt x="25909" y="87906"/>
                    </a:cubicBezTo>
                    <a:cubicBezTo>
                      <a:pt x="16363" y="87906"/>
                      <a:pt x="12272" y="99069"/>
                      <a:pt x="5454" y="106046"/>
                    </a:cubicBezTo>
                    <a:cubicBezTo>
                      <a:pt x="4090" y="107441"/>
                      <a:pt x="0" y="107441"/>
                      <a:pt x="0" y="108837"/>
                    </a:cubicBezTo>
                    <a:cubicBezTo>
                      <a:pt x="0" y="111627"/>
                      <a:pt x="2727" y="111627"/>
                      <a:pt x="5454" y="111627"/>
                    </a:cubicBezTo>
                    <a:cubicBezTo>
                      <a:pt x="13636" y="111627"/>
                      <a:pt x="20454" y="107441"/>
                      <a:pt x="24545" y="104651"/>
                    </a:cubicBezTo>
                    <a:cubicBezTo>
                      <a:pt x="25909" y="104651"/>
                      <a:pt x="27272" y="104651"/>
                      <a:pt x="27272" y="104651"/>
                    </a:cubicBezTo>
                    <a:cubicBezTo>
                      <a:pt x="28636" y="104651"/>
                      <a:pt x="28636" y="104651"/>
                      <a:pt x="28636" y="104651"/>
                    </a:cubicBezTo>
                    <a:cubicBezTo>
                      <a:pt x="30000" y="104651"/>
                      <a:pt x="30000" y="104651"/>
                      <a:pt x="30000" y="104651"/>
                    </a:cubicBezTo>
                    <a:cubicBezTo>
                      <a:pt x="31363" y="104651"/>
                      <a:pt x="32727" y="104651"/>
                      <a:pt x="32727" y="103255"/>
                    </a:cubicBezTo>
                    <a:cubicBezTo>
                      <a:pt x="34090" y="103255"/>
                      <a:pt x="35454" y="99069"/>
                      <a:pt x="36818" y="99069"/>
                    </a:cubicBezTo>
                    <a:cubicBezTo>
                      <a:pt x="42272" y="99069"/>
                      <a:pt x="43636" y="101860"/>
                      <a:pt x="49090" y="103255"/>
                    </a:cubicBezTo>
                    <a:cubicBezTo>
                      <a:pt x="49090" y="106046"/>
                      <a:pt x="47727" y="108837"/>
                      <a:pt x="47727" y="111627"/>
                    </a:cubicBezTo>
                    <a:cubicBezTo>
                      <a:pt x="47727" y="113023"/>
                      <a:pt x="46363" y="115813"/>
                      <a:pt x="47727" y="115813"/>
                    </a:cubicBezTo>
                    <a:cubicBezTo>
                      <a:pt x="50454" y="115813"/>
                      <a:pt x="49090" y="118604"/>
                      <a:pt x="53181" y="120000"/>
                    </a:cubicBezTo>
                    <a:cubicBezTo>
                      <a:pt x="54545" y="115813"/>
                      <a:pt x="58636" y="107441"/>
                      <a:pt x="61363" y="107441"/>
                    </a:cubicBezTo>
                    <a:cubicBezTo>
                      <a:pt x="62727" y="107441"/>
                      <a:pt x="64090" y="107441"/>
                      <a:pt x="65454" y="107441"/>
                    </a:cubicBezTo>
                    <a:cubicBezTo>
                      <a:pt x="65454" y="107441"/>
                      <a:pt x="61363" y="101860"/>
                      <a:pt x="61363" y="100465"/>
                    </a:cubicBezTo>
                    <a:cubicBezTo>
                      <a:pt x="61363" y="99069"/>
                      <a:pt x="62727" y="96279"/>
                      <a:pt x="64090" y="96279"/>
                    </a:cubicBezTo>
                    <a:cubicBezTo>
                      <a:pt x="66818" y="96279"/>
                      <a:pt x="66818" y="104651"/>
                      <a:pt x="75000" y="104651"/>
                    </a:cubicBezTo>
                    <a:cubicBezTo>
                      <a:pt x="77727" y="104651"/>
                      <a:pt x="80454" y="101860"/>
                      <a:pt x="81818" y="99069"/>
                    </a:cubicBezTo>
                    <a:cubicBezTo>
                      <a:pt x="85909" y="99069"/>
                      <a:pt x="85909" y="99069"/>
                      <a:pt x="85909" y="99069"/>
                    </a:cubicBezTo>
                    <a:cubicBezTo>
                      <a:pt x="85909" y="99069"/>
                      <a:pt x="87272" y="100465"/>
                      <a:pt x="88636" y="100465"/>
                    </a:cubicBezTo>
                    <a:cubicBezTo>
                      <a:pt x="90000" y="94883"/>
                      <a:pt x="92727" y="93488"/>
                      <a:pt x="98181" y="89302"/>
                    </a:cubicBezTo>
                    <a:cubicBezTo>
                      <a:pt x="98181" y="93488"/>
                      <a:pt x="96818" y="93488"/>
                      <a:pt x="98181" y="97674"/>
                    </a:cubicBezTo>
                    <a:cubicBezTo>
                      <a:pt x="102272" y="94883"/>
                      <a:pt x="102272" y="90697"/>
                      <a:pt x="106363" y="87906"/>
                    </a:cubicBezTo>
                    <a:cubicBezTo>
                      <a:pt x="106363" y="85116"/>
                      <a:pt x="105000" y="83720"/>
                      <a:pt x="105000" y="79534"/>
                    </a:cubicBezTo>
                    <a:cubicBezTo>
                      <a:pt x="105000" y="73953"/>
                      <a:pt x="109090" y="71162"/>
                      <a:pt x="109090" y="66976"/>
                    </a:cubicBezTo>
                    <a:cubicBezTo>
                      <a:pt x="109090" y="61395"/>
                      <a:pt x="107727" y="47441"/>
                      <a:pt x="111818" y="46046"/>
                    </a:cubicBezTo>
                    <a:cubicBezTo>
                      <a:pt x="111818" y="46046"/>
                      <a:pt x="111818" y="46046"/>
                      <a:pt x="113181" y="46046"/>
                    </a:cubicBezTo>
                    <a:cubicBezTo>
                      <a:pt x="113181" y="46046"/>
                      <a:pt x="113181" y="46046"/>
                      <a:pt x="113181" y="46046"/>
                    </a:cubicBezTo>
                    <a:cubicBezTo>
                      <a:pt x="113181" y="46046"/>
                      <a:pt x="113181" y="46046"/>
                      <a:pt x="113181" y="46046"/>
                    </a:cubicBezTo>
                    <a:cubicBezTo>
                      <a:pt x="114545" y="46046"/>
                      <a:pt x="114545" y="44651"/>
                      <a:pt x="114545" y="44651"/>
                    </a:cubicBezTo>
                    <a:cubicBezTo>
                      <a:pt x="114545" y="41860"/>
                      <a:pt x="114545" y="41860"/>
                      <a:pt x="114545" y="41860"/>
                    </a:cubicBezTo>
                    <a:cubicBezTo>
                      <a:pt x="114545" y="36279"/>
                      <a:pt x="120000" y="34883"/>
                      <a:pt x="120000" y="27906"/>
                    </a:cubicBezTo>
                    <a:cubicBezTo>
                      <a:pt x="120000" y="20930"/>
                      <a:pt x="114545" y="18139"/>
                      <a:pt x="114545" y="11162"/>
                    </a:cubicBezTo>
                    <a:cubicBezTo>
                      <a:pt x="114545" y="8372"/>
                      <a:pt x="115909" y="5581"/>
                      <a:pt x="114545" y="2790"/>
                    </a:cubicBezTo>
                    <a:cubicBezTo>
                      <a:pt x="114545" y="1395"/>
                      <a:pt x="113181" y="0"/>
                      <a:pt x="11045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97" name="Google Shape;297;p11"/>
              <p:cNvSpPr/>
              <p:nvPr/>
            </p:nvSpPr>
            <p:spPr>
              <a:xfrm>
                <a:off x="-3325813" y="3098800"/>
                <a:ext cx="171450" cy="173038"/>
              </a:xfrm>
              <a:custGeom>
                <a:rect b="b" l="l" r="r" t="t"/>
                <a:pathLst>
                  <a:path extrusionOk="0" h="120000" w="120000">
                    <a:moveTo>
                      <a:pt x="44347" y="0"/>
                    </a:moveTo>
                    <a:cubicBezTo>
                      <a:pt x="41739" y="2608"/>
                      <a:pt x="39130" y="5217"/>
                      <a:pt x="39130" y="13043"/>
                    </a:cubicBezTo>
                    <a:cubicBezTo>
                      <a:pt x="39130" y="15652"/>
                      <a:pt x="41739" y="18260"/>
                      <a:pt x="41739" y="20869"/>
                    </a:cubicBezTo>
                    <a:cubicBezTo>
                      <a:pt x="41739" y="31304"/>
                      <a:pt x="36521" y="65217"/>
                      <a:pt x="26086" y="65217"/>
                    </a:cubicBezTo>
                    <a:cubicBezTo>
                      <a:pt x="23478" y="65217"/>
                      <a:pt x="20869" y="65217"/>
                      <a:pt x="20869" y="65217"/>
                    </a:cubicBezTo>
                    <a:cubicBezTo>
                      <a:pt x="18260" y="65217"/>
                      <a:pt x="18260" y="65217"/>
                      <a:pt x="18260" y="65217"/>
                    </a:cubicBezTo>
                    <a:cubicBezTo>
                      <a:pt x="18260" y="67826"/>
                      <a:pt x="18260" y="67826"/>
                      <a:pt x="18260" y="67826"/>
                    </a:cubicBezTo>
                    <a:cubicBezTo>
                      <a:pt x="18260" y="65217"/>
                      <a:pt x="15652" y="65217"/>
                      <a:pt x="13043" y="62608"/>
                    </a:cubicBezTo>
                    <a:cubicBezTo>
                      <a:pt x="13043" y="70434"/>
                      <a:pt x="13043" y="70434"/>
                      <a:pt x="13043" y="70434"/>
                    </a:cubicBezTo>
                    <a:cubicBezTo>
                      <a:pt x="13043" y="75652"/>
                      <a:pt x="0" y="83478"/>
                      <a:pt x="0" y="91304"/>
                    </a:cubicBezTo>
                    <a:cubicBezTo>
                      <a:pt x="0" y="96521"/>
                      <a:pt x="5217" y="96521"/>
                      <a:pt x="5217" y="101739"/>
                    </a:cubicBezTo>
                    <a:cubicBezTo>
                      <a:pt x="5217" y="120000"/>
                      <a:pt x="5217" y="120000"/>
                      <a:pt x="5217" y="120000"/>
                    </a:cubicBezTo>
                    <a:cubicBezTo>
                      <a:pt x="7826" y="120000"/>
                      <a:pt x="7826" y="120000"/>
                      <a:pt x="7826" y="120000"/>
                    </a:cubicBezTo>
                    <a:cubicBezTo>
                      <a:pt x="15652" y="114782"/>
                      <a:pt x="20869" y="117391"/>
                      <a:pt x="26086" y="106956"/>
                    </a:cubicBezTo>
                    <a:cubicBezTo>
                      <a:pt x="23478" y="104347"/>
                      <a:pt x="13043" y="104347"/>
                      <a:pt x="13043" y="96521"/>
                    </a:cubicBezTo>
                    <a:cubicBezTo>
                      <a:pt x="13043" y="88695"/>
                      <a:pt x="15652" y="86086"/>
                      <a:pt x="18260" y="86086"/>
                    </a:cubicBezTo>
                    <a:cubicBezTo>
                      <a:pt x="23478" y="86086"/>
                      <a:pt x="28695" y="88695"/>
                      <a:pt x="33913" y="88695"/>
                    </a:cubicBezTo>
                    <a:cubicBezTo>
                      <a:pt x="33913" y="86086"/>
                      <a:pt x="36521" y="83478"/>
                      <a:pt x="39130" y="83478"/>
                    </a:cubicBezTo>
                    <a:cubicBezTo>
                      <a:pt x="52173" y="91304"/>
                      <a:pt x="60000" y="93913"/>
                      <a:pt x="70434" y="101739"/>
                    </a:cubicBezTo>
                    <a:cubicBezTo>
                      <a:pt x="75652" y="91304"/>
                      <a:pt x="80869" y="73043"/>
                      <a:pt x="96521" y="73043"/>
                    </a:cubicBezTo>
                    <a:cubicBezTo>
                      <a:pt x="106956" y="73043"/>
                      <a:pt x="112173" y="70434"/>
                      <a:pt x="120000" y="65217"/>
                    </a:cubicBezTo>
                    <a:cubicBezTo>
                      <a:pt x="114782" y="62608"/>
                      <a:pt x="109565" y="57391"/>
                      <a:pt x="109565" y="52173"/>
                    </a:cubicBezTo>
                    <a:cubicBezTo>
                      <a:pt x="109565" y="49565"/>
                      <a:pt x="112173" y="46956"/>
                      <a:pt x="114782" y="41739"/>
                    </a:cubicBezTo>
                    <a:cubicBezTo>
                      <a:pt x="112173" y="41739"/>
                      <a:pt x="112173" y="41739"/>
                      <a:pt x="112173" y="41739"/>
                    </a:cubicBezTo>
                    <a:cubicBezTo>
                      <a:pt x="106956" y="41739"/>
                      <a:pt x="104347" y="44347"/>
                      <a:pt x="99130" y="44347"/>
                    </a:cubicBezTo>
                    <a:cubicBezTo>
                      <a:pt x="70434" y="44347"/>
                      <a:pt x="62608" y="15652"/>
                      <a:pt x="4434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98" name="Google Shape;298;p11"/>
              <p:cNvSpPr/>
              <p:nvPr/>
            </p:nvSpPr>
            <p:spPr>
              <a:xfrm>
                <a:off x="-3160713" y="3143250"/>
                <a:ext cx="30163" cy="30163"/>
              </a:xfrm>
              <a:custGeom>
                <a:rect b="b" l="l" r="r" t="t"/>
                <a:pathLst>
                  <a:path extrusionOk="0" h="120000" w="120000">
                    <a:moveTo>
                      <a:pt x="105000" y="0"/>
                    </a:moveTo>
                    <a:cubicBezTo>
                      <a:pt x="75000" y="0"/>
                      <a:pt x="30000" y="45000"/>
                      <a:pt x="15000" y="75000"/>
                    </a:cubicBezTo>
                    <a:cubicBezTo>
                      <a:pt x="15000" y="90000"/>
                      <a:pt x="0" y="120000"/>
                      <a:pt x="15000" y="120000"/>
                    </a:cubicBezTo>
                    <a:cubicBezTo>
                      <a:pt x="60000" y="120000"/>
                      <a:pt x="105000" y="45000"/>
                      <a:pt x="120000" y="15000"/>
                    </a:cubicBezTo>
                    <a:cubicBezTo>
                      <a:pt x="105000" y="0"/>
                      <a:pt x="105000" y="0"/>
                      <a:pt x="105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99" name="Google Shape;299;p11"/>
              <p:cNvSpPr/>
              <p:nvPr/>
            </p:nvSpPr>
            <p:spPr>
              <a:xfrm>
                <a:off x="-3135313" y="3143250"/>
                <a:ext cx="4763" cy="0"/>
              </a:xfrm>
              <a:custGeom>
                <a:rect b="b" l="l" r="r" t="t"/>
                <a:pathLst>
                  <a:path extrusionOk="0" h="120000" w="120000">
                    <a:moveTo>
                      <a:pt x="0" y="0"/>
                    </a:moveTo>
                    <a:lnTo>
                      <a:pt x="0" y="0"/>
                    </a:lnTo>
                    <a:lnTo>
                      <a:pt x="120000" y="0"/>
                    </a:lnTo>
                    <a:lnTo>
                      <a:pt x="0"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00" name="Google Shape;300;p11"/>
              <p:cNvSpPr/>
              <p:nvPr/>
            </p:nvSpPr>
            <p:spPr>
              <a:xfrm>
                <a:off x="-3135313" y="3143250"/>
                <a:ext cx="4763" cy="0"/>
              </a:xfrm>
              <a:custGeom>
                <a:rect b="b" l="l" r="r" t="t"/>
                <a:pathLst>
                  <a:path extrusionOk="0" h="120000" w="120000">
                    <a:moveTo>
                      <a:pt x="0" y="0"/>
                    </a:moveTo>
                    <a:lnTo>
                      <a:pt x="0" y="0"/>
                    </a:lnTo>
                    <a:lnTo>
                      <a:pt x="120000" y="0"/>
                    </a:lnTo>
                    <a:lnTo>
                      <a:pt x="0" y="0"/>
                    </a:ln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01" name="Google Shape;301;p11"/>
              <p:cNvSpPr/>
              <p:nvPr/>
            </p:nvSpPr>
            <p:spPr>
              <a:xfrm>
                <a:off x="-3101976" y="3098800"/>
                <a:ext cx="38100" cy="33338"/>
              </a:xfrm>
              <a:custGeom>
                <a:rect b="b" l="l" r="r" t="t"/>
                <a:pathLst>
                  <a:path extrusionOk="0" h="120000" w="120000">
                    <a:moveTo>
                      <a:pt x="120000" y="0"/>
                    </a:moveTo>
                    <a:cubicBezTo>
                      <a:pt x="120000" y="0"/>
                      <a:pt x="120000" y="0"/>
                      <a:pt x="108000" y="0"/>
                    </a:cubicBezTo>
                    <a:cubicBezTo>
                      <a:pt x="96000" y="0"/>
                      <a:pt x="84000" y="0"/>
                      <a:pt x="72000" y="0"/>
                    </a:cubicBezTo>
                    <a:cubicBezTo>
                      <a:pt x="36000" y="0"/>
                      <a:pt x="0" y="93333"/>
                      <a:pt x="0" y="93333"/>
                    </a:cubicBezTo>
                    <a:cubicBezTo>
                      <a:pt x="0" y="120000"/>
                      <a:pt x="0" y="120000"/>
                      <a:pt x="0" y="120000"/>
                    </a:cubicBezTo>
                    <a:cubicBezTo>
                      <a:pt x="48000" y="120000"/>
                      <a:pt x="48000" y="26666"/>
                      <a:pt x="120000" y="26666"/>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02" name="Google Shape;302;p11"/>
              <p:cNvSpPr/>
              <p:nvPr/>
            </p:nvSpPr>
            <p:spPr>
              <a:xfrm>
                <a:off x="-3030538" y="3060700"/>
                <a:ext cx="19050" cy="26988"/>
              </a:xfrm>
              <a:custGeom>
                <a:rect b="b" l="l" r="r" t="t"/>
                <a:pathLst>
                  <a:path extrusionOk="0" h="120000" w="120000">
                    <a:moveTo>
                      <a:pt x="120000" y="0"/>
                    </a:moveTo>
                    <a:cubicBezTo>
                      <a:pt x="96000" y="0"/>
                      <a:pt x="24000" y="0"/>
                      <a:pt x="24000" y="34285"/>
                    </a:cubicBezTo>
                    <a:cubicBezTo>
                      <a:pt x="0" y="51428"/>
                      <a:pt x="24000" y="85714"/>
                      <a:pt x="0" y="85714"/>
                    </a:cubicBezTo>
                    <a:cubicBezTo>
                      <a:pt x="0" y="85714"/>
                      <a:pt x="0" y="119999"/>
                      <a:pt x="0" y="119999"/>
                    </a:cubicBezTo>
                    <a:cubicBezTo>
                      <a:pt x="48000" y="119999"/>
                      <a:pt x="120000" y="34285"/>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03" name="Google Shape;303;p11"/>
              <p:cNvSpPr/>
              <p:nvPr/>
            </p:nvSpPr>
            <p:spPr>
              <a:xfrm>
                <a:off x="-3270251" y="2681288"/>
                <a:ext cx="82550" cy="390525"/>
              </a:xfrm>
              <a:custGeom>
                <a:rect b="b" l="l" r="r" t="t"/>
                <a:pathLst>
                  <a:path extrusionOk="0" h="120000" w="120000">
                    <a:moveTo>
                      <a:pt x="43636" y="0"/>
                    </a:moveTo>
                    <a:cubicBezTo>
                      <a:pt x="32727" y="0"/>
                      <a:pt x="32727" y="0"/>
                      <a:pt x="32727" y="0"/>
                    </a:cubicBezTo>
                    <a:cubicBezTo>
                      <a:pt x="32727" y="8076"/>
                      <a:pt x="32727" y="8076"/>
                      <a:pt x="32727" y="8076"/>
                    </a:cubicBezTo>
                    <a:cubicBezTo>
                      <a:pt x="32727" y="10384"/>
                      <a:pt x="27272" y="10384"/>
                      <a:pt x="27272" y="12692"/>
                    </a:cubicBezTo>
                    <a:cubicBezTo>
                      <a:pt x="5454" y="13846"/>
                      <a:pt x="0" y="24230"/>
                      <a:pt x="0" y="32307"/>
                    </a:cubicBezTo>
                    <a:cubicBezTo>
                      <a:pt x="0" y="38076"/>
                      <a:pt x="21818" y="40384"/>
                      <a:pt x="21818" y="46153"/>
                    </a:cubicBezTo>
                    <a:cubicBezTo>
                      <a:pt x="21818" y="69230"/>
                      <a:pt x="21818" y="69230"/>
                      <a:pt x="21818" y="69230"/>
                    </a:cubicBezTo>
                    <a:cubicBezTo>
                      <a:pt x="21818" y="73846"/>
                      <a:pt x="10909" y="75000"/>
                      <a:pt x="10909" y="80769"/>
                    </a:cubicBezTo>
                    <a:cubicBezTo>
                      <a:pt x="10909" y="85384"/>
                      <a:pt x="21818" y="86538"/>
                      <a:pt x="21818" y="91153"/>
                    </a:cubicBezTo>
                    <a:cubicBezTo>
                      <a:pt x="21818" y="96923"/>
                      <a:pt x="16363" y="101538"/>
                      <a:pt x="16363" y="108461"/>
                    </a:cubicBezTo>
                    <a:cubicBezTo>
                      <a:pt x="16363" y="110769"/>
                      <a:pt x="10909" y="120000"/>
                      <a:pt x="16363" y="120000"/>
                    </a:cubicBezTo>
                    <a:cubicBezTo>
                      <a:pt x="32727" y="120000"/>
                      <a:pt x="32727" y="111923"/>
                      <a:pt x="54545" y="111923"/>
                    </a:cubicBezTo>
                    <a:cubicBezTo>
                      <a:pt x="65454" y="111923"/>
                      <a:pt x="65454" y="111923"/>
                      <a:pt x="65454" y="111923"/>
                    </a:cubicBezTo>
                    <a:cubicBezTo>
                      <a:pt x="70909" y="113076"/>
                      <a:pt x="76363" y="115384"/>
                      <a:pt x="81818" y="115384"/>
                    </a:cubicBezTo>
                    <a:cubicBezTo>
                      <a:pt x="81818" y="115384"/>
                      <a:pt x="81818" y="115384"/>
                      <a:pt x="81818" y="115384"/>
                    </a:cubicBezTo>
                    <a:cubicBezTo>
                      <a:pt x="87272" y="115384"/>
                      <a:pt x="87272" y="115384"/>
                      <a:pt x="87272" y="115384"/>
                    </a:cubicBezTo>
                    <a:cubicBezTo>
                      <a:pt x="76363" y="108461"/>
                      <a:pt x="43636" y="103846"/>
                      <a:pt x="43636" y="95769"/>
                    </a:cubicBezTo>
                    <a:cubicBezTo>
                      <a:pt x="43636" y="85384"/>
                      <a:pt x="49090" y="72692"/>
                      <a:pt x="87272" y="72692"/>
                    </a:cubicBezTo>
                    <a:cubicBezTo>
                      <a:pt x="103636" y="72692"/>
                      <a:pt x="114545" y="75000"/>
                      <a:pt x="120000" y="78461"/>
                    </a:cubicBezTo>
                    <a:cubicBezTo>
                      <a:pt x="109090" y="69230"/>
                      <a:pt x="92727" y="61153"/>
                      <a:pt x="76363" y="51923"/>
                    </a:cubicBezTo>
                    <a:cubicBezTo>
                      <a:pt x="76363" y="49615"/>
                      <a:pt x="65454" y="45000"/>
                      <a:pt x="70909" y="41538"/>
                    </a:cubicBezTo>
                    <a:cubicBezTo>
                      <a:pt x="70909" y="32307"/>
                      <a:pt x="70909" y="32307"/>
                      <a:pt x="70909" y="32307"/>
                    </a:cubicBezTo>
                    <a:cubicBezTo>
                      <a:pt x="60000" y="26538"/>
                      <a:pt x="70909" y="23076"/>
                      <a:pt x="65454" y="17307"/>
                    </a:cubicBezTo>
                    <a:cubicBezTo>
                      <a:pt x="60000" y="12692"/>
                      <a:pt x="43636" y="8076"/>
                      <a:pt x="4363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04" name="Google Shape;304;p11"/>
              <p:cNvSpPr/>
              <p:nvPr/>
            </p:nvSpPr>
            <p:spPr>
              <a:xfrm>
                <a:off x="-5943601" y="1328738"/>
                <a:ext cx="519113" cy="458788"/>
              </a:xfrm>
              <a:custGeom>
                <a:rect b="b" l="l" r="r" t="t"/>
                <a:pathLst>
                  <a:path extrusionOk="0" h="120000" w="120000">
                    <a:moveTo>
                      <a:pt x="110434" y="0"/>
                    </a:moveTo>
                    <a:cubicBezTo>
                      <a:pt x="98260" y="0"/>
                      <a:pt x="86956" y="18688"/>
                      <a:pt x="73913" y="18688"/>
                    </a:cubicBezTo>
                    <a:cubicBezTo>
                      <a:pt x="71304" y="18688"/>
                      <a:pt x="69565" y="14754"/>
                      <a:pt x="66956" y="14754"/>
                    </a:cubicBezTo>
                    <a:cubicBezTo>
                      <a:pt x="62608" y="14754"/>
                      <a:pt x="62608" y="18688"/>
                      <a:pt x="59130" y="18688"/>
                    </a:cubicBezTo>
                    <a:cubicBezTo>
                      <a:pt x="50434" y="18688"/>
                      <a:pt x="43478" y="34426"/>
                      <a:pt x="37391" y="34426"/>
                    </a:cubicBezTo>
                    <a:cubicBezTo>
                      <a:pt x="33913" y="34426"/>
                      <a:pt x="31304" y="36393"/>
                      <a:pt x="27826" y="36393"/>
                    </a:cubicBezTo>
                    <a:cubicBezTo>
                      <a:pt x="26086" y="36393"/>
                      <a:pt x="26086" y="38360"/>
                      <a:pt x="26086" y="40327"/>
                    </a:cubicBezTo>
                    <a:cubicBezTo>
                      <a:pt x="26086" y="42295"/>
                      <a:pt x="26956" y="43278"/>
                      <a:pt x="26956" y="46229"/>
                    </a:cubicBezTo>
                    <a:cubicBezTo>
                      <a:pt x="26956" y="55081"/>
                      <a:pt x="14782" y="60000"/>
                      <a:pt x="14782" y="64918"/>
                    </a:cubicBezTo>
                    <a:cubicBezTo>
                      <a:pt x="14782" y="67868"/>
                      <a:pt x="18260" y="68852"/>
                      <a:pt x="18260" y="72786"/>
                    </a:cubicBezTo>
                    <a:cubicBezTo>
                      <a:pt x="14782" y="73770"/>
                      <a:pt x="6956" y="75737"/>
                      <a:pt x="6956" y="81639"/>
                    </a:cubicBezTo>
                    <a:cubicBezTo>
                      <a:pt x="6956" y="86557"/>
                      <a:pt x="6956" y="86557"/>
                      <a:pt x="6956" y="86557"/>
                    </a:cubicBezTo>
                    <a:cubicBezTo>
                      <a:pt x="6956" y="92459"/>
                      <a:pt x="0" y="91475"/>
                      <a:pt x="0" y="99344"/>
                    </a:cubicBezTo>
                    <a:cubicBezTo>
                      <a:pt x="0" y="103278"/>
                      <a:pt x="4347" y="106229"/>
                      <a:pt x="4347" y="106229"/>
                    </a:cubicBezTo>
                    <a:cubicBezTo>
                      <a:pt x="4347" y="106229"/>
                      <a:pt x="6956" y="106229"/>
                      <a:pt x="8695" y="106229"/>
                    </a:cubicBezTo>
                    <a:cubicBezTo>
                      <a:pt x="10434" y="106229"/>
                      <a:pt x="11304" y="106229"/>
                      <a:pt x="11304" y="106229"/>
                    </a:cubicBezTo>
                    <a:cubicBezTo>
                      <a:pt x="15652" y="108196"/>
                      <a:pt x="13043" y="113114"/>
                      <a:pt x="14782" y="117049"/>
                    </a:cubicBezTo>
                    <a:cubicBezTo>
                      <a:pt x="14782" y="118032"/>
                      <a:pt x="15652" y="118032"/>
                      <a:pt x="16521" y="118032"/>
                    </a:cubicBezTo>
                    <a:cubicBezTo>
                      <a:pt x="17391" y="118032"/>
                      <a:pt x="20000" y="117049"/>
                      <a:pt x="20869" y="117049"/>
                    </a:cubicBezTo>
                    <a:cubicBezTo>
                      <a:pt x="21739" y="117049"/>
                      <a:pt x="21739" y="120000"/>
                      <a:pt x="22608" y="120000"/>
                    </a:cubicBezTo>
                    <a:cubicBezTo>
                      <a:pt x="40869" y="120000"/>
                      <a:pt x="40869" y="120000"/>
                      <a:pt x="40869" y="120000"/>
                    </a:cubicBezTo>
                    <a:cubicBezTo>
                      <a:pt x="40869" y="119016"/>
                      <a:pt x="40869" y="119016"/>
                      <a:pt x="40869" y="118032"/>
                    </a:cubicBezTo>
                    <a:cubicBezTo>
                      <a:pt x="34782" y="112131"/>
                      <a:pt x="26956" y="109180"/>
                      <a:pt x="26956" y="97377"/>
                    </a:cubicBezTo>
                    <a:cubicBezTo>
                      <a:pt x="26956" y="75737"/>
                      <a:pt x="44347" y="54098"/>
                      <a:pt x="56521" y="50163"/>
                    </a:cubicBezTo>
                    <a:cubicBezTo>
                      <a:pt x="60869" y="48196"/>
                      <a:pt x="61739" y="41311"/>
                      <a:pt x="67826" y="41311"/>
                    </a:cubicBezTo>
                    <a:cubicBezTo>
                      <a:pt x="70434" y="41311"/>
                      <a:pt x="71304" y="34426"/>
                      <a:pt x="73043" y="33442"/>
                    </a:cubicBezTo>
                    <a:cubicBezTo>
                      <a:pt x="80869" y="28524"/>
                      <a:pt x="86956" y="30491"/>
                      <a:pt x="95652" y="25573"/>
                    </a:cubicBezTo>
                    <a:cubicBezTo>
                      <a:pt x="101739" y="21639"/>
                      <a:pt x="120000" y="19672"/>
                      <a:pt x="120000" y="7868"/>
                    </a:cubicBezTo>
                    <a:cubicBezTo>
                      <a:pt x="120000" y="4918"/>
                      <a:pt x="113043" y="0"/>
                      <a:pt x="11043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05" name="Google Shape;305;p11"/>
              <p:cNvSpPr/>
              <p:nvPr/>
            </p:nvSpPr>
            <p:spPr>
              <a:xfrm>
                <a:off x="-5770563" y="1779588"/>
                <a:ext cx="4763" cy="4763"/>
              </a:xfrm>
              <a:custGeom>
                <a:rect b="b" l="l" r="r" t="t"/>
                <a:pathLst>
                  <a:path extrusionOk="0" h="120000" w="120000">
                    <a:moveTo>
                      <a:pt x="0" y="0"/>
                    </a:moveTo>
                    <a:lnTo>
                      <a:pt x="120000" y="0"/>
                    </a:lnTo>
                    <a:lnTo>
                      <a:pt x="120000" y="120000"/>
                    </a:lnTo>
                    <a:lnTo>
                      <a:pt x="0"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06" name="Google Shape;306;p11"/>
              <p:cNvSpPr/>
              <p:nvPr/>
            </p:nvSpPr>
            <p:spPr>
              <a:xfrm>
                <a:off x="-5770563" y="1779588"/>
                <a:ext cx="4763" cy="4763"/>
              </a:xfrm>
              <a:custGeom>
                <a:rect b="b" l="l" r="r" t="t"/>
                <a:pathLst>
                  <a:path extrusionOk="0" h="120000" w="120000">
                    <a:moveTo>
                      <a:pt x="0" y="0"/>
                    </a:moveTo>
                    <a:lnTo>
                      <a:pt x="120000" y="0"/>
                    </a:lnTo>
                    <a:lnTo>
                      <a:pt x="120000" y="120000"/>
                    </a:lnTo>
                    <a:lnTo>
                      <a:pt x="0" y="0"/>
                    </a:ln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07" name="Google Shape;307;p11"/>
              <p:cNvSpPr/>
              <p:nvPr/>
            </p:nvSpPr>
            <p:spPr>
              <a:xfrm>
                <a:off x="-7966076" y="1287463"/>
                <a:ext cx="6122988" cy="4860925"/>
              </a:xfrm>
              <a:custGeom>
                <a:rect b="b" l="l" r="r" t="t"/>
                <a:pathLst>
                  <a:path extrusionOk="0" h="120000" w="120000">
                    <a:moveTo>
                      <a:pt x="67026" y="78825"/>
                    </a:moveTo>
                    <a:cubicBezTo>
                      <a:pt x="67026" y="78732"/>
                      <a:pt x="67099" y="78639"/>
                      <a:pt x="67099" y="78547"/>
                    </a:cubicBezTo>
                    <a:cubicBezTo>
                      <a:pt x="67099" y="78639"/>
                      <a:pt x="67026" y="78732"/>
                      <a:pt x="67026" y="78825"/>
                    </a:cubicBezTo>
                    <a:cubicBezTo>
                      <a:pt x="67026" y="78825"/>
                      <a:pt x="67026" y="78825"/>
                      <a:pt x="67026" y="78825"/>
                    </a:cubicBezTo>
                    <a:moveTo>
                      <a:pt x="67173" y="78361"/>
                    </a:moveTo>
                    <a:cubicBezTo>
                      <a:pt x="67247" y="78083"/>
                      <a:pt x="67320" y="77805"/>
                      <a:pt x="67394" y="77434"/>
                    </a:cubicBezTo>
                    <a:cubicBezTo>
                      <a:pt x="67320" y="77805"/>
                      <a:pt x="67247" y="78083"/>
                      <a:pt x="67173" y="78361"/>
                    </a:cubicBezTo>
                    <a:moveTo>
                      <a:pt x="67541" y="77248"/>
                    </a:moveTo>
                    <a:cubicBezTo>
                      <a:pt x="67541" y="77156"/>
                      <a:pt x="67614" y="77156"/>
                      <a:pt x="67614" y="77063"/>
                    </a:cubicBezTo>
                    <a:cubicBezTo>
                      <a:pt x="67614" y="76970"/>
                      <a:pt x="67541" y="76692"/>
                      <a:pt x="67467" y="76321"/>
                    </a:cubicBezTo>
                    <a:cubicBezTo>
                      <a:pt x="67541" y="76692"/>
                      <a:pt x="67614" y="76970"/>
                      <a:pt x="67614" y="77063"/>
                    </a:cubicBezTo>
                    <a:cubicBezTo>
                      <a:pt x="67614" y="77156"/>
                      <a:pt x="67541" y="77156"/>
                      <a:pt x="67541" y="77248"/>
                    </a:cubicBezTo>
                    <a:moveTo>
                      <a:pt x="67173" y="75208"/>
                    </a:moveTo>
                    <a:cubicBezTo>
                      <a:pt x="67026" y="74930"/>
                      <a:pt x="66805" y="74837"/>
                      <a:pt x="66805" y="74466"/>
                    </a:cubicBezTo>
                    <a:cubicBezTo>
                      <a:pt x="66805" y="74837"/>
                      <a:pt x="67026" y="74930"/>
                      <a:pt x="67173" y="75208"/>
                    </a:cubicBezTo>
                    <a:moveTo>
                      <a:pt x="66805" y="74466"/>
                    </a:moveTo>
                    <a:cubicBezTo>
                      <a:pt x="66805" y="74466"/>
                      <a:pt x="66805" y="74466"/>
                      <a:pt x="66805" y="74466"/>
                    </a:cubicBezTo>
                    <a:cubicBezTo>
                      <a:pt x="66805" y="74466"/>
                      <a:pt x="66805" y="74466"/>
                      <a:pt x="66805" y="74466"/>
                    </a:cubicBezTo>
                    <a:cubicBezTo>
                      <a:pt x="66805" y="74466"/>
                      <a:pt x="66805" y="74466"/>
                      <a:pt x="66805" y="74466"/>
                    </a:cubicBezTo>
                    <a:moveTo>
                      <a:pt x="66805" y="74466"/>
                    </a:moveTo>
                    <a:cubicBezTo>
                      <a:pt x="66805" y="74466"/>
                      <a:pt x="66805" y="74466"/>
                      <a:pt x="66805" y="74466"/>
                    </a:cubicBezTo>
                    <a:cubicBezTo>
                      <a:pt x="66805" y="74466"/>
                      <a:pt x="66805" y="74466"/>
                      <a:pt x="66805" y="74466"/>
                    </a:cubicBezTo>
                    <a:moveTo>
                      <a:pt x="66805" y="74466"/>
                    </a:moveTo>
                    <a:cubicBezTo>
                      <a:pt x="66805" y="74466"/>
                      <a:pt x="66805" y="74466"/>
                      <a:pt x="66805" y="74466"/>
                    </a:cubicBezTo>
                    <a:cubicBezTo>
                      <a:pt x="66805" y="74466"/>
                      <a:pt x="66805" y="74466"/>
                      <a:pt x="66805" y="74466"/>
                    </a:cubicBezTo>
                    <a:moveTo>
                      <a:pt x="66805" y="74466"/>
                    </a:moveTo>
                    <a:cubicBezTo>
                      <a:pt x="66805" y="74466"/>
                      <a:pt x="66805" y="74466"/>
                      <a:pt x="66805" y="74466"/>
                    </a:cubicBezTo>
                    <a:cubicBezTo>
                      <a:pt x="66805" y="74466"/>
                      <a:pt x="66805" y="74466"/>
                      <a:pt x="66805" y="74466"/>
                    </a:cubicBezTo>
                    <a:moveTo>
                      <a:pt x="66805" y="74466"/>
                    </a:moveTo>
                    <a:cubicBezTo>
                      <a:pt x="66805" y="74466"/>
                      <a:pt x="66805" y="74466"/>
                      <a:pt x="66805" y="74466"/>
                    </a:cubicBezTo>
                    <a:cubicBezTo>
                      <a:pt x="66805" y="74466"/>
                      <a:pt x="66805" y="74466"/>
                      <a:pt x="66805" y="74466"/>
                    </a:cubicBezTo>
                    <a:moveTo>
                      <a:pt x="66805" y="74374"/>
                    </a:moveTo>
                    <a:cubicBezTo>
                      <a:pt x="66805" y="74374"/>
                      <a:pt x="66805" y="74374"/>
                      <a:pt x="66805" y="74374"/>
                    </a:cubicBezTo>
                    <a:cubicBezTo>
                      <a:pt x="66805" y="74374"/>
                      <a:pt x="66805" y="74374"/>
                      <a:pt x="66805" y="74374"/>
                    </a:cubicBezTo>
                    <a:moveTo>
                      <a:pt x="66805" y="74374"/>
                    </a:moveTo>
                    <a:cubicBezTo>
                      <a:pt x="66805" y="74374"/>
                      <a:pt x="66805" y="74374"/>
                      <a:pt x="66805" y="74374"/>
                    </a:cubicBezTo>
                    <a:cubicBezTo>
                      <a:pt x="66805" y="74374"/>
                      <a:pt x="66805" y="74374"/>
                      <a:pt x="66805" y="74374"/>
                    </a:cubicBezTo>
                    <a:moveTo>
                      <a:pt x="66805" y="74374"/>
                    </a:moveTo>
                    <a:cubicBezTo>
                      <a:pt x="66805" y="74374"/>
                      <a:pt x="66805" y="74374"/>
                      <a:pt x="66805" y="74374"/>
                    </a:cubicBezTo>
                    <a:cubicBezTo>
                      <a:pt x="66805" y="74374"/>
                      <a:pt x="66805" y="74374"/>
                      <a:pt x="66805" y="74374"/>
                    </a:cubicBezTo>
                    <a:moveTo>
                      <a:pt x="66805" y="74374"/>
                    </a:moveTo>
                    <a:cubicBezTo>
                      <a:pt x="66805" y="74281"/>
                      <a:pt x="66805" y="74281"/>
                      <a:pt x="66805" y="74188"/>
                    </a:cubicBezTo>
                    <a:cubicBezTo>
                      <a:pt x="66805" y="74188"/>
                      <a:pt x="66805" y="74188"/>
                      <a:pt x="66805" y="74188"/>
                    </a:cubicBezTo>
                    <a:cubicBezTo>
                      <a:pt x="66805" y="74281"/>
                      <a:pt x="66805" y="74281"/>
                      <a:pt x="66805" y="74374"/>
                    </a:cubicBezTo>
                    <a:moveTo>
                      <a:pt x="66805" y="74188"/>
                    </a:moveTo>
                    <a:cubicBezTo>
                      <a:pt x="66805" y="74188"/>
                      <a:pt x="66805" y="74188"/>
                      <a:pt x="66805" y="74188"/>
                    </a:cubicBezTo>
                    <a:cubicBezTo>
                      <a:pt x="66879" y="74188"/>
                      <a:pt x="67026" y="73817"/>
                      <a:pt x="67026" y="73539"/>
                    </a:cubicBezTo>
                    <a:cubicBezTo>
                      <a:pt x="67026" y="73168"/>
                      <a:pt x="67026" y="72519"/>
                      <a:pt x="66879" y="72241"/>
                    </a:cubicBezTo>
                    <a:cubicBezTo>
                      <a:pt x="66732" y="71962"/>
                      <a:pt x="66584" y="71962"/>
                      <a:pt x="66511" y="71684"/>
                    </a:cubicBezTo>
                    <a:cubicBezTo>
                      <a:pt x="66584" y="71962"/>
                      <a:pt x="66732" y="71962"/>
                      <a:pt x="66879" y="72241"/>
                    </a:cubicBezTo>
                    <a:cubicBezTo>
                      <a:pt x="67026" y="72519"/>
                      <a:pt x="67026" y="73168"/>
                      <a:pt x="67026" y="73539"/>
                    </a:cubicBezTo>
                    <a:cubicBezTo>
                      <a:pt x="67026" y="73817"/>
                      <a:pt x="66879" y="74188"/>
                      <a:pt x="66805" y="74188"/>
                    </a:cubicBezTo>
                    <a:moveTo>
                      <a:pt x="66437" y="71406"/>
                    </a:moveTo>
                    <a:cubicBezTo>
                      <a:pt x="66437" y="71035"/>
                      <a:pt x="66511" y="70664"/>
                      <a:pt x="66658" y="70386"/>
                    </a:cubicBezTo>
                    <a:cubicBezTo>
                      <a:pt x="66511" y="70664"/>
                      <a:pt x="66437" y="71035"/>
                      <a:pt x="66437" y="71406"/>
                    </a:cubicBezTo>
                    <a:moveTo>
                      <a:pt x="68645" y="68438"/>
                    </a:moveTo>
                    <a:cubicBezTo>
                      <a:pt x="68645" y="68438"/>
                      <a:pt x="68645" y="68346"/>
                      <a:pt x="68645" y="68160"/>
                    </a:cubicBezTo>
                    <a:cubicBezTo>
                      <a:pt x="68645" y="68346"/>
                      <a:pt x="68645" y="68438"/>
                      <a:pt x="68645" y="68438"/>
                    </a:cubicBezTo>
                    <a:moveTo>
                      <a:pt x="68203" y="68253"/>
                    </a:moveTo>
                    <a:cubicBezTo>
                      <a:pt x="67909" y="68253"/>
                      <a:pt x="67688" y="67882"/>
                      <a:pt x="67541" y="67418"/>
                    </a:cubicBezTo>
                    <a:cubicBezTo>
                      <a:pt x="67688" y="67882"/>
                      <a:pt x="67909" y="68253"/>
                      <a:pt x="68203" y="68253"/>
                    </a:cubicBezTo>
                    <a:cubicBezTo>
                      <a:pt x="68350" y="68253"/>
                      <a:pt x="68350" y="68160"/>
                      <a:pt x="68497" y="68160"/>
                    </a:cubicBezTo>
                    <a:cubicBezTo>
                      <a:pt x="68497" y="68160"/>
                      <a:pt x="68497" y="68160"/>
                      <a:pt x="68497" y="68160"/>
                    </a:cubicBezTo>
                    <a:cubicBezTo>
                      <a:pt x="68424" y="68346"/>
                      <a:pt x="68350" y="68438"/>
                      <a:pt x="68350" y="68531"/>
                    </a:cubicBezTo>
                    <a:cubicBezTo>
                      <a:pt x="68350" y="68438"/>
                      <a:pt x="68424" y="68346"/>
                      <a:pt x="68497" y="68160"/>
                    </a:cubicBezTo>
                    <a:cubicBezTo>
                      <a:pt x="68350" y="68160"/>
                      <a:pt x="68350" y="68253"/>
                      <a:pt x="68203" y="68253"/>
                    </a:cubicBezTo>
                    <a:moveTo>
                      <a:pt x="71882" y="67789"/>
                    </a:moveTo>
                    <a:cubicBezTo>
                      <a:pt x="71808" y="67604"/>
                      <a:pt x="71735" y="67418"/>
                      <a:pt x="71735" y="67140"/>
                    </a:cubicBezTo>
                    <a:cubicBezTo>
                      <a:pt x="71514" y="67140"/>
                      <a:pt x="71293" y="66955"/>
                      <a:pt x="71072" y="66862"/>
                    </a:cubicBezTo>
                    <a:cubicBezTo>
                      <a:pt x="71293" y="66955"/>
                      <a:pt x="71514" y="67140"/>
                      <a:pt x="71735" y="67140"/>
                    </a:cubicBezTo>
                    <a:cubicBezTo>
                      <a:pt x="71735" y="67418"/>
                      <a:pt x="71808" y="67604"/>
                      <a:pt x="71882" y="67789"/>
                    </a:cubicBezTo>
                    <a:moveTo>
                      <a:pt x="66584" y="65842"/>
                    </a:moveTo>
                    <a:cubicBezTo>
                      <a:pt x="66584" y="64729"/>
                      <a:pt x="67099" y="64729"/>
                      <a:pt x="67099" y="63523"/>
                    </a:cubicBezTo>
                    <a:cubicBezTo>
                      <a:pt x="67099" y="64729"/>
                      <a:pt x="66584" y="64729"/>
                      <a:pt x="66584" y="65842"/>
                    </a:cubicBezTo>
                    <a:moveTo>
                      <a:pt x="59963" y="62411"/>
                    </a:moveTo>
                    <a:cubicBezTo>
                      <a:pt x="59448" y="62411"/>
                      <a:pt x="59301" y="61947"/>
                      <a:pt x="59006" y="61669"/>
                    </a:cubicBezTo>
                    <a:cubicBezTo>
                      <a:pt x="59301" y="61947"/>
                      <a:pt x="59448" y="62411"/>
                      <a:pt x="59963" y="62411"/>
                    </a:cubicBezTo>
                    <a:cubicBezTo>
                      <a:pt x="60772" y="62411"/>
                      <a:pt x="60772" y="62411"/>
                      <a:pt x="60772" y="62411"/>
                    </a:cubicBezTo>
                    <a:cubicBezTo>
                      <a:pt x="60993" y="62411"/>
                      <a:pt x="61066" y="62225"/>
                      <a:pt x="61140" y="62225"/>
                    </a:cubicBezTo>
                    <a:cubicBezTo>
                      <a:pt x="61066" y="62225"/>
                      <a:pt x="60993" y="62411"/>
                      <a:pt x="60772" y="62411"/>
                    </a:cubicBezTo>
                    <a:cubicBezTo>
                      <a:pt x="59963" y="62411"/>
                      <a:pt x="59963" y="62411"/>
                      <a:pt x="59963" y="62411"/>
                    </a:cubicBezTo>
                    <a:moveTo>
                      <a:pt x="30091" y="60927"/>
                    </a:moveTo>
                    <a:cubicBezTo>
                      <a:pt x="30091" y="60834"/>
                      <a:pt x="30091" y="60834"/>
                      <a:pt x="30091" y="60834"/>
                    </a:cubicBezTo>
                    <a:cubicBezTo>
                      <a:pt x="30091" y="60927"/>
                      <a:pt x="30091" y="60927"/>
                      <a:pt x="30091" y="60927"/>
                    </a:cubicBezTo>
                    <a:cubicBezTo>
                      <a:pt x="30091" y="60927"/>
                      <a:pt x="30091" y="60927"/>
                      <a:pt x="30091" y="60927"/>
                    </a:cubicBezTo>
                    <a:moveTo>
                      <a:pt x="45689" y="59721"/>
                    </a:moveTo>
                    <a:cubicBezTo>
                      <a:pt x="45689" y="59629"/>
                      <a:pt x="45689" y="59536"/>
                      <a:pt x="45689" y="59443"/>
                    </a:cubicBezTo>
                    <a:cubicBezTo>
                      <a:pt x="45689" y="59443"/>
                      <a:pt x="45689" y="59443"/>
                      <a:pt x="45689" y="59443"/>
                    </a:cubicBezTo>
                    <a:cubicBezTo>
                      <a:pt x="45689" y="59536"/>
                      <a:pt x="45689" y="59629"/>
                      <a:pt x="45689" y="59721"/>
                    </a:cubicBezTo>
                    <a:moveTo>
                      <a:pt x="56063" y="59629"/>
                    </a:moveTo>
                    <a:cubicBezTo>
                      <a:pt x="55990" y="59536"/>
                      <a:pt x="55990" y="59536"/>
                      <a:pt x="55916" y="59536"/>
                    </a:cubicBezTo>
                    <a:cubicBezTo>
                      <a:pt x="55843" y="59443"/>
                      <a:pt x="55622" y="59443"/>
                      <a:pt x="55622" y="59350"/>
                    </a:cubicBezTo>
                    <a:cubicBezTo>
                      <a:pt x="55622" y="59443"/>
                      <a:pt x="55843" y="59443"/>
                      <a:pt x="55916" y="59536"/>
                    </a:cubicBezTo>
                    <a:cubicBezTo>
                      <a:pt x="55990" y="59536"/>
                      <a:pt x="55990" y="59536"/>
                      <a:pt x="56063" y="59629"/>
                    </a:cubicBezTo>
                    <a:moveTo>
                      <a:pt x="45027" y="56846"/>
                    </a:moveTo>
                    <a:cubicBezTo>
                      <a:pt x="45027" y="56846"/>
                      <a:pt x="45027" y="56846"/>
                      <a:pt x="45027" y="56846"/>
                    </a:cubicBezTo>
                    <a:cubicBezTo>
                      <a:pt x="45027" y="56846"/>
                      <a:pt x="45027" y="56846"/>
                      <a:pt x="45027" y="56846"/>
                    </a:cubicBezTo>
                    <a:cubicBezTo>
                      <a:pt x="45027" y="56846"/>
                      <a:pt x="45027" y="56846"/>
                      <a:pt x="45027" y="56846"/>
                    </a:cubicBezTo>
                    <a:moveTo>
                      <a:pt x="45101" y="56383"/>
                    </a:moveTo>
                    <a:cubicBezTo>
                      <a:pt x="45174" y="56012"/>
                      <a:pt x="45395" y="55363"/>
                      <a:pt x="45469" y="55270"/>
                    </a:cubicBezTo>
                    <a:cubicBezTo>
                      <a:pt x="45395" y="55085"/>
                      <a:pt x="45395" y="54899"/>
                      <a:pt x="45395" y="54621"/>
                    </a:cubicBezTo>
                    <a:cubicBezTo>
                      <a:pt x="45469" y="54806"/>
                      <a:pt x="45469" y="54992"/>
                      <a:pt x="45469" y="55177"/>
                    </a:cubicBezTo>
                    <a:cubicBezTo>
                      <a:pt x="45542" y="55085"/>
                      <a:pt x="45616" y="55085"/>
                      <a:pt x="45689" y="55085"/>
                    </a:cubicBezTo>
                    <a:cubicBezTo>
                      <a:pt x="45836" y="55085"/>
                      <a:pt x="45984" y="55363"/>
                      <a:pt x="46131" y="55363"/>
                    </a:cubicBezTo>
                    <a:cubicBezTo>
                      <a:pt x="45910" y="55363"/>
                      <a:pt x="45763" y="55085"/>
                      <a:pt x="45616" y="55085"/>
                    </a:cubicBezTo>
                    <a:cubicBezTo>
                      <a:pt x="45542" y="55085"/>
                      <a:pt x="45542" y="55270"/>
                      <a:pt x="45469" y="55270"/>
                    </a:cubicBezTo>
                    <a:cubicBezTo>
                      <a:pt x="45395" y="55363"/>
                      <a:pt x="45174" y="56012"/>
                      <a:pt x="45101" y="56383"/>
                    </a:cubicBezTo>
                    <a:moveTo>
                      <a:pt x="56358" y="55455"/>
                    </a:moveTo>
                    <a:cubicBezTo>
                      <a:pt x="56358" y="55085"/>
                      <a:pt x="55916" y="54621"/>
                      <a:pt x="55695" y="54621"/>
                    </a:cubicBezTo>
                    <a:cubicBezTo>
                      <a:pt x="55916" y="54621"/>
                      <a:pt x="56358" y="55085"/>
                      <a:pt x="56358" y="55455"/>
                    </a:cubicBezTo>
                    <a:moveTo>
                      <a:pt x="51502" y="53693"/>
                    </a:moveTo>
                    <a:cubicBezTo>
                      <a:pt x="51428" y="53693"/>
                      <a:pt x="51354" y="53601"/>
                      <a:pt x="51281" y="53508"/>
                    </a:cubicBezTo>
                    <a:cubicBezTo>
                      <a:pt x="51354" y="53601"/>
                      <a:pt x="51428" y="53693"/>
                      <a:pt x="51502" y="53693"/>
                    </a:cubicBezTo>
                    <a:cubicBezTo>
                      <a:pt x="51502" y="53693"/>
                      <a:pt x="51502" y="53693"/>
                      <a:pt x="51502" y="53693"/>
                    </a:cubicBezTo>
                    <a:moveTo>
                      <a:pt x="52090" y="53415"/>
                    </a:moveTo>
                    <a:cubicBezTo>
                      <a:pt x="52237" y="53323"/>
                      <a:pt x="52385" y="53230"/>
                      <a:pt x="52532" y="53230"/>
                    </a:cubicBezTo>
                    <a:cubicBezTo>
                      <a:pt x="52532" y="53230"/>
                      <a:pt x="52532" y="53230"/>
                      <a:pt x="52532" y="53230"/>
                    </a:cubicBezTo>
                    <a:cubicBezTo>
                      <a:pt x="52385" y="53230"/>
                      <a:pt x="52237" y="53323"/>
                      <a:pt x="52090" y="53415"/>
                    </a:cubicBezTo>
                    <a:moveTo>
                      <a:pt x="48559" y="53323"/>
                    </a:moveTo>
                    <a:cubicBezTo>
                      <a:pt x="48485" y="53323"/>
                      <a:pt x="48412" y="53323"/>
                      <a:pt x="48338" y="53137"/>
                    </a:cubicBezTo>
                    <a:cubicBezTo>
                      <a:pt x="48412" y="53323"/>
                      <a:pt x="48485" y="53323"/>
                      <a:pt x="48559" y="53323"/>
                    </a:cubicBezTo>
                    <a:cubicBezTo>
                      <a:pt x="48779" y="53323"/>
                      <a:pt x="48927" y="53323"/>
                      <a:pt x="49000" y="53323"/>
                    </a:cubicBezTo>
                    <a:cubicBezTo>
                      <a:pt x="49147" y="53323"/>
                      <a:pt x="49221" y="53601"/>
                      <a:pt x="49368" y="53601"/>
                    </a:cubicBezTo>
                    <a:cubicBezTo>
                      <a:pt x="49368" y="53601"/>
                      <a:pt x="49368" y="53601"/>
                      <a:pt x="49368" y="53601"/>
                    </a:cubicBezTo>
                    <a:cubicBezTo>
                      <a:pt x="49221" y="53601"/>
                      <a:pt x="49147" y="53323"/>
                      <a:pt x="49000" y="53323"/>
                    </a:cubicBezTo>
                    <a:cubicBezTo>
                      <a:pt x="48927" y="53323"/>
                      <a:pt x="48779" y="53323"/>
                      <a:pt x="48559" y="53323"/>
                    </a:cubicBezTo>
                    <a:moveTo>
                      <a:pt x="53267" y="53323"/>
                    </a:moveTo>
                    <a:cubicBezTo>
                      <a:pt x="53267" y="53137"/>
                      <a:pt x="53267" y="53137"/>
                      <a:pt x="53267" y="53137"/>
                    </a:cubicBezTo>
                    <a:cubicBezTo>
                      <a:pt x="53267" y="53323"/>
                      <a:pt x="53267" y="53323"/>
                      <a:pt x="53267" y="53323"/>
                    </a:cubicBezTo>
                    <a:cubicBezTo>
                      <a:pt x="53267" y="53786"/>
                      <a:pt x="53415" y="53693"/>
                      <a:pt x="53709" y="53786"/>
                    </a:cubicBezTo>
                    <a:cubicBezTo>
                      <a:pt x="53782" y="53879"/>
                      <a:pt x="53856" y="53879"/>
                      <a:pt x="53856" y="53972"/>
                    </a:cubicBezTo>
                    <a:cubicBezTo>
                      <a:pt x="53856" y="53879"/>
                      <a:pt x="53782" y="53879"/>
                      <a:pt x="53709" y="53786"/>
                    </a:cubicBezTo>
                    <a:cubicBezTo>
                      <a:pt x="53415" y="53693"/>
                      <a:pt x="53267" y="53786"/>
                      <a:pt x="53267" y="53323"/>
                    </a:cubicBezTo>
                    <a:cubicBezTo>
                      <a:pt x="52973" y="53230"/>
                      <a:pt x="52826" y="53230"/>
                      <a:pt x="52605" y="53230"/>
                    </a:cubicBezTo>
                    <a:cubicBezTo>
                      <a:pt x="52826" y="53230"/>
                      <a:pt x="52973" y="53230"/>
                      <a:pt x="53267" y="53323"/>
                    </a:cubicBezTo>
                    <a:moveTo>
                      <a:pt x="47602" y="53323"/>
                    </a:moveTo>
                    <a:cubicBezTo>
                      <a:pt x="47749" y="53137"/>
                      <a:pt x="47823" y="53044"/>
                      <a:pt x="48044" y="53044"/>
                    </a:cubicBezTo>
                    <a:cubicBezTo>
                      <a:pt x="48044" y="53044"/>
                      <a:pt x="48044" y="53044"/>
                      <a:pt x="48044" y="53044"/>
                    </a:cubicBezTo>
                    <a:cubicBezTo>
                      <a:pt x="47823" y="53044"/>
                      <a:pt x="47749" y="53137"/>
                      <a:pt x="47602" y="53323"/>
                    </a:cubicBezTo>
                    <a:moveTo>
                      <a:pt x="41790" y="52673"/>
                    </a:moveTo>
                    <a:cubicBezTo>
                      <a:pt x="41790" y="52673"/>
                      <a:pt x="41863" y="52581"/>
                      <a:pt x="41937" y="52581"/>
                    </a:cubicBezTo>
                    <a:cubicBezTo>
                      <a:pt x="41937" y="52581"/>
                      <a:pt x="41937" y="52581"/>
                      <a:pt x="41937" y="52581"/>
                    </a:cubicBezTo>
                    <a:cubicBezTo>
                      <a:pt x="41863" y="52581"/>
                      <a:pt x="41790" y="52673"/>
                      <a:pt x="41790" y="52673"/>
                    </a:cubicBezTo>
                    <a:moveTo>
                      <a:pt x="50324" y="52859"/>
                    </a:moveTo>
                    <a:cubicBezTo>
                      <a:pt x="50398" y="52859"/>
                      <a:pt x="50398" y="52859"/>
                      <a:pt x="50398" y="52859"/>
                    </a:cubicBezTo>
                    <a:cubicBezTo>
                      <a:pt x="50472" y="52859"/>
                      <a:pt x="50545" y="52766"/>
                      <a:pt x="50619" y="52581"/>
                    </a:cubicBezTo>
                    <a:cubicBezTo>
                      <a:pt x="50545" y="52766"/>
                      <a:pt x="50472" y="52859"/>
                      <a:pt x="50398" y="52859"/>
                    </a:cubicBezTo>
                    <a:cubicBezTo>
                      <a:pt x="50324" y="52859"/>
                      <a:pt x="50324" y="52859"/>
                      <a:pt x="50324" y="52859"/>
                    </a:cubicBezTo>
                    <a:moveTo>
                      <a:pt x="42452" y="52395"/>
                    </a:moveTo>
                    <a:cubicBezTo>
                      <a:pt x="42599" y="52395"/>
                      <a:pt x="42673" y="52302"/>
                      <a:pt x="42820" y="52117"/>
                    </a:cubicBezTo>
                    <a:cubicBezTo>
                      <a:pt x="42673" y="52302"/>
                      <a:pt x="42599" y="52395"/>
                      <a:pt x="42452" y="52395"/>
                    </a:cubicBezTo>
                    <a:moveTo>
                      <a:pt x="86229" y="46367"/>
                    </a:moveTo>
                    <a:cubicBezTo>
                      <a:pt x="86229" y="46089"/>
                      <a:pt x="86155" y="45811"/>
                      <a:pt x="85935" y="45625"/>
                    </a:cubicBezTo>
                    <a:cubicBezTo>
                      <a:pt x="85861" y="45533"/>
                      <a:pt x="85861" y="45533"/>
                      <a:pt x="85861" y="45533"/>
                    </a:cubicBezTo>
                    <a:cubicBezTo>
                      <a:pt x="85861" y="45533"/>
                      <a:pt x="85861" y="45533"/>
                      <a:pt x="85935" y="45625"/>
                    </a:cubicBezTo>
                    <a:cubicBezTo>
                      <a:pt x="86155" y="45811"/>
                      <a:pt x="86229" y="46089"/>
                      <a:pt x="86229" y="46367"/>
                    </a:cubicBezTo>
                    <a:moveTo>
                      <a:pt x="52679" y="52117"/>
                    </a:moveTo>
                    <a:cubicBezTo>
                      <a:pt x="52679" y="52117"/>
                      <a:pt x="52605" y="52117"/>
                      <a:pt x="52532" y="52024"/>
                    </a:cubicBezTo>
                    <a:cubicBezTo>
                      <a:pt x="52605" y="51468"/>
                      <a:pt x="53047" y="50077"/>
                      <a:pt x="53341" y="50077"/>
                    </a:cubicBezTo>
                    <a:cubicBezTo>
                      <a:pt x="55254" y="50077"/>
                      <a:pt x="56505" y="48593"/>
                      <a:pt x="56505" y="45162"/>
                    </a:cubicBezTo>
                    <a:cubicBezTo>
                      <a:pt x="56799" y="45069"/>
                      <a:pt x="57020" y="44884"/>
                      <a:pt x="57240" y="44605"/>
                    </a:cubicBezTo>
                    <a:cubicBezTo>
                      <a:pt x="57020" y="44884"/>
                      <a:pt x="56799" y="45069"/>
                      <a:pt x="56505" y="45162"/>
                    </a:cubicBezTo>
                    <a:cubicBezTo>
                      <a:pt x="56505" y="48593"/>
                      <a:pt x="55254" y="50077"/>
                      <a:pt x="53341" y="50077"/>
                    </a:cubicBezTo>
                    <a:cubicBezTo>
                      <a:pt x="53047" y="50077"/>
                      <a:pt x="52605" y="51468"/>
                      <a:pt x="52532" y="52024"/>
                    </a:cubicBezTo>
                    <a:cubicBezTo>
                      <a:pt x="52605" y="52117"/>
                      <a:pt x="52679" y="52117"/>
                      <a:pt x="52679" y="52117"/>
                    </a:cubicBezTo>
                    <a:moveTo>
                      <a:pt x="37449" y="44142"/>
                    </a:moveTo>
                    <a:cubicBezTo>
                      <a:pt x="37596" y="44142"/>
                      <a:pt x="38185" y="43678"/>
                      <a:pt x="38185" y="43678"/>
                    </a:cubicBezTo>
                    <a:cubicBezTo>
                      <a:pt x="38700" y="43400"/>
                      <a:pt x="39068" y="43122"/>
                      <a:pt x="39730" y="43122"/>
                    </a:cubicBezTo>
                    <a:cubicBezTo>
                      <a:pt x="40833" y="43122"/>
                      <a:pt x="40980" y="43956"/>
                      <a:pt x="41422" y="44884"/>
                    </a:cubicBezTo>
                    <a:cubicBezTo>
                      <a:pt x="41348" y="44976"/>
                      <a:pt x="41201" y="45069"/>
                      <a:pt x="41054" y="45069"/>
                    </a:cubicBezTo>
                    <a:cubicBezTo>
                      <a:pt x="40833" y="45069"/>
                      <a:pt x="40613" y="44884"/>
                      <a:pt x="40318" y="44884"/>
                    </a:cubicBezTo>
                    <a:cubicBezTo>
                      <a:pt x="39803" y="44884"/>
                      <a:pt x="38994" y="45625"/>
                      <a:pt x="38920" y="45625"/>
                    </a:cubicBezTo>
                    <a:cubicBezTo>
                      <a:pt x="38920" y="45625"/>
                      <a:pt x="38920" y="45625"/>
                      <a:pt x="38920" y="45625"/>
                    </a:cubicBezTo>
                    <a:cubicBezTo>
                      <a:pt x="38920" y="46275"/>
                      <a:pt x="39288" y="46275"/>
                      <a:pt x="39362" y="46553"/>
                    </a:cubicBezTo>
                    <a:cubicBezTo>
                      <a:pt x="39803" y="47573"/>
                      <a:pt x="40318" y="48037"/>
                      <a:pt x="40318" y="49242"/>
                    </a:cubicBezTo>
                    <a:cubicBezTo>
                      <a:pt x="40465" y="49057"/>
                      <a:pt x="40907" y="48778"/>
                      <a:pt x="40980" y="48778"/>
                    </a:cubicBezTo>
                    <a:cubicBezTo>
                      <a:pt x="41054" y="49242"/>
                      <a:pt x="41348" y="49428"/>
                      <a:pt x="41348" y="49891"/>
                    </a:cubicBezTo>
                    <a:cubicBezTo>
                      <a:pt x="40760" y="49891"/>
                      <a:pt x="40760" y="49891"/>
                      <a:pt x="40760" y="49891"/>
                    </a:cubicBezTo>
                    <a:cubicBezTo>
                      <a:pt x="40539" y="49891"/>
                      <a:pt x="40392" y="50170"/>
                      <a:pt x="40318" y="50633"/>
                    </a:cubicBezTo>
                    <a:cubicBezTo>
                      <a:pt x="40760" y="50726"/>
                      <a:pt x="41054" y="51375"/>
                      <a:pt x="41054" y="51931"/>
                    </a:cubicBezTo>
                    <a:cubicBezTo>
                      <a:pt x="41054" y="52302"/>
                      <a:pt x="40907" y="52395"/>
                      <a:pt x="40907" y="52673"/>
                    </a:cubicBezTo>
                    <a:cubicBezTo>
                      <a:pt x="40907" y="52952"/>
                      <a:pt x="41128" y="53323"/>
                      <a:pt x="41128" y="53323"/>
                    </a:cubicBezTo>
                    <a:cubicBezTo>
                      <a:pt x="41128" y="53879"/>
                      <a:pt x="41128" y="53879"/>
                      <a:pt x="41128" y="53879"/>
                    </a:cubicBezTo>
                    <a:cubicBezTo>
                      <a:pt x="40907" y="53972"/>
                      <a:pt x="40539" y="54064"/>
                      <a:pt x="40171" y="54064"/>
                    </a:cubicBezTo>
                    <a:cubicBezTo>
                      <a:pt x="40098" y="54064"/>
                      <a:pt x="39950" y="54064"/>
                      <a:pt x="39803" y="54064"/>
                    </a:cubicBezTo>
                    <a:cubicBezTo>
                      <a:pt x="39583" y="54064"/>
                      <a:pt x="39362" y="54064"/>
                      <a:pt x="39215" y="53879"/>
                    </a:cubicBezTo>
                    <a:cubicBezTo>
                      <a:pt x="39068" y="53693"/>
                      <a:pt x="39068" y="53415"/>
                      <a:pt x="38847" y="53323"/>
                    </a:cubicBezTo>
                    <a:cubicBezTo>
                      <a:pt x="38847" y="53323"/>
                      <a:pt x="38773" y="53323"/>
                      <a:pt x="38773" y="53323"/>
                    </a:cubicBezTo>
                    <a:cubicBezTo>
                      <a:pt x="38700" y="53323"/>
                      <a:pt x="38700" y="53323"/>
                      <a:pt x="38626" y="53323"/>
                    </a:cubicBezTo>
                    <a:cubicBezTo>
                      <a:pt x="38626" y="53323"/>
                      <a:pt x="38553" y="53323"/>
                      <a:pt x="38553" y="53323"/>
                    </a:cubicBezTo>
                    <a:cubicBezTo>
                      <a:pt x="38405" y="53323"/>
                      <a:pt x="38332" y="53323"/>
                      <a:pt x="38258" y="53137"/>
                    </a:cubicBezTo>
                    <a:cubicBezTo>
                      <a:pt x="38185" y="52766"/>
                      <a:pt x="38332" y="52488"/>
                      <a:pt x="38185" y="52117"/>
                    </a:cubicBezTo>
                    <a:cubicBezTo>
                      <a:pt x="38111" y="51839"/>
                      <a:pt x="37890" y="51931"/>
                      <a:pt x="37890" y="51561"/>
                    </a:cubicBezTo>
                    <a:cubicBezTo>
                      <a:pt x="37890" y="51561"/>
                      <a:pt x="37890" y="51468"/>
                      <a:pt x="37890" y="51375"/>
                    </a:cubicBezTo>
                    <a:cubicBezTo>
                      <a:pt x="37817" y="51282"/>
                      <a:pt x="37817" y="51004"/>
                      <a:pt x="37743" y="50819"/>
                    </a:cubicBezTo>
                    <a:cubicBezTo>
                      <a:pt x="37670" y="50911"/>
                      <a:pt x="37670" y="50819"/>
                      <a:pt x="37522" y="50911"/>
                    </a:cubicBezTo>
                    <a:cubicBezTo>
                      <a:pt x="37155" y="51097"/>
                      <a:pt x="37228" y="51653"/>
                      <a:pt x="36787" y="51653"/>
                    </a:cubicBezTo>
                    <a:cubicBezTo>
                      <a:pt x="36787" y="51653"/>
                      <a:pt x="36787" y="51653"/>
                      <a:pt x="36787" y="51653"/>
                    </a:cubicBezTo>
                    <a:cubicBezTo>
                      <a:pt x="37228" y="51653"/>
                      <a:pt x="37155" y="51097"/>
                      <a:pt x="37522" y="50911"/>
                    </a:cubicBezTo>
                    <a:cubicBezTo>
                      <a:pt x="37670" y="50819"/>
                      <a:pt x="37670" y="50911"/>
                      <a:pt x="37743" y="50819"/>
                    </a:cubicBezTo>
                    <a:cubicBezTo>
                      <a:pt x="37817" y="51004"/>
                      <a:pt x="37817" y="51282"/>
                      <a:pt x="37890" y="51375"/>
                    </a:cubicBezTo>
                    <a:cubicBezTo>
                      <a:pt x="37890" y="51468"/>
                      <a:pt x="37890" y="51561"/>
                      <a:pt x="37890" y="51561"/>
                    </a:cubicBezTo>
                    <a:cubicBezTo>
                      <a:pt x="38185" y="51653"/>
                      <a:pt x="38185" y="51653"/>
                      <a:pt x="38185" y="51653"/>
                    </a:cubicBezTo>
                    <a:cubicBezTo>
                      <a:pt x="38479" y="51190"/>
                      <a:pt x="38479" y="50448"/>
                      <a:pt x="38773" y="50170"/>
                    </a:cubicBezTo>
                    <a:cubicBezTo>
                      <a:pt x="38258" y="49706"/>
                      <a:pt x="37375" y="47851"/>
                      <a:pt x="37375" y="46831"/>
                    </a:cubicBezTo>
                    <a:cubicBezTo>
                      <a:pt x="37375" y="46553"/>
                      <a:pt x="36934" y="46089"/>
                      <a:pt x="36934" y="45625"/>
                    </a:cubicBezTo>
                    <a:cubicBezTo>
                      <a:pt x="36934" y="45440"/>
                      <a:pt x="37302" y="44327"/>
                      <a:pt x="37449" y="44142"/>
                    </a:cubicBezTo>
                    <a:cubicBezTo>
                      <a:pt x="37449" y="44142"/>
                      <a:pt x="37449" y="44142"/>
                      <a:pt x="37449" y="44142"/>
                    </a:cubicBezTo>
                    <a:moveTo>
                      <a:pt x="23470" y="42009"/>
                    </a:moveTo>
                    <a:cubicBezTo>
                      <a:pt x="23249" y="42009"/>
                      <a:pt x="23028" y="41916"/>
                      <a:pt x="23028" y="41267"/>
                    </a:cubicBezTo>
                    <a:cubicBezTo>
                      <a:pt x="23028" y="41267"/>
                      <a:pt x="23028" y="41267"/>
                      <a:pt x="23028" y="41267"/>
                    </a:cubicBezTo>
                    <a:cubicBezTo>
                      <a:pt x="23028" y="41916"/>
                      <a:pt x="23249" y="42009"/>
                      <a:pt x="23470" y="42009"/>
                    </a:cubicBezTo>
                    <a:moveTo>
                      <a:pt x="87112" y="41823"/>
                    </a:moveTo>
                    <a:cubicBezTo>
                      <a:pt x="87332" y="41638"/>
                      <a:pt x="87553" y="41267"/>
                      <a:pt x="88068" y="41267"/>
                    </a:cubicBezTo>
                    <a:cubicBezTo>
                      <a:pt x="88068" y="41267"/>
                      <a:pt x="88068" y="41267"/>
                      <a:pt x="88068" y="41267"/>
                    </a:cubicBezTo>
                    <a:cubicBezTo>
                      <a:pt x="87553" y="41267"/>
                      <a:pt x="87332" y="41638"/>
                      <a:pt x="87112" y="41823"/>
                    </a:cubicBezTo>
                    <a:moveTo>
                      <a:pt x="85493" y="41081"/>
                    </a:moveTo>
                    <a:cubicBezTo>
                      <a:pt x="85419" y="40896"/>
                      <a:pt x="85346" y="40803"/>
                      <a:pt x="85346" y="40710"/>
                    </a:cubicBezTo>
                    <a:cubicBezTo>
                      <a:pt x="85052" y="40247"/>
                      <a:pt x="84389" y="40154"/>
                      <a:pt x="84022" y="39783"/>
                    </a:cubicBezTo>
                    <a:cubicBezTo>
                      <a:pt x="84389" y="40154"/>
                      <a:pt x="85052" y="40247"/>
                      <a:pt x="85346" y="40710"/>
                    </a:cubicBezTo>
                    <a:cubicBezTo>
                      <a:pt x="85346" y="40803"/>
                      <a:pt x="85419" y="40896"/>
                      <a:pt x="85493" y="41081"/>
                    </a:cubicBezTo>
                    <a:moveTo>
                      <a:pt x="83874" y="39598"/>
                    </a:moveTo>
                    <a:cubicBezTo>
                      <a:pt x="83874" y="39598"/>
                      <a:pt x="83874" y="39598"/>
                      <a:pt x="83874" y="39598"/>
                    </a:cubicBezTo>
                    <a:cubicBezTo>
                      <a:pt x="83874" y="39598"/>
                      <a:pt x="83874" y="39598"/>
                      <a:pt x="83874" y="39598"/>
                    </a:cubicBezTo>
                    <a:moveTo>
                      <a:pt x="58565" y="43214"/>
                    </a:moveTo>
                    <a:cubicBezTo>
                      <a:pt x="59816" y="43214"/>
                      <a:pt x="59301" y="41731"/>
                      <a:pt x="59595" y="41267"/>
                    </a:cubicBezTo>
                    <a:cubicBezTo>
                      <a:pt x="60404" y="40247"/>
                      <a:pt x="61655" y="40154"/>
                      <a:pt x="62611" y="39319"/>
                    </a:cubicBezTo>
                    <a:cubicBezTo>
                      <a:pt x="62685" y="39227"/>
                      <a:pt x="62685" y="39227"/>
                      <a:pt x="62759" y="39134"/>
                    </a:cubicBezTo>
                    <a:cubicBezTo>
                      <a:pt x="62685" y="39227"/>
                      <a:pt x="62685" y="39227"/>
                      <a:pt x="62611" y="39319"/>
                    </a:cubicBezTo>
                    <a:cubicBezTo>
                      <a:pt x="61655" y="40154"/>
                      <a:pt x="60404" y="40247"/>
                      <a:pt x="59595" y="41267"/>
                    </a:cubicBezTo>
                    <a:cubicBezTo>
                      <a:pt x="59301" y="41731"/>
                      <a:pt x="59816" y="43214"/>
                      <a:pt x="58565" y="43214"/>
                    </a:cubicBezTo>
                    <a:cubicBezTo>
                      <a:pt x="58491" y="43214"/>
                      <a:pt x="58344" y="43122"/>
                      <a:pt x="58270" y="43122"/>
                    </a:cubicBezTo>
                    <a:cubicBezTo>
                      <a:pt x="58197" y="43122"/>
                      <a:pt x="58197" y="43122"/>
                      <a:pt x="58197" y="43122"/>
                    </a:cubicBezTo>
                    <a:cubicBezTo>
                      <a:pt x="57976" y="43122"/>
                      <a:pt x="57829" y="43400"/>
                      <a:pt x="57682" y="43771"/>
                    </a:cubicBezTo>
                    <a:cubicBezTo>
                      <a:pt x="57829" y="43400"/>
                      <a:pt x="57976" y="43122"/>
                      <a:pt x="58197" y="43122"/>
                    </a:cubicBezTo>
                    <a:cubicBezTo>
                      <a:pt x="58197" y="43122"/>
                      <a:pt x="58197" y="43122"/>
                      <a:pt x="58270" y="43122"/>
                    </a:cubicBezTo>
                    <a:cubicBezTo>
                      <a:pt x="58344" y="43122"/>
                      <a:pt x="58491" y="43214"/>
                      <a:pt x="58565" y="43214"/>
                    </a:cubicBezTo>
                    <a:moveTo>
                      <a:pt x="73721" y="40340"/>
                    </a:moveTo>
                    <a:cubicBezTo>
                      <a:pt x="72397" y="40340"/>
                      <a:pt x="72029" y="38856"/>
                      <a:pt x="70778" y="38856"/>
                    </a:cubicBezTo>
                    <a:cubicBezTo>
                      <a:pt x="72029" y="38856"/>
                      <a:pt x="72397" y="40340"/>
                      <a:pt x="73721" y="40340"/>
                    </a:cubicBezTo>
                    <a:cubicBezTo>
                      <a:pt x="74530" y="40340"/>
                      <a:pt x="75634" y="39505"/>
                      <a:pt x="76664" y="39412"/>
                    </a:cubicBezTo>
                    <a:cubicBezTo>
                      <a:pt x="75634" y="39505"/>
                      <a:pt x="74530" y="40340"/>
                      <a:pt x="73721" y="40340"/>
                    </a:cubicBezTo>
                    <a:moveTo>
                      <a:pt x="65702" y="39412"/>
                    </a:moveTo>
                    <a:cubicBezTo>
                      <a:pt x="66290" y="39412"/>
                      <a:pt x="66511" y="38763"/>
                      <a:pt x="66658" y="38114"/>
                    </a:cubicBezTo>
                    <a:cubicBezTo>
                      <a:pt x="66511" y="38763"/>
                      <a:pt x="66290" y="39412"/>
                      <a:pt x="65702" y="39412"/>
                    </a:cubicBezTo>
                    <a:cubicBezTo>
                      <a:pt x="64819" y="39412"/>
                      <a:pt x="63936" y="38578"/>
                      <a:pt x="63421" y="38578"/>
                    </a:cubicBezTo>
                    <a:cubicBezTo>
                      <a:pt x="63274" y="38578"/>
                      <a:pt x="63053" y="38763"/>
                      <a:pt x="62832" y="38948"/>
                    </a:cubicBezTo>
                    <a:cubicBezTo>
                      <a:pt x="63053" y="38763"/>
                      <a:pt x="63274" y="38578"/>
                      <a:pt x="63421" y="38578"/>
                    </a:cubicBezTo>
                    <a:cubicBezTo>
                      <a:pt x="63936" y="38578"/>
                      <a:pt x="64819" y="39412"/>
                      <a:pt x="65702" y="39412"/>
                    </a:cubicBezTo>
                    <a:moveTo>
                      <a:pt x="23396" y="39412"/>
                    </a:moveTo>
                    <a:cubicBezTo>
                      <a:pt x="23543" y="39319"/>
                      <a:pt x="23838" y="39134"/>
                      <a:pt x="23838" y="38856"/>
                    </a:cubicBezTo>
                    <a:cubicBezTo>
                      <a:pt x="23838" y="38299"/>
                      <a:pt x="23543" y="37928"/>
                      <a:pt x="23470" y="37465"/>
                    </a:cubicBezTo>
                    <a:cubicBezTo>
                      <a:pt x="23543" y="37928"/>
                      <a:pt x="23838" y="38299"/>
                      <a:pt x="23838" y="38856"/>
                    </a:cubicBezTo>
                    <a:cubicBezTo>
                      <a:pt x="23838" y="39134"/>
                      <a:pt x="23543" y="39319"/>
                      <a:pt x="23396" y="39412"/>
                    </a:cubicBezTo>
                    <a:moveTo>
                      <a:pt x="67909" y="37279"/>
                    </a:moveTo>
                    <a:cubicBezTo>
                      <a:pt x="67614" y="37187"/>
                      <a:pt x="67320" y="37187"/>
                      <a:pt x="67173" y="37187"/>
                    </a:cubicBezTo>
                    <a:cubicBezTo>
                      <a:pt x="67320" y="37187"/>
                      <a:pt x="67614" y="37187"/>
                      <a:pt x="67909" y="37279"/>
                    </a:cubicBezTo>
                    <a:moveTo>
                      <a:pt x="83874" y="39598"/>
                    </a:moveTo>
                    <a:cubicBezTo>
                      <a:pt x="83801" y="39505"/>
                      <a:pt x="83801" y="39505"/>
                      <a:pt x="83801" y="39412"/>
                    </a:cubicBezTo>
                    <a:cubicBezTo>
                      <a:pt x="83286" y="38299"/>
                      <a:pt x="83212" y="36908"/>
                      <a:pt x="82550" y="36166"/>
                    </a:cubicBezTo>
                    <a:cubicBezTo>
                      <a:pt x="83212" y="36908"/>
                      <a:pt x="83286" y="38299"/>
                      <a:pt x="83801" y="39412"/>
                    </a:cubicBezTo>
                    <a:cubicBezTo>
                      <a:pt x="83801" y="39505"/>
                      <a:pt x="83801" y="39505"/>
                      <a:pt x="83874" y="39598"/>
                    </a:cubicBezTo>
                    <a:moveTo>
                      <a:pt x="23764" y="36166"/>
                    </a:moveTo>
                    <a:cubicBezTo>
                      <a:pt x="23764" y="36074"/>
                      <a:pt x="23764" y="35981"/>
                      <a:pt x="23690" y="35888"/>
                    </a:cubicBezTo>
                    <a:cubicBezTo>
                      <a:pt x="23764" y="35981"/>
                      <a:pt x="23764" y="36074"/>
                      <a:pt x="23764" y="36166"/>
                    </a:cubicBezTo>
                    <a:cubicBezTo>
                      <a:pt x="23764" y="36166"/>
                      <a:pt x="23764" y="36166"/>
                      <a:pt x="23764" y="36166"/>
                    </a:cubicBezTo>
                    <a:moveTo>
                      <a:pt x="79534" y="37372"/>
                    </a:moveTo>
                    <a:cubicBezTo>
                      <a:pt x="79828" y="36445"/>
                      <a:pt x="80343" y="35610"/>
                      <a:pt x="81373" y="35610"/>
                    </a:cubicBezTo>
                    <a:cubicBezTo>
                      <a:pt x="80343" y="35610"/>
                      <a:pt x="79828" y="36445"/>
                      <a:pt x="79534" y="37372"/>
                    </a:cubicBezTo>
                    <a:moveTo>
                      <a:pt x="27222" y="19196"/>
                    </a:moveTo>
                    <a:cubicBezTo>
                      <a:pt x="27222" y="18639"/>
                      <a:pt x="26781" y="18268"/>
                      <a:pt x="26781" y="17712"/>
                    </a:cubicBezTo>
                    <a:cubicBezTo>
                      <a:pt x="26781" y="17156"/>
                      <a:pt x="27148" y="16970"/>
                      <a:pt x="27148" y="16414"/>
                    </a:cubicBezTo>
                    <a:cubicBezTo>
                      <a:pt x="27148" y="15765"/>
                      <a:pt x="26486" y="15765"/>
                      <a:pt x="26486" y="15208"/>
                    </a:cubicBezTo>
                    <a:cubicBezTo>
                      <a:pt x="26486" y="15765"/>
                      <a:pt x="27148" y="15765"/>
                      <a:pt x="27148" y="16414"/>
                    </a:cubicBezTo>
                    <a:cubicBezTo>
                      <a:pt x="27148" y="16970"/>
                      <a:pt x="26781" y="17156"/>
                      <a:pt x="26781" y="17712"/>
                    </a:cubicBezTo>
                    <a:cubicBezTo>
                      <a:pt x="26781" y="18268"/>
                      <a:pt x="27222" y="18639"/>
                      <a:pt x="27222" y="19196"/>
                    </a:cubicBezTo>
                    <a:moveTo>
                      <a:pt x="70263" y="0"/>
                    </a:moveTo>
                    <a:cubicBezTo>
                      <a:pt x="69160" y="0"/>
                      <a:pt x="68792" y="1205"/>
                      <a:pt x="68203" y="1761"/>
                    </a:cubicBezTo>
                    <a:cubicBezTo>
                      <a:pt x="67909" y="2132"/>
                      <a:pt x="66584" y="2967"/>
                      <a:pt x="65849" y="2967"/>
                    </a:cubicBezTo>
                    <a:cubicBezTo>
                      <a:pt x="65554" y="2967"/>
                      <a:pt x="65334" y="2874"/>
                      <a:pt x="65407" y="2411"/>
                    </a:cubicBezTo>
                    <a:cubicBezTo>
                      <a:pt x="64745" y="2689"/>
                      <a:pt x="61876" y="3060"/>
                      <a:pt x="60404" y="5007"/>
                    </a:cubicBezTo>
                    <a:cubicBezTo>
                      <a:pt x="60036" y="5471"/>
                      <a:pt x="59963" y="6769"/>
                      <a:pt x="59521" y="6769"/>
                    </a:cubicBezTo>
                    <a:cubicBezTo>
                      <a:pt x="59301" y="6769"/>
                      <a:pt x="58933" y="6676"/>
                      <a:pt x="58565" y="6676"/>
                    </a:cubicBezTo>
                    <a:cubicBezTo>
                      <a:pt x="57535" y="6676"/>
                      <a:pt x="56284" y="6862"/>
                      <a:pt x="56284" y="8068"/>
                    </a:cubicBezTo>
                    <a:cubicBezTo>
                      <a:pt x="56284" y="8438"/>
                      <a:pt x="56578" y="8809"/>
                      <a:pt x="56652" y="9366"/>
                    </a:cubicBezTo>
                    <a:cubicBezTo>
                      <a:pt x="56505" y="9459"/>
                      <a:pt x="56358" y="9551"/>
                      <a:pt x="56210" y="9551"/>
                    </a:cubicBezTo>
                    <a:cubicBezTo>
                      <a:pt x="55916" y="9551"/>
                      <a:pt x="55548" y="9366"/>
                      <a:pt x="54592" y="9366"/>
                    </a:cubicBezTo>
                    <a:cubicBezTo>
                      <a:pt x="54224" y="10015"/>
                      <a:pt x="54003" y="10293"/>
                      <a:pt x="53782" y="10293"/>
                    </a:cubicBezTo>
                    <a:cubicBezTo>
                      <a:pt x="53415" y="10293"/>
                      <a:pt x="53415" y="8809"/>
                      <a:pt x="53194" y="8438"/>
                    </a:cubicBezTo>
                    <a:cubicBezTo>
                      <a:pt x="53120" y="9366"/>
                      <a:pt x="52679" y="9829"/>
                      <a:pt x="52164" y="10293"/>
                    </a:cubicBezTo>
                    <a:cubicBezTo>
                      <a:pt x="52311" y="11128"/>
                      <a:pt x="53194" y="12055"/>
                      <a:pt x="52532" y="12982"/>
                    </a:cubicBezTo>
                    <a:cubicBezTo>
                      <a:pt x="52090" y="13724"/>
                      <a:pt x="53415" y="16043"/>
                      <a:pt x="52752" y="16043"/>
                    </a:cubicBezTo>
                    <a:cubicBezTo>
                      <a:pt x="51870" y="16043"/>
                      <a:pt x="51649" y="11406"/>
                      <a:pt x="51649" y="10386"/>
                    </a:cubicBezTo>
                    <a:cubicBezTo>
                      <a:pt x="51649" y="9366"/>
                      <a:pt x="52752" y="8902"/>
                      <a:pt x="51060" y="8438"/>
                    </a:cubicBezTo>
                    <a:cubicBezTo>
                      <a:pt x="50987" y="8438"/>
                      <a:pt x="50913" y="8438"/>
                      <a:pt x="50839" y="8438"/>
                    </a:cubicBezTo>
                    <a:cubicBezTo>
                      <a:pt x="49957" y="8438"/>
                      <a:pt x="48485" y="10386"/>
                      <a:pt x="48485" y="11499"/>
                    </a:cubicBezTo>
                    <a:cubicBezTo>
                      <a:pt x="48485" y="12890"/>
                      <a:pt x="48927" y="13817"/>
                      <a:pt x="49368" y="14559"/>
                    </a:cubicBezTo>
                    <a:cubicBezTo>
                      <a:pt x="49736" y="15394"/>
                      <a:pt x="49736" y="15672"/>
                      <a:pt x="49515" y="15672"/>
                    </a:cubicBezTo>
                    <a:cubicBezTo>
                      <a:pt x="49074" y="15672"/>
                      <a:pt x="47529" y="14095"/>
                      <a:pt x="46793" y="13817"/>
                    </a:cubicBezTo>
                    <a:cubicBezTo>
                      <a:pt x="46057" y="13539"/>
                      <a:pt x="45542" y="13446"/>
                      <a:pt x="45248" y="13446"/>
                    </a:cubicBezTo>
                    <a:cubicBezTo>
                      <a:pt x="44438" y="13446"/>
                      <a:pt x="44954" y="14281"/>
                      <a:pt x="44954" y="14374"/>
                    </a:cubicBezTo>
                    <a:cubicBezTo>
                      <a:pt x="44880" y="15301"/>
                      <a:pt x="44733" y="15579"/>
                      <a:pt x="44586" y="15579"/>
                    </a:cubicBezTo>
                    <a:cubicBezTo>
                      <a:pt x="44365" y="15579"/>
                      <a:pt x="43997" y="14837"/>
                      <a:pt x="43776" y="14837"/>
                    </a:cubicBezTo>
                    <a:cubicBezTo>
                      <a:pt x="43335" y="14837"/>
                      <a:pt x="42378" y="15672"/>
                      <a:pt x="41569" y="15672"/>
                    </a:cubicBezTo>
                    <a:cubicBezTo>
                      <a:pt x="41348" y="15672"/>
                      <a:pt x="41128" y="15579"/>
                      <a:pt x="40980" y="15486"/>
                    </a:cubicBezTo>
                    <a:cubicBezTo>
                      <a:pt x="40833" y="15115"/>
                      <a:pt x="40686" y="15023"/>
                      <a:pt x="40465" y="15023"/>
                    </a:cubicBezTo>
                    <a:cubicBezTo>
                      <a:pt x="39435" y="15023"/>
                      <a:pt x="37302" y="17805"/>
                      <a:pt x="36713" y="17805"/>
                    </a:cubicBezTo>
                    <a:cubicBezTo>
                      <a:pt x="36419" y="17805"/>
                      <a:pt x="36051" y="17527"/>
                      <a:pt x="36198" y="17156"/>
                    </a:cubicBezTo>
                    <a:cubicBezTo>
                      <a:pt x="36345" y="16414"/>
                      <a:pt x="36272" y="15115"/>
                      <a:pt x="35977" y="15115"/>
                    </a:cubicBezTo>
                    <a:cubicBezTo>
                      <a:pt x="35757" y="15115"/>
                      <a:pt x="35536" y="15672"/>
                      <a:pt x="35168" y="17341"/>
                    </a:cubicBezTo>
                    <a:cubicBezTo>
                      <a:pt x="35095" y="17619"/>
                      <a:pt x="35462" y="17712"/>
                      <a:pt x="35462" y="18268"/>
                    </a:cubicBezTo>
                    <a:cubicBezTo>
                      <a:pt x="35462" y="18732"/>
                      <a:pt x="35242" y="18825"/>
                      <a:pt x="34947" y="18825"/>
                    </a:cubicBezTo>
                    <a:cubicBezTo>
                      <a:pt x="34800" y="18825"/>
                      <a:pt x="34653" y="18825"/>
                      <a:pt x="34580" y="18825"/>
                    </a:cubicBezTo>
                    <a:cubicBezTo>
                      <a:pt x="34432" y="18825"/>
                      <a:pt x="34285" y="18825"/>
                      <a:pt x="34212" y="18825"/>
                    </a:cubicBezTo>
                    <a:cubicBezTo>
                      <a:pt x="34064" y="18825"/>
                      <a:pt x="33917" y="18825"/>
                      <a:pt x="33844" y="18825"/>
                    </a:cubicBezTo>
                    <a:cubicBezTo>
                      <a:pt x="33402" y="19103"/>
                      <a:pt x="33476" y="20958"/>
                      <a:pt x="32299" y="20958"/>
                    </a:cubicBezTo>
                    <a:cubicBezTo>
                      <a:pt x="32004" y="20958"/>
                      <a:pt x="31637" y="20865"/>
                      <a:pt x="31195" y="20587"/>
                    </a:cubicBezTo>
                    <a:cubicBezTo>
                      <a:pt x="31195" y="21792"/>
                      <a:pt x="31195" y="21792"/>
                      <a:pt x="31195" y="21792"/>
                    </a:cubicBezTo>
                    <a:cubicBezTo>
                      <a:pt x="30018" y="21607"/>
                      <a:pt x="30165" y="19752"/>
                      <a:pt x="29724" y="18825"/>
                    </a:cubicBezTo>
                    <a:cubicBezTo>
                      <a:pt x="29944" y="18825"/>
                      <a:pt x="30091" y="18825"/>
                      <a:pt x="30239" y="18825"/>
                    </a:cubicBezTo>
                    <a:cubicBezTo>
                      <a:pt x="30827" y="18825"/>
                      <a:pt x="31269" y="18918"/>
                      <a:pt x="31931" y="19196"/>
                    </a:cubicBezTo>
                    <a:cubicBezTo>
                      <a:pt x="32078" y="19196"/>
                      <a:pt x="32152" y="19196"/>
                      <a:pt x="32299" y="19196"/>
                    </a:cubicBezTo>
                    <a:cubicBezTo>
                      <a:pt x="33476" y="19196"/>
                      <a:pt x="35021" y="17341"/>
                      <a:pt x="31931" y="15765"/>
                    </a:cubicBezTo>
                    <a:cubicBezTo>
                      <a:pt x="30901" y="15301"/>
                      <a:pt x="28694" y="13632"/>
                      <a:pt x="28031" y="13632"/>
                    </a:cubicBezTo>
                    <a:cubicBezTo>
                      <a:pt x="27958" y="13632"/>
                      <a:pt x="27958" y="13539"/>
                      <a:pt x="27737" y="13539"/>
                    </a:cubicBezTo>
                    <a:cubicBezTo>
                      <a:pt x="27737" y="13539"/>
                      <a:pt x="27590" y="13539"/>
                      <a:pt x="27516" y="13632"/>
                    </a:cubicBezTo>
                    <a:cubicBezTo>
                      <a:pt x="27443" y="13632"/>
                      <a:pt x="27001" y="13539"/>
                      <a:pt x="26781" y="13446"/>
                    </a:cubicBezTo>
                    <a:cubicBezTo>
                      <a:pt x="26781" y="13261"/>
                      <a:pt x="26633" y="13261"/>
                      <a:pt x="26486" y="12982"/>
                    </a:cubicBezTo>
                    <a:cubicBezTo>
                      <a:pt x="26928" y="12797"/>
                      <a:pt x="27075" y="12982"/>
                      <a:pt x="27296" y="12241"/>
                    </a:cubicBezTo>
                    <a:cubicBezTo>
                      <a:pt x="27148" y="12148"/>
                      <a:pt x="26633" y="11777"/>
                      <a:pt x="26560" y="11777"/>
                    </a:cubicBezTo>
                    <a:cubicBezTo>
                      <a:pt x="26413" y="11777"/>
                      <a:pt x="26339" y="12055"/>
                      <a:pt x="26266" y="12241"/>
                    </a:cubicBezTo>
                    <a:cubicBezTo>
                      <a:pt x="26045" y="12241"/>
                      <a:pt x="26045" y="11962"/>
                      <a:pt x="26045" y="11591"/>
                    </a:cubicBezTo>
                    <a:cubicBezTo>
                      <a:pt x="25751" y="11870"/>
                      <a:pt x="25603" y="11962"/>
                      <a:pt x="25309" y="12426"/>
                    </a:cubicBezTo>
                    <a:cubicBezTo>
                      <a:pt x="25236" y="12241"/>
                      <a:pt x="25236" y="12055"/>
                      <a:pt x="25162" y="11870"/>
                    </a:cubicBezTo>
                    <a:cubicBezTo>
                      <a:pt x="24868" y="12148"/>
                      <a:pt x="24721" y="12797"/>
                      <a:pt x="24353" y="12797"/>
                    </a:cubicBezTo>
                    <a:cubicBezTo>
                      <a:pt x="24353" y="12797"/>
                      <a:pt x="24353" y="12797"/>
                      <a:pt x="24279" y="12797"/>
                    </a:cubicBezTo>
                    <a:cubicBezTo>
                      <a:pt x="24353" y="12333"/>
                      <a:pt x="24721" y="12241"/>
                      <a:pt x="24721" y="11777"/>
                    </a:cubicBezTo>
                    <a:cubicBezTo>
                      <a:pt x="24721" y="11684"/>
                      <a:pt x="24721" y="11684"/>
                      <a:pt x="24647" y="11684"/>
                    </a:cubicBezTo>
                    <a:cubicBezTo>
                      <a:pt x="24426" y="11684"/>
                      <a:pt x="23911" y="12148"/>
                      <a:pt x="23690" y="12148"/>
                    </a:cubicBezTo>
                    <a:cubicBezTo>
                      <a:pt x="23470" y="12148"/>
                      <a:pt x="23323" y="11962"/>
                      <a:pt x="23249" y="11684"/>
                    </a:cubicBezTo>
                    <a:cubicBezTo>
                      <a:pt x="23175" y="11870"/>
                      <a:pt x="22808" y="12055"/>
                      <a:pt x="22808" y="12148"/>
                    </a:cubicBezTo>
                    <a:cubicBezTo>
                      <a:pt x="22808" y="12333"/>
                      <a:pt x="22955" y="12426"/>
                      <a:pt x="23102" y="12519"/>
                    </a:cubicBezTo>
                    <a:cubicBezTo>
                      <a:pt x="22734" y="12797"/>
                      <a:pt x="22366" y="12612"/>
                      <a:pt x="22145" y="13353"/>
                    </a:cubicBezTo>
                    <a:cubicBezTo>
                      <a:pt x="22145" y="12890"/>
                      <a:pt x="22145" y="12890"/>
                      <a:pt x="22145" y="12890"/>
                    </a:cubicBezTo>
                    <a:cubicBezTo>
                      <a:pt x="21704" y="12890"/>
                      <a:pt x="21630" y="13632"/>
                      <a:pt x="21410" y="13724"/>
                    </a:cubicBezTo>
                    <a:cubicBezTo>
                      <a:pt x="21410" y="13353"/>
                      <a:pt x="21410" y="13353"/>
                      <a:pt x="21410" y="13353"/>
                    </a:cubicBezTo>
                    <a:cubicBezTo>
                      <a:pt x="21042" y="13446"/>
                      <a:pt x="20674" y="13353"/>
                      <a:pt x="20527" y="13724"/>
                    </a:cubicBezTo>
                    <a:cubicBezTo>
                      <a:pt x="20600" y="13817"/>
                      <a:pt x="20527" y="13817"/>
                      <a:pt x="20674" y="13910"/>
                    </a:cubicBezTo>
                    <a:cubicBezTo>
                      <a:pt x="20600" y="14003"/>
                      <a:pt x="20527" y="14003"/>
                      <a:pt x="20453" y="14003"/>
                    </a:cubicBezTo>
                    <a:cubicBezTo>
                      <a:pt x="20380" y="14003"/>
                      <a:pt x="20306" y="14003"/>
                      <a:pt x="20232" y="14003"/>
                    </a:cubicBezTo>
                    <a:cubicBezTo>
                      <a:pt x="20085" y="14003"/>
                      <a:pt x="19865" y="14281"/>
                      <a:pt x="19791" y="14466"/>
                    </a:cubicBezTo>
                    <a:cubicBezTo>
                      <a:pt x="19865" y="14466"/>
                      <a:pt x="19865" y="14466"/>
                      <a:pt x="19938" y="14466"/>
                    </a:cubicBezTo>
                    <a:cubicBezTo>
                      <a:pt x="20012" y="14466"/>
                      <a:pt x="20012" y="14559"/>
                      <a:pt x="20085" y="14559"/>
                    </a:cubicBezTo>
                    <a:cubicBezTo>
                      <a:pt x="20085" y="14559"/>
                      <a:pt x="19865" y="15301"/>
                      <a:pt x="19717" y="15301"/>
                    </a:cubicBezTo>
                    <a:cubicBezTo>
                      <a:pt x="19497" y="15301"/>
                      <a:pt x="19423" y="15023"/>
                      <a:pt x="19055" y="15023"/>
                    </a:cubicBezTo>
                    <a:cubicBezTo>
                      <a:pt x="19129" y="14837"/>
                      <a:pt x="19129" y="14652"/>
                      <a:pt x="18982" y="14466"/>
                    </a:cubicBezTo>
                    <a:cubicBezTo>
                      <a:pt x="18982" y="14559"/>
                      <a:pt x="18908" y="14652"/>
                      <a:pt x="18835" y="14837"/>
                    </a:cubicBezTo>
                    <a:cubicBezTo>
                      <a:pt x="18761" y="14837"/>
                      <a:pt x="18761" y="14744"/>
                      <a:pt x="18687" y="14744"/>
                    </a:cubicBezTo>
                    <a:cubicBezTo>
                      <a:pt x="18540" y="14744"/>
                      <a:pt x="18393" y="14930"/>
                      <a:pt x="18393" y="15301"/>
                    </a:cubicBezTo>
                    <a:cubicBezTo>
                      <a:pt x="18393" y="15301"/>
                      <a:pt x="18540" y="15394"/>
                      <a:pt x="18687" y="15394"/>
                    </a:cubicBezTo>
                    <a:cubicBezTo>
                      <a:pt x="18614" y="15394"/>
                      <a:pt x="18393" y="15579"/>
                      <a:pt x="18246" y="15765"/>
                    </a:cubicBezTo>
                    <a:cubicBezTo>
                      <a:pt x="18761" y="15765"/>
                      <a:pt x="18982" y="15394"/>
                      <a:pt x="19497" y="15208"/>
                    </a:cubicBezTo>
                    <a:cubicBezTo>
                      <a:pt x="19350" y="15857"/>
                      <a:pt x="18761" y="16970"/>
                      <a:pt x="18393" y="17156"/>
                    </a:cubicBezTo>
                    <a:cubicBezTo>
                      <a:pt x="17952" y="17434"/>
                      <a:pt x="17657" y="17805"/>
                      <a:pt x="17437" y="18454"/>
                    </a:cubicBezTo>
                    <a:cubicBezTo>
                      <a:pt x="17216" y="19196"/>
                      <a:pt x="17216" y="19196"/>
                      <a:pt x="17216" y="19196"/>
                    </a:cubicBezTo>
                    <a:cubicBezTo>
                      <a:pt x="17069" y="19196"/>
                      <a:pt x="17069" y="20123"/>
                      <a:pt x="16848" y="20401"/>
                    </a:cubicBezTo>
                    <a:cubicBezTo>
                      <a:pt x="16259" y="21143"/>
                      <a:pt x="15892" y="22256"/>
                      <a:pt x="15009" y="22534"/>
                    </a:cubicBezTo>
                    <a:cubicBezTo>
                      <a:pt x="15156" y="22627"/>
                      <a:pt x="15229" y="22720"/>
                      <a:pt x="15450" y="22720"/>
                    </a:cubicBezTo>
                    <a:cubicBezTo>
                      <a:pt x="15450" y="22720"/>
                      <a:pt x="15377" y="22720"/>
                      <a:pt x="15303" y="22720"/>
                    </a:cubicBezTo>
                    <a:cubicBezTo>
                      <a:pt x="14714" y="22720"/>
                      <a:pt x="14641" y="23369"/>
                      <a:pt x="14273" y="23554"/>
                    </a:cubicBezTo>
                    <a:cubicBezTo>
                      <a:pt x="13832" y="23740"/>
                      <a:pt x="13611" y="24111"/>
                      <a:pt x="13390" y="24574"/>
                    </a:cubicBezTo>
                    <a:cubicBezTo>
                      <a:pt x="13243" y="24853"/>
                      <a:pt x="12949" y="24853"/>
                      <a:pt x="12949" y="25316"/>
                    </a:cubicBezTo>
                    <a:cubicBezTo>
                      <a:pt x="12949" y="26151"/>
                      <a:pt x="12949" y="26986"/>
                      <a:pt x="13243" y="27542"/>
                    </a:cubicBezTo>
                    <a:cubicBezTo>
                      <a:pt x="13169" y="27727"/>
                      <a:pt x="12949" y="28098"/>
                      <a:pt x="12949" y="28284"/>
                    </a:cubicBezTo>
                    <a:cubicBezTo>
                      <a:pt x="13169" y="28191"/>
                      <a:pt x="13169" y="28191"/>
                      <a:pt x="13464" y="28191"/>
                    </a:cubicBezTo>
                    <a:cubicBezTo>
                      <a:pt x="13464" y="28562"/>
                      <a:pt x="13464" y="28562"/>
                      <a:pt x="13464" y="28562"/>
                    </a:cubicBezTo>
                    <a:cubicBezTo>
                      <a:pt x="13390" y="28655"/>
                      <a:pt x="13096" y="28840"/>
                      <a:pt x="13096" y="29026"/>
                    </a:cubicBezTo>
                    <a:cubicBezTo>
                      <a:pt x="13096" y="29211"/>
                      <a:pt x="13905" y="29953"/>
                      <a:pt x="14052" y="29953"/>
                    </a:cubicBezTo>
                    <a:cubicBezTo>
                      <a:pt x="14935" y="29953"/>
                      <a:pt x="15524" y="28748"/>
                      <a:pt x="15965" y="27820"/>
                    </a:cubicBezTo>
                    <a:cubicBezTo>
                      <a:pt x="16112" y="28098"/>
                      <a:pt x="16186" y="28377"/>
                      <a:pt x="16407" y="28562"/>
                    </a:cubicBezTo>
                    <a:cubicBezTo>
                      <a:pt x="16333" y="28655"/>
                      <a:pt x="16259" y="28840"/>
                      <a:pt x="16259" y="29026"/>
                    </a:cubicBezTo>
                    <a:cubicBezTo>
                      <a:pt x="16259" y="29582"/>
                      <a:pt x="16627" y="29675"/>
                      <a:pt x="16701" y="30139"/>
                    </a:cubicBezTo>
                    <a:cubicBezTo>
                      <a:pt x="16848" y="30788"/>
                      <a:pt x="16774" y="31251"/>
                      <a:pt x="17142" y="31808"/>
                    </a:cubicBezTo>
                    <a:cubicBezTo>
                      <a:pt x="17142" y="31901"/>
                      <a:pt x="17069" y="31993"/>
                      <a:pt x="17069" y="32086"/>
                    </a:cubicBezTo>
                    <a:cubicBezTo>
                      <a:pt x="17069" y="32272"/>
                      <a:pt x="17363" y="33477"/>
                      <a:pt x="17584" y="33477"/>
                    </a:cubicBezTo>
                    <a:cubicBezTo>
                      <a:pt x="18025" y="33477"/>
                      <a:pt x="18172" y="32550"/>
                      <a:pt x="18540" y="32550"/>
                    </a:cubicBezTo>
                    <a:cubicBezTo>
                      <a:pt x="19055" y="32550"/>
                      <a:pt x="19055" y="32550"/>
                      <a:pt x="19055" y="32550"/>
                    </a:cubicBezTo>
                    <a:cubicBezTo>
                      <a:pt x="19129" y="31993"/>
                      <a:pt x="19644" y="31901"/>
                      <a:pt x="19717" y="31066"/>
                    </a:cubicBezTo>
                    <a:cubicBezTo>
                      <a:pt x="19570" y="31066"/>
                      <a:pt x="19350" y="30880"/>
                      <a:pt x="19350" y="30510"/>
                    </a:cubicBezTo>
                    <a:cubicBezTo>
                      <a:pt x="19350" y="29860"/>
                      <a:pt x="19570" y="29026"/>
                      <a:pt x="19938" y="29026"/>
                    </a:cubicBezTo>
                    <a:cubicBezTo>
                      <a:pt x="20159" y="29026"/>
                      <a:pt x="20748" y="28191"/>
                      <a:pt x="20748" y="27820"/>
                    </a:cubicBezTo>
                    <a:cubicBezTo>
                      <a:pt x="20748" y="27171"/>
                      <a:pt x="20232" y="26615"/>
                      <a:pt x="19865" y="26522"/>
                    </a:cubicBezTo>
                    <a:cubicBezTo>
                      <a:pt x="19865" y="26336"/>
                      <a:pt x="19791" y="26151"/>
                      <a:pt x="19717" y="25965"/>
                    </a:cubicBezTo>
                    <a:cubicBezTo>
                      <a:pt x="19717" y="25409"/>
                      <a:pt x="19717" y="25409"/>
                      <a:pt x="19717" y="25409"/>
                    </a:cubicBezTo>
                    <a:cubicBezTo>
                      <a:pt x="20012" y="25131"/>
                      <a:pt x="19791" y="24574"/>
                      <a:pt x="19938" y="24111"/>
                    </a:cubicBezTo>
                    <a:cubicBezTo>
                      <a:pt x="20159" y="23554"/>
                      <a:pt x="20527" y="23462"/>
                      <a:pt x="20895" y="23183"/>
                    </a:cubicBezTo>
                    <a:cubicBezTo>
                      <a:pt x="21263" y="22812"/>
                      <a:pt x="22219" y="22163"/>
                      <a:pt x="22219" y="21514"/>
                    </a:cubicBezTo>
                    <a:cubicBezTo>
                      <a:pt x="22293" y="21329"/>
                      <a:pt x="22219" y="21143"/>
                      <a:pt x="22219" y="20772"/>
                    </a:cubicBezTo>
                    <a:cubicBezTo>
                      <a:pt x="22219" y="19938"/>
                      <a:pt x="22808" y="19567"/>
                      <a:pt x="23470" y="19567"/>
                    </a:cubicBezTo>
                    <a:cubicBezTo>
                      <a:pt x="23985" y="19567"/>
                      <a:pt x="24647" y="19659"/>
                      <a:pt x="24647" y="20494"/>
                    </a:cubicBezTo>
                    <a:cubicBezTo>
                      <a:pt x="24647" y="20958"/>
                      <a:pt x="24132" y="21143"/>
                      <a:pt x="23838" y="21421"/>
                    </a:cubicBezTo>
                    <a:cubicBezTo>
                      <a:pt x="23323" y="21885"/>
                      <a:pt x="22881" y="23554"/>
                      <a:pt x="21998" y="23554"/>
                    </a:cubicBezTo>
                    <a:cubicBezTo>
                      <a:pt x="22072" y="23740"/>
                      <a:pt x="21998" y="23925"/>
                      <a:pt x="21998" y="24111"/>
                    </a:cubicBezTo>
                    <a:cubicBezTo>
                      <a:pt x="21998" y="24482"/>
                      <a:pt x="22219" y="25224"/>
                      <a:pt x="22440" y="25316"/>
                    </a:cubicBezTo>
                    <a:cubicBezTo>
                      <a:pt x="22366" y="25502"/>
                      <a:pt x="22145" y="25687"/>
                      <a:pt x="22145" y="25965"/>
                    </a:cubicBezTo>
                    <a:cubicBezTo>
                      <a:pt x="22145" y="26615"/>
                      <a:pt x="22587" y="27078"/>
                      <a:pt x="23028" y="27078"/>
                    </a:cubicBezTo>
                    <a:cubicBezTo>
                      <a:pt x="23028" y="27449"/>
                      <a:pt x="23175" y="27449"/>
                      <a:pt x="23470" y="27449"/>
                    </a:cubicBezTo>
                    <a:cubicBezTo>
                      <a:pt x="23764" y="27449"/>
                      <a:pt x="24279" y="27171"/>
                      <a:pt x="24647" y="26986"/>
                    </a:cubicBezTo>
                    <a:cubicBezTo>
                      <a:pt x="24721" y="26986"/>
                      <a:pt x="24868" y="27078"/>
                      <a:pt x="24941" y="27078"/>
                    </a:cubicBezTo>
                    <a:cubicBezTo>
                      <a:pt x="25383" y="27078"/>
                      <a:pt x="26045" y="26893"/>
                      <a:pt x="26192" y="26429"/>
                    </a:cubicBezTo>
                    <a:cubicBezTo>
                      <a:pt x="26339" y="26707"/>
                      <a:pt x="26560" y="26893"/>
                      <a:pt x="26707" y="27449"/>
                    </a:cubicBezTo>
                    <a:cubicBezTo>
                      <a:pt x="26486" y="27727"/>
                      <a:pt x="25824" y="28191"/>
                      <a:pt x="25603" y="28191"/>
                    </a:cubicBezTo>
                    <a:cubicBezTo>
                      <a:pt x="25236" y="28191"/>
                      <a:pt x="25015" y="27913"/>
                      <a:pt x="24573" y="27913"/>
                    </a:cubicBezTo>
                    <a:cubicBezTo>
                      <a:pt x="24132" y="27913"/>
                      <a:pt x="23102" y="28562"/>
                      <a:pt x="23396" y="29026"/>
                    </a:cubicBezTo>
                    <a:cubicBezTo>
                      <a:pt x="24426" y="30417"/>
                      <a:pt x="23911" y="30973"/>
                      <a:pt x="23690" y="30973"/>
                    </a:cubicBezTo>
                    <a:cubicBezTo>
                      <a:pt x="23249" y="30973"/>
                      <a:pt x="23175" y="30231"/>
                      <a:pt x="22808" y="30231"/>
                    </a:cubicBezTo>
                    <a:cubicBezTo>
                      <a:pt x="22440" y="30231"/>
                      <a:pt x="21998" y="31622"/>
                      <a:pt x="21998" y="32364"/>
                    </a:cubicBezTo>
                    <a:cubicBezTo>
                      <a:pt x="21998" y="33570"/>
                      <a:pt x="21410" y="33384"/>
                      <a:pt x="21336" y="34497"/>
                    </a:cubicBezTo>
                    <a:cubicBezTo>
                      <a:pt x="21115" y="34497"/>
                      <a:pt x="20821" y="34590"/>
                      <a:pt x="20600" y="34590"/>
                    </a:cubicBezTo>
                    <a:cubicBezTo>
                      <a:pt x="20600" y="34497"/>
                      <a:pt x="20674" y="34312"/>
                      <a:pt x="20674" y="34219"/>
                    </a:cubicBezTo>
                    <a:cubicBezTo>
                      <a:pt x="20527" y="34126"/>
                      <a:pt x="20232" y="34126"/>
                      <a:pt x="20012" y="34126"/>
                    </a:cubicBezTo>
                    <a:cubicBezTo>
                      <a:pt x="19717" y="34126"/>
                      <a:pt x="19423" y="34590"/>
                      <a:pt x="19202" y="34683"/>
                    </a:cubicBezTo>
                    <a:cubicBezTo>
                      <a:pt x="18908" y="34868"/>
                      <a:pt x="18687" y="34775"/>
                      <a:pt x="18320" y="35054"/>
                    </a:cubicBezTo>
                    <a:cubicBezTo>
                      <a:pt x="18246" y="35146"/>
                      <a:pt x="18172" y="35332"/>
                      <a:pt x="17952" y="35332"/>
                    </a:cubicBezTo>
                    <a:cubicBezTo>
                      <a:pt x="17952" y="35332"/>
                      <a:pt x="17657" y="34961"/>
                      <a:pt x="17657" y="34868"/>
                    </a:cubicBezTo>
                    <a:cubicBezTo>
                      <a:pt x="17657" y="34775"/>
                      <a:pt x="17731" y="34683"/>
                      <a:pt x="17731" y="34590"/>
                    </a:cubicBezTo>
                    <a:cubicBezTo>
                      <a:pt x="17731" y="34590"/>
                      <a:pt x="17731" y="34590"/>
                      <a:pt x="17657" y="34590"/>
                    </a:cubicBezTo>
                    <a:cubicBezTo>
                      <a:pt x="17216" y="34590"/>
                      <a:pt x="16848" y="35146"/>
                      <a:pt x="16333" y="35146"/>
                    </a:cubicBezTo>
                    <a:cubicBezTo>
                      <a:pt x="16259" y="35146"/>
                      <a:pt x="16259" y="34961"/>
                      <a:pt x="16186" y="34775"/>
                    </a:cubicBezTo>
                    <a:cubicBezTo>
                      <a:pt x="16039" y="34775"/>
                      <a:pt x="15965" y="34683"/>
                      <a:pt x="15744" y="34683"/>
                    </a:cubicBezTo>
                    <a:cubicBezTo>
                      <a:pt x="15744" y="34590"/>
                      <a:pt x="15744" y="34497"/>
                      <a:pt x="15744" y="34312"/>
                    </a:cubicBezTo>
                    <a:cubicBezTo>
                      <a:pt x="15597" y="34312"/>
                      <a:pt x="15524" y="34126"/>
                      <a:pt x="15524" y="33755"/>
                    </a:cubicBezTo>
                    <a:cubicBezTo>
                      <a:pt x="15524" y="33292"/>
                      <a:pt x="15744" y="33013"/>
                      <a:pt x="15965" y="32642"/>
                    </a:cubicBezTo>
                    <a:cubicBezTo>
                      <a:pt x="16039" y="32550"/>
                      <a:pt x="16186" y="32550"/>
                      <a:pt x="16186" y="32364"/>
                    </a:cubicBezTo>
                    <a:cubicBezTo>
                      <a:pt x="16186" y="32086"/>
                      <a:pt x="16186" y="32086"/>
                      <a:pt x="16186" y="32086"/>
                    </a:cubicBezTo>
                    <a:cubicBezTo>
                      <a:pt x="16039" y="32086"/>
                      <a:pt x="15818" y="32086"/>
                      <a:pt x="15818" y="31808"/>
                    </a:cubicBezTo>
                    <a:cubicBezTo>
                      <a:pt x="15818" y="31437"/>
                      <a:pt x="15818" y="31251"/>
                      <a:pt x="15892" y="30973"/>
                    </a:cubicBezTo>
                    <a:cubicBezTo>
                      <a:pt x="15892" y="30602"/>
                      <a:pt x="15892" y="30602"/>
                      <a:pt x="15892" y="30602"/>
                    </a:cubicBezTo>
                    <a:cubicBezTo>
                      <a:pt x="15377" y="31159"/>
                      <a:pt x="14641" y="31251"/>
                      <a:pt x="14641" y="32550"/>
                    </a:cubicBezTo>
                    <a:cubicBezTo>
                      <a:pt x="14641" y="33292"/>
                      <a:pt x="14935" y="33477"/>
                      <a:pt x="15009" y="34312"/>
                    </a:cubicBezTo>
                    <a:cubicBezTo>
                      <a:pt x="15009" y="34404"/>
                      <a:pt x="15156" y="34961"/>
                      <a:pt x="15156" y="35146"/>
                    </a:cubicBezTo>
                    <a:cubicBezTo>
                      <a:pt x="15156" y="35332"/>
                      <a:pt x="14862" y="35610"/>
                      <a:pt x="14714" y="35610"/>
                    </a:cubicBezTo>
                    <a:cubicBezTo>
                      <a:pt x="14641" y="35610"/>
                      <a:pt x="14494" y="35610"/>
                      <a:pt x="14420" y="35610"/>
                    </a:cubicBezTo>
                    <a:cubicBezTo>
                      <a:pt x="14347" y="35610"/>
                      <a:pt x="14273" y="35610"/>
                      <a:pt x="14199" y="35703"/>
                    </a:cubicBezTo>
                    <a:cubicBezTo>
                      <a:pt x="14199" y="35703"/>
                      <a:pt x="14126" y="35888"/>
                      <a:pt x="14052" y="35888"/>
                    </a:cubicBezTo>
                    <a:cubicBezTo>
                      <a:pt x="14052" y="35888"/>
                      <a:pt x="14052" y="35888"/>
                      <a:pt x="14052" y="35888"/>
                    </a:cubicBezTo>
                    <a:cubicBezTo>
                      <a:pt x="13979" y="35888"/>
                      <a:pt x="13979" y="35888"/>
                      <a:pt x="13979" y="35888"/>
                    </a:cubicBezTo>
                    <a:cubicBezTo>
                      <a:pt x="13979" y="35888"/>
                      <a:pt x="13905" y="35888"/>
                      <a:pt x="13758" y="35888"/>
                    </a:cubicBezTo>
                    <a:cubicBezTo>
                      <a:pt x="13316" y="35888"/>
                      <a:pt x="13022" y="36352"/>
                      <a:pt x="12728" y="36816"/>
                    </a:cubicBezTo>
                    <a:cubicBezTo>
                      <a:pt x="12728" y="36816"/>
                      <a:pt x="12507" y="37001"/>
                      <a:pt x="12507" y="37187"/>
                    </a:cubicBezTo>
                    <a:cubicBezTo>
                      <a:pt x="12507" y="37557"/>
                      <a:pt x="12581" y="37928"/>
                      <a:pt x="12434" y="38114"/>
                    </a:cubicBezTo>
                    <a:cubicBezTo>
                      <a:pt x="12360" y="38299"/>
                      <a:pt x="11551" y="38763"/>
                      <a:pt x="11404" y="38763"/>
                    </a:cubicBezTo>
                    <a:cubicBezTo>
                      <a:pt x="11330" y="38856"/>
                      <a:pt x="11256" y="38856"/>
                      <a:pt x="11109" y="38856"/>
                    </a:cubicBezTo>
                    <a:cubicBezTo>
                      <a:pt x="10962" y="39598"/>
                      <a:pt x="10815" y="40247"/>
                      <a:pt x="10226" y="40247"/>
                    </a:cubicBezTo>
                    <a:cubicBezTo>
                      <a:pt x="10153" y="40525"/>
                      <a:pt x="10006" y="40710"/>
                      <a:pt x="9858" y="40710"/>
                    </a:cubicBezTo>
                    <a:cubicBezTo>
                      <a:pt x="9638" y="40710"/>
                      <a:pt x="9417" y="40618"/>
                      <a:pt x="9270" y="40340"/>
                    </a:cubicBezTo>
                    <a:cubicBezTo>
                      <a:pt x="9049" y="40340"/>
                      <a:pt x="9049" y="40340"/>
                      <a:pt x="9049" y="40340"/>
                    </a:cubicBezTo>
                    <a:cubicBezTo>
                      <a:pt x="9049" y="40618"/>
                      <a:pt x="9049" y="40618"/>
                      <a:pt x="9049" y="40618"/>
                    </a:cubicBezTo>
                    <a:cubicBezTo>
                      <a:pt x="9049" y="40710"/>
                      <a:pt x="9049" y="41174"/>
                      <a:pt x="9196" y="41174"/>
                    </a:cubicBezTo>
                    <a:cubicBezTo>
                      <a:pt x="9196" y="41452"/>
                      <a:pt x="9196" y="41452"/>
                      <a:pt x="9196" y="41452"/>
                    </a:cubicBezTo>
                    <a:cubicBezTo>
                      <a:pt x="9049" y="41452"/>
                      <a:pt x="8828" y="41545"/>
                      <a:pt x="8681" y="41545"/>
                    </a:cubicBezTo>
                    <a:cubicBezTo>
                      <a:pt x="8534" y="41545"/>
                      <a:pt x="8240" y="41452"/>
                      <a:pt x="8166" y="41267"/>
                    </a:cubicBezTo>
                    <a:cubicBezTo>
                      <a:pt x="7946" y="41360"/>
                      <a:pt x="7357" y="41545"/>
                      <a:pt x="7357" y="41823"/>
                    </a:cubicBezTo>
                    <a:cubicBezTo>
                      <a:pt x="7431" y="41916"/>
                      <a:pt x="7431" y="41916"/>
                      <a:pt x="7431" y="41916"/>
                    </a:cubicBezTo>
                    <a:cubicBezTo>
                      <a:pt x="7431" y="42380"/>
                      <a:pt x="8313" y="42658"/>
                      <a:pt x="8608" y="42843"/>
                    </a:cubicBezTo>
                    <a:cubicBezTo>
                      <a:pt x="8681" y="42843"/>
                      <a:pt x="8755" y="43029"/>
                      <a:pt x="8828" y="43029"/>
                    </a:cubicBezTo>
                    <a:cubicBezTo>
                      <a:pt x="8828" y="43493"/>
                      <a:pt x="8976" y="44049"/>
                      <a:pt x="9417" y="44049"/>
                    </a:cubicBezTo>
                    <a:cubicBezTo>
                      <a:pt x="9417" y="44327"/>
                      <a:pt x="9491" y="44234"/>
                      <a:pt x="9491" y="44513"/>
                    </a:cubicBezTo>
                    <a:cubicBezTo>
                      <a:pt x="9491" y="44605"/>
                      <a:pt x="9491" y="44884"/>
                      <a:pt x="9417" y="44976"/>
                    </a:cubicBezTo>
                    <a:cubicBezTo>
                      <a:pt x="9491" y="44976"/>
                      <a:pt x="9491" y="44976"/>
                      <a:pt x="9491" y="44976"/>
                    </a:cubicBezTo>
                    <a:cubicBezTo>
                      <a:pt x="9491" y="45162"/>
                      <a:pt x="9491" y="45625"/>
                      <a:pt x="9491" y="45811"/>
                    </a:cubicBezTo>
                    <a:cubicBezTo>
                      <a:pt x="9491" y="46367"/>
                      <a:pt x="9196" y="46553"/>
                      <a:pt x="9196" y="47202"/>
                    </a:cubicBezTo>
                    <a:cubicBezTo>
                      <a:pt x="9196" y="47202"/>
                      <a:pt x="8828" y="47295"/>
                      <a:pt x="8681" y="47295"/>
                    </a:cubicBezTo>
                    <a:cubicBezTo>
                      <a:pt x="8534" y="47295"/>
                      <a:pt x="8461" y="47202"/>
                      <a:pt x="8240" y="47202"/>
                    </a:cubicBezTo>
                    <a:cubicBezTo>
                      <a:pt x="8240" y="47202"/>
                      <a:pt x="8166" y="47202"/>
                      <a:pt x="8166" y="47202"/>
                    </a:cubicBezTo>
                    <a:cubicBezTo>
                      <a:pt x="7136" y="47202"/>
                      <a:pt x="7136" y="47202"/>
                      <a:pt x="7136" y="47202"/>
                    </a:cubicBezTo>
                    <a:cubicBezTo>
                      <a:pt x="7063" y="47202"/>
                      <a:pt x="6916" y="47109"/>
                      <a:pt x="6842" y="47017"/>
                    </a:cubicBezTo>
                    <a:cubicBezTo>
                      <a:pt x="5885" y="47017"/>
                      <a:pt x="5885" y="47017"/>
                      <a:pt x="5885" y="47017"/>
                    </a:cubicBezTo>
                    <a:cubicBezTo>
                      <a:pt x="5885" y="47017"/>
                      <a:pt x="5885" y="47017"/>
                      <a:pt x="5885" y="47017"/>
                    </a:cubicBezTo>
                    <a:cubicBezTo>
                      <a:pt x="5738" y="47017"/>
                      <a:pt x="5665" y="46924"/>
                      <a:pt x="5591" y="46924"/>
                    </a:cubicBezTo>
                    <a:cubicBezTo>
                      <a:pt x="5518" y="46924"/>
                      <a:pt x="4782" y="47573"/>
                      <a:pt x="4782" y="47758"/>
                    </a:cubicBezTo>
                    <a:cubicBezTo>
                      <a:pt x="4782" y="48037"/>
                      <a:pt x="5003" y="48408"/>
                      <a:pt x="5003" y="48871"/>
                    </a:cubicBezTo>
                    <a:cubicBezTo>
                      <a:pt x="5003" y="49706"/>
                      <a:pt x="4855" y="50448"/>
                      <a:pt x="4855" y="51282"/>
                    </a:cubicBezTo>
                    <a:cubicBezTo>
                      <a:pt x="4855" y="51468"/>
                      <a:pt x="4635" y="51561"/>
                      <a:pt x="4635" y="51931"/>
                    </a:cubicBezTo>
                    <a:cubicBezTo>
                      <a:pt x="4635" y="52210"/>
                      <a:pt x="4782" y="52395"/>
                      <a:pt x="4929" y="52395"/>
                    </a:cubicBezTo>
                    <a:cubicBezTo>
                      <a:pt x="4929" y="53601"/>
                      <a:pt x="4929" y="53601"/>
                      <a:pt x="4929" y="53601"/>
                    </a:cubicBezTo>
                    <a:cubicBezTo>
                      <a:pt x="4929" y="53693"/>
                      <a:pt x="5003" y="53879"/>
                      <a:pt x="5076" y="53879"/>
                    </a:cubicBezTo>
                    <a:cubicBezTo>
                      <a:pt x="5370" y="53879"/>
                      <a:pt x="5591" y="53693"/>
                      <a:pt x="5959" y="53693"/>
                    </a:cubicBezTo>
                    <a:cubicBezTo>
                      <a:pt x="6474" y="53693"/>
                      <a:pt x="6474" y="54806"/>
                      <a:pt x="6768" y="54806"/>
                    </a:cubicBezTo>
                    <a:cubicBezTo>
                      <a:pt x="7210" y="54806"/>
                      <a:pt x="7504" y="54157"/>
                      <a:pt x="7946" y="54157"/>
                    </a:cubicBezTo>
                    <a:cubicBezTo>
                      <a:pt x="8019" y="54157"/>
                      <a:pt x="8240" y="54064"/>
                      <a:pt x="8461" y="54064"/>
                    </a:cubicBezTo>
                    <a:cubicBezTo>
                      <a:pt x="8534" y="54064"/>
                      <a:pt x="8534" y="54064"/>
                      <a:pt x="8608" y="54157"/>
                    </a:cubicBezTo>
                    <a:cubicBezTo>
                      <a:pt x="8608" y="54064"/>
                      <a:pt x="8608" y="54064"/>
                      <a:pt x="8608" y="54064"/>
                    </a:cubicBezTo>
                    <a:cubicBezTo>
                      <a:pt x="8608" y="54064"/>
                      <a:pt x="8681" y="54157"/>
                      <a:pt x="8681" y="54157"/>
                    </a:cubicBezTo>
                    <a:cubicBezTo>
                      <a:pt x="9049" y="54157"/>
                      <a:pt x="9049" y="53508"/>
                      <a:pt x="9270" y="53323"/>
                    </a:cubicBezTo>
                    <a:cubicBezTo>
                      <a:pt x="9711" y="53044"/>
                      <a:pt x="9858" y="52673"/>
                      <a:pt x="10079" y="52024"/>
                    </a:cubicBezTo>
                    <a:cubicBezTo>
                      <a:pt x="10006" y="51931"/>
                      <a:pt x="9932" y="51839"/>
                      <a:pt x="9932" y="51653"/>
                    </a:cubicBezTo>
                    <a:cubicBezTo>
                      <a:pt x="9932" y="50911"/>
                      <a:pt x="10521" y="49706"/>
                      <a:pt x="10889" y="49520"/>
                    </a:cubicBezTo>
                    <a:cubicBezTo>
                      <a:pt x="11256" y="49428"/>
                      <a:pt x="11698" y="49242"/>
                      <a:pt x="11845" y="48593"/>
                    </a:cubicBezTo>
                    <a:cubicBezTo>
                      <a:pt x="11698" y="47944"/>
                      <a:pt x="11698" y="47944"/>
                      <a:pt x="11698" y="47944"/>
                    </a:cubicBezTo>
                    <a:cubicBezTo>
                      <a:pt x="11698" y="47480"/>
                      <a:pt x="12066" y="47109"/>
                      <a:pt x="12360" y="47109"/>
                    </a:cubicBezTo>
                    <a:cubicBezTo>
                      <a:pt x="12801" y="47109"/>
                      <a:pt x="13022" y="47480"/>
                      <a:pt x="13464" y="47480"/>
                    </a:cubicBezTo>
                    <a:cubicBezTo>
                      <a:pt x="13979" y="47480"/>
                      <a:pt x="14199" y="46924"/>
                      <a:pt x="14567" y="46646"/>
                    </a:cubicBezTo>
                    <a:cubicBezTo>
                      <a:pt x="14788" y="46553"/>
                      <a:pt x="14788" y="46089"/>
                      <a:pt x="15156" y="46089"/>
                    </a:cubicBezTo>
                    <a:cubicBezTo>
                      <a:pt x="15965" y="46089"/>
                      <a:pt x="16039" y="47387"/>
                      <a:pt x="16407" y="48129"/>
                    </a:cubicBezTo>
                    <a:cubicBezTo>
                      <a:pt x="16480" y="48315"/>
                      <a:pt x="16774" y="48408"/>
                      <a:pt x="16922" y="48686"/>
                    </a:cubicBezTo>
                    <a:cubicBezTo>
                      <a:pt x="17290" y="49149"/>
                      <a:pt x="17437" y="49428"/>
                      <a:pt x="18025" y="49613"/>
                    </a:cubicBezTo>
                    <a:cubicBezTo>
                      <a:pt x="18025" y="49799"/>
                      <a:pt x="18320" y="49984"/>
                      <a:pt x="18393" y="49984"/>
                    </a:cubicBezTo>
                    <a:cubicBezTo>
                      <a:pt x="18467" y="50170"/>
                      <a:pt x="18908" y="50911"/>
                      <a:pt x="18982" y="50911"/>
                    </a:cubicBezTo>
                    <a:cubicBezTo>
                      <a:pt x="19055" y="51190"/>
                      <a:pt x="19202" y="51282"/>
                      <a:pt x="19202" y="51746"/>
                    </a:cubicBezTo>
                    <a:cubicBezTo>
                      <a:pt x="19202" y="52117"/>
                      <a:pt x="19129" y="52581"/>
                      <a:pt x="18835" y="52581"/>
                    </a:cubicBezTo>
                    <a:cubicBezTo>
                      <a:pt x="18835" y="52673"/>
                      <a:pt x="18908" y="52766"/>
                      <a:pt x="19055" y="52766"/>
                    </a:cubicBezTo>
                    <a:cubicBezTo>
                      <a:pt x="19350" y="52766"/>
                      <a:pt x="19350" y="52117"/>
                      <a:pt x="19497" y="51839"/>
                    </a:cubicBezTo>
                    <a:cubicBezTo>
                      <a:pt x="19497" y="51839"/>
                      <a:pt x="19791" y="51839"/>
                      <a:pt x="19791" y="51746"/>
                    </a:cubicBezTo>
                    <a:cubicBezTo>
                      <a:pt x="19791" y="51282"/>
                      <a:pt x="19423" y="51190"/>
                      <a:pt x="19423" y="50819"/>
                    </a:cubicBezTo>
                    <a:cubicBezTo>
                      <a:pt x="19423" y="50540"/>
                      <a:pt x="19570" y="50355"/>
                      <a:pt x="19865" y="50355"/>
                    </a:cubicBezTo>
                    <a:cubicBezTo>
                      <a:pt x="20159" y="50355"/>
                      <a:pt x="20306" y="50726"/>
                      <a:pt x="20527" y="50819"/>
                    </a:cubicBezTo>
                    <a:cubicBezTo>
                      <a:pt x="20527" y="50170"/>
                      <a:pt x="20085" y="49891"/>
                      <a:pt x="19644" y="49613"/>
                    </a:cubicBezTo>
                    <a:cubicBezTo>
                      <a:pt x="19570" y="49520"/>
                      <a:pt x="19055" y="49335"/>
                      <a:pt x="19129" y="48964"/>
                    </a:cubicBezTo>
                    <a:cubicBezTo>
                      <a:pt x="19202" y="48964"/>
                      <a:pt x="19202" y="48871"/>
                      <a:pt x="19202" y="48778"/>
                    </a:cubicBezTo>
                    <a:cubicBezTo>
                      <a:pt x="18982" y="48778"/>
                      <a:pt x="18835" y="48778"/>
                      <a:pt x="18687" y="48778"/>
                    </a:cubicBezTo>
                    <a:cubicBezTo>
                      <a:pt x="18614" y="48778"/>
                      <a:pt x="18467" y="48778"/>
                      <a:pt x="18393" y="48686"/>
                    </a:cubicBezTo>
                    <a:cubicBezTo>
                      <a:pt x="18172" y="48593"/>
                      <a:pt x="18025" y="48037"/>
                      <a:pt x="17952" y="47666"/>
                    </a:cubicBezTo>
                    <a:cubicBezTo>
                      <a:pt x="17952" y="47387"/>
                      <a:pt x="17731" y="46831"/>
                      <a:pt x="17437" y="46646"/>
                    </a:cubicBezTo>
                    <a:cubicBezTo>
                      <a:pt x="17216" y="46553"/>
                      <a:pt x="16995" y="46367"/>
                      <a:pt x="16995" y="45904"/>
                    </a:cubicBezTo>
                    <a:cubicBezTo>
                      <a:pt x="16995" y="45718"/>
                      <a:pt x="17069" y="45533"/>
                      <a:pt x="17069" y="45347"/>
                    </a:cubicBezTo>
                    <a:cubicBezTo>
                      <a:pt x="17069" y="45347"/>
                      <a:pt x="16995" y="45255"/>
                      <a:pt x="16995" y="45162"/>
                    </a:cubicBezTo>
                    <a:cubicBezTo>
                      <a:pt x="16995" y="44791"/>
                      <a:pt x="17437" y="44791"/>
                      <a:pt x="17657" y="44605"/>
                    </a:cubicBezTo>
                    <a:cubicBezTo>
                      <a:pt x="17805" y="44791"/>
                      <a:pt x="17657" y="45440"/>
                      <a:pt x="17952" y="45440"/>
                    </a:cubicBezTo>
                    <a:cubicBezTo>
                      <a:pt x="18540" y="45440"/>
                      <a:pt x="18540" y="45440"/>
                      <a:pt x="18540" y="45440"/>
                    </a:cubicBezTo>
                    <a:cubicBezTo>
                      <a:pt x="18540" y="46182"/>
                      <a:pt x="19055" y="47202"/>
                      <a:pt x="19497" y="47202"/>
                    </a:cubicBezTo>
                    <a:cubicBezTo>
                      <a:pt x="19791" y="47202"/>
                      <a:pt x="19791" y="47202"/>
                      <a:pt x="19791" y="47202"/>
                    </a:cubicBezTo>
                    <a:cubicBezTo>
                      <a:pt x="19791" y="47666"/>
                      <a:pt x="20085" y="47666"/>
                      <a:pt x="20380" y="47851"/>
                    </a:cubicBezTo>
                    <a:cubicBezTo>
                      <a:pt x="20674" y="48129"/>
                      <a:pt x="21115" y="48778"/>
                      <a:pt x="21115" y="49149"/>
                    </a:cubicBezTo>
                    <a:cubicBezTo>
                      <a:pt x="21115" y="49984"/>
                      <a:pt x="21115" y="49984"/>
                      <a:pt x="21115" y="49984"/>
                    </a:cubicBezTo>
                    <a:cubicBezTo>
                      <a:pt x="21115" y="50633"/>
                      <a:pt x="21483" y="50911"/>
                      <a:pt x="21704" y="51282"/>
                    </a:cubicBezTo>
                    <a:cubicBezTo>
                      <a:pt x="21851" y="51561"/>
                      <a:pt x="22072" y="51839"/>
                      <a:pt x="22145" y="52210"/>
                    </a:cubicBezTo>
                    <a:cubicBezTo>
                      <a:pt x="22145" y="52302"/>
                      <a:pt x="22145" y="52581"/>
                      <a:pt x="22219" y="52581"/>
                    </a:cubicBezTo>
                    <a:cubicBezTo>
                      <a:pt x="22587" y="52581"/>
                      <a:pt x="22587" y="52581"/>
                      <a:pt x="22587" y="52581"/>
                    </a:cubicBezTo>
                    <a:cubicBezTo>
                      <a:pt x="22513" y="52766"/>
                      <a:pt x="22366" y="52859"/>
                      <a:pt x="22366" y="53044"/>
                    </a:cubicBezTo>
                    <a:cubicBezTo>
                      <a:pt x="22366" y="53601"/>
                      <a:pt x="22587" y="54064"/>
                      <a:pt x="22955" y="54064"/>
                    </a:cubicBezTo>
                    <a:cubicBezTo>
                      <a:pt x="23249" y="54064"/>
                      <a:pt x="23249" y="54064"/>
                      <a:pt x="23249" y="54064"/>
                    </a:cubicBezTo>
                    <a:cubicBezTo>
                      <a:pt x="23028" y="53879"/>
                      <a:pt x="23249" y="53508"/>
                      <a:pt x="23249" y="53323"/>
                    </a:cubicBezTo>
                    <a:cubicBezTo>
                      <a:pt x="23249" y="53137"/>
                      <a:pt x="23175" y="53044"/>
                      <a:pt x="23102" y="52859"/>
                    </a:cubicBezTo>
                    <a:cubicBezTo>
                      <a:pt x="23102" y="52581"/>
                      <a:pt x="23102" y="52581"/>
                      <a:pt x="23102" y="52581"/>
                    </a:cubicBezTo>
                    <a:cubicBezTo>
                      <a:pt x="23175" y="52766"/>
                      <a:pt x="23396" y="52952"/>
                      <a:pt x="23617" y="53044"/>
                    </a:cubicBezTo>
                    <a:cubicBezTo>
                      <a:pt x="23690" y="53044"/>
                      <a:pt x="23690" y="53044"/>
                      <a:pt x="23690" y="53044"/>
                    </a:cubicBezTo>
                    <a:cubicBezTo>
                      <a:pt x="23690" y="52859"/>
                      <a:pt x="23911" y="52952"/>
                      <a:pt x="23985" y="52859"/>
                    </a:cubicBezTo>
                    <a:cubicBezTo>
                      <a:pt x="23985" y="52766"/>
                      <a:pt x="23911" y="52673"/>
                      <a:pt x="23911" y="52581"/>
                    </a:cubicBezTo>
                    <a:cubicBezTo>
                      <a:pt x="23764" y="52581"/>
                      <a:pt x="23249" y="51839"/>
                      <a:pt x="23249" y="51746"/>
                    </a:cubicBezTo>
                    <a:cubicBezTo>
                      <a:pt x="23249" y="51653"/>
                      <a:pt x="23323" y="51561"/>
                      <a:pt x="23323" y="51375"/>
                    </a:cubicBezTo>
                    <a:cubicBezTo>
                      <a:pt x="22955" y="50633"/>
                      <a:pt x="22955" y="50633"/>
                      <a:pt x="22955" y="50633"/>
                    </a:cubicBezTo>
                    <a:cubicBezTo>
                      <a:pt x="22955" y="50540"/>
                      <a:pt x="23028" y="50355"/>
                      <a:pt x="23175" y="50355"/>
                    </a:cubicBezTo>
                    <a:cubicBezTo>
                      <a:pt x="23323" y="50355"/>
                      <a:pt x="23396" y="50819"/>
                      <a:pt x="23690" y="50819"/>
                    </a:cubicBezTo>
                    <a:cubicBezTo>
                      <a:pt x="23690" y="50540"/>
                      <a:pt x="23690" y="50355"/>
                      <a:pt x="23690" y="50077"/>
                    </a:cubicBezTo>
                    <a:cubicBezTo>
                      <a:pt x="23911" y="49984"/>
                      <a:pt x="23985" y="49706"/>
                      <a:pt x="24353" y="49706"/>
                    </a:cubicBezTo>
                    <a:cubicBezTo>
                      <a:pt x="24721" y="49706"/>
                      <a:pt x="24868" y="50355"/>
                      <a:pt x="25236" y="50355"/>
                    </a:cubicBezTo>
                    <a:cubicBezTo>
                      <a:pt x="25456" y="50355"/>
                      <a:pt x="25530" y="49891"/>
                      <a:pt x="25824" y="49706"/>
                    </a:cubicBezTo>
                    <a:cubicBezTo>
                      <a:pt x="25898" y="49706"/>
                      <a:pt x="25898" y="49706"/>
                      <a:pt x="25971" y="49706"/>
                    </a:cubicBezTo>
                    <a:cubicBezTo>
                      <a:pt x="26045" y="49706"/>
                      <a:pt x="26045" y="49706"/>
                      <a:pt x="26045" y="49706"/>
                    </a:cubicBezTo>
                    <a:cubicBezTo>
                      <a:pt x="26118" y="49706"/>
                      <a:pt x="26118" y="49706"/>
                      <a:pt x="26118" y="49706"/>
                    </a:cubicBezTo>
                    <a:cubicBezTo>
                      <a:pt x="26192" y="49706"/>
                      <a:pt x="26266" y="49706"/>
                      <a:pt x="26266" y="49613"/>
                    </a:cubicBezTo>
                    <a:cubicBezTo>
                      <a:pt x="26413" y="49613"/>
                      <a:pt x="26486" y="49613"/>
                      <a:pt x="26560" y="49520"/>
                    </a:cubicBezTo>
                    <a:cubicBezTo>
                      <a:pt x="26413" y="49242"/>
                      <a:pt x="25898" y="48871"/>
                      <a:pt x="25898" y="48222"/>
                    </a:cubicBezTo>
                    <a:cubicBezTo>
                      <a:pt x="25898" y="47758"/>
                      <a:pt x="26266" y="47202"/>
                      <a:pt x="26486" y="46831"/>
                    </a:cubicBezTo>
                    <a:cubicBezTo>
                      <a:pt x="26486" y="46089"/>
                      <a:pt x="26486" y="46089"/>
                      <a:pt x="26486" y="46089"/>
                    </a:cubicBezTo>
                    <a:cubicBezTo>
                      <a:pt x="26560" y="45904"/>
                      <a:pt x="26486" y="46089"/>
                      <a:pt x="26560" y="45625"/>
                    </a:cubicBezTo>
                    <a:cubicBezTo>
                      <a:pt x="26560" y="45347"/>
                      <a:pt x="26781" y="45162"/>
                      <a:pt x="27001" y="45069"/>
                    </a:cubicBezTo>
                    <a:cubicBezTo>
                      <a:pt x="27001" y="44976"/>
                      <a:pt x="27001" y="44791"/>
                      <a:pt x="27001" y="44605"/>
                    </a:cubicBezTo>
                    <a:cubicBezTo>
                      <a:pt x="27443" y="44420"/>
                      <a:pt x="27516" y="43678"/>
                      <a:pt x="27958" y="43678"/>
                    </a:cubicBezTo>
                    <a:cubicBezTo>
                      <a:pt x="28326" y="43678"/>
                      <a:pt x="29209" y="45996"/>
                      <a:pt x="29503" y="45996"/>
                    </a:cubicBezTo>
                    <a:cubicBezTo>
                      <a:pt x="29797" y="45996"/>
                      <a:pt x="30754" y="45347"/>
                      <a:pt x="30974" y="44976"/>
                    </a:cubicBezTo>
                    <a:cubicBezTo>
                      <a:pt x="30901" y="44976"/>
                      <a:pt x="30386" y="44884"/>
                      <a:pt x="30386" y="44884"/>
                    </a:cubicBezTo>
                    <a:cubicBezTo>
                      <a:pt x="30312" y="44884"/>
                      <a:pt x="30018" y="44791"/>
                      <a:pt x="30018" y="44420"/>
                    </a:cubicBezTo>
                    <a:cubicBezTo>
                      <a:pt x="30018" y="44142"/>
                      <a:pt x="31489" y="43400"/>
                      <a:pt x="32078" y="43029"/>
                    </a:cubicBezTo>
                    <a:cubicBezTo>
                      <a:pt x="32078" y="43029"/>
                      <a:pt x="31784" y="43493"/>
                      <a:pt x="31710" y="43585"/>
                    </a:cubicBezTo>
                    <a:cubicBezTo>
                      <a:pt x="31710" y="43771"/>
                      <a:pt x="32299" y="44605"/>
                      <a:pt x="31048" y="45069"/>
                    </a:cubicBezTo>
                    <a:cubicBezTo>
                      <a:pt x="31563" y="46831"/>
                      <a:pt x="33917" y="46553"/>
                      <a:pt x="33917" y="48964"/>
                    </a:cubicBezTo>
                    <a:cubicBezTo>
                      <a:pt x="33991" y="48964"/>
                      <a:pt x="33991" y="48964"/>
                      <a:pt x="33991" y="48964"/>
                    </a:cubicBezTo>
                    <a:cubicBezTo>
                      <a:pt x="34064" y="48964"/>
                      <a:pt x="34064" y="48964"/>
                      <a:pt x="34064" y="48964"/>
                    </a:cubicBezTo>
                    <a:cubicBezTo>
                      <a:pt x="33697" y="49149"/>
                      <a:pt x="33402" y="49613"/>
                      <a:pt x="33034" y="49613"/>
                    </a:cubicBezTo>
                    <a:cubicBezTo>
                      <a:pt x="31857" y="49613"/>
                      <a:pt x="31857" y="49613"/>
                      <a:pt x="31857" y="49613"/>
                    </a:cubicBezTo>
                    <a:cubicBezTo>
                      <a:pt x="31637" y="49613"/>
                      <a:pt x="30827" y="49428"/>
                      <a:pt x="30827" y="49057"/>
                    </a:cubicBezTo>
                    <a:cubicBezTo>
                      <a:pt x="30386" y="49057"/>
                      <a:pt x="30386" y="48593"/>
                      <a:pt x="29871" y="48593"/>
                    </a:cubicBezTo>
                    <a:cubicBezTo>
                      <a:pt x="29503" y="48593"/>
                      <a:pt x="28914" y="48593"/>
                      <a:pt x="28694" y="48871"/>
                    </a:cubicBezTo>
                    <a:cubicBezTo>
                      <a:pt x="28473" y="49057"/>
                      <a:pt x="28105" y="49428"/>
                      <a:pt x="27811" y="49428"/>
                    </a:cubicBezTo>
                    <a:cubicBezTo>
                      <a:pt x="27222" y="49428"/>
                      <a:pt x="27222" y="49428"/>
                      <a:pt x="27222" y="49428"/>
                    </a:cubicBezTo>
                    <a:cubicBezTo>
                      <a:pt x="27148" y="49428"/>
                      <a:pt x="27001" y="49428"/>
                      <a:pt x="26928" y="49428"/>
                    </a:cubicBezTo>
                    <a:cubicBezTo>
                      <a:pt x="26781" y="49428"/>
                      <a:pt x="26707" y="49520"/>
                      <a:pt x="26707" y="49613"/>
                    </a:cubicBezTo>
                    <a:cubicBezTo>
                      <a:pt x="26707" y="49799"/>
                      <a:pt x="26854" y="49706"/>
                      <a:pt x="26854" y="49984"/>
                    </a:cubicBezTo>
                    <a:cubicBezTo>
                      <a:pt x="26486" y="50262"/>
                      <a:pt x="25015" y="50077"/>
                      <a:pt x="25015" y="51004"/>
                    </a:cubicBezTo>
                    <a:cubicBezTo>
                      <a:pt x="25015" y="51190"/>
                      <a:pt x="25162" y="51190"/>
                      <a:pt x="25236" y="51190"/>
                    </a:cubicBezTo>
                    <a:cubicBezTo>
                      <a:pt x="25309" y="51190"/>
                      <a:pt x="25383" y="51190"/>
                      <a:pt x="25383" y="51190"/>
                    </a:cubicBezTo>
                    <a:cubicBezTo>
                      <a:pt x="25309" y="51375"/>
                      <a:pt x="25383" y="51375"/>
                      <a:pt x="25383" y="51561"/>
                    </a:cubicBezTo>
                    <a:cubicBezTo>
                      <a:pt x="25383" y="52117"/>
                      <a:pt x="25162" y="52117"/>
                      <a:pt x="24941" y="52395"/>
                    </a:cubicBezTo>
                    <a:cubicBezTo>
                      <a:pt x="25236" y="52581"/>
                      <a:pt x="25456" y="52581"/>
                      <a:pt x="25677" y="52952"/>
                    </a:cubicBezTo>
                    <a:cubicBezTo>
                      <a:pt x="25456" y="53323"/>
                      <a:pt x="26045" y="53786"/>
                      <a:pt x="26192" y="53972"/>
                    </a:cubicBezTo>
                    <a:cubicBezTo>
                      <a:pt x="26118" y="53972"/>
                      <a:pt x="26045" y="54064"/>
                      <a:pt x="25971" y="54157"/>
                    </a:cubicBezTo>
                    <a:cubicBezTo>
                      <a:pt x="26192" y="54157"/>
                      <a:pt x="26192" y="54157"/>
                      <a:pt x="26192" y="54157"/>
                    </a:cubicBezTo>
                    <a:cubicBezTo>
                      <a:pt x="26266" y="54064"/>
                      <a:pt x="26339" y="54064"/>
                      <a:pt x="26339" y="54064"/>
                    </a:cubicBezTo>
                    <a:cubicBezTo>
                      <a:pt x="26633" y="54064"/>
                      <a:pt x="26854" y="54621"/>
                      <a:pt x="27222" y="54621"/>
                    </a:cubicBezTo>
                    <a:cubicBezTo>
                      <a:pt x="27590" y="54621"/>
                      <a:pt x="27443" y="53972"/>
                      <a:pt x="27884" y="53972"/>
                    </a:cubicBezTo>
                    <a:cubicBezTo>
                      <a:pt x="28326" y="53972"/>
                      <a:pt x="28473" y="54714"/>
                      <a:pt x="28914" y="54714"/>
                    </a:cubicBezTo>
                    <a:cubicBezTo>
                      <a:pt x="29503" y="54714"/>
                      <a:pt x="29650" y="54343"/>
                      <a:pt x="29944" y="53972"/>
                    </a:cubicBezTo>
                    <a:cubicBezTo>
                      <a:pt x="30018" y="54064"/>
                      <a:pt x="30165" y="54250"/>
                      <a:pt x="30386" y="54250"/>
                    </a:cubicBezTo>
                    <a:cubicBezTo>
                      <a:pt x="30533" y="54250"/>
                      <a:pt x="30606" y="54064"/>
                      <a:pt x="30754" y="53972"/>
                    </a:cubicBezTo>
                    <a:cubicBezTo>
                      <a:pt x="30754" y="54250"/>
                      <a:pt x="30754" y="54250"/>
                      <a:pt x="30754" y="54250"/>
                    </a:cubicBezTo>
                    <a:cubicBezTo>
                      <a:pt x="30680" y="54250"/>
                      <a:pt x="30606" y="54343"/>
                      <a:pt x="30606" y="54528"/>
                    </a:cubicBezTo>
                    <a:cubicBezTo>
                      <a:pt x="30606" y="54899"/>
                      <a:pt x="30680" y="55363"/>
                      <a:pt x="30680" y="55826"/>
                    </a:cubicBezTo>
                    <a:cubicBezTo>
                      <a:pt x="30680" y="56568"/>
                      <a:pt x="30312" y="56754"/>
                      <a:pt x="30165" y="57310"/>
                    </a:cubicBezTo>
                    <a:cubicBezTo>
                      <a:pt x="30018" y="57959"/>
                      <a:pt x="30018" y="58330"/>
                      <a:pt x="29871" y="58979"/>
                    </a:cubicBezTo>
                    <a:cubicBezTo>
                      <a:pt x="29797" y="59072"/>
                      <a:pt x="29650" y="59072"/>
                      <a:pt x="29650" y="59350"/>
                    </a:cubicBezTo>
                    <a:cubicBezTo>
                      <a:pt x="29797" y="59721"/>
                      <a:pt x="29797" y="59721"/>
                      <a:pt x="29797" y="59721"/>
                    </a:cubicBezTo>
                    <a:cubicBezTo>
                      <a:pt x="29797" y="59629"/>
                      <a:pt x="29724" y="59536"/>
                      <a:pt x="29724" y="59536"/>
                    </a:cubicBezTo>
                    <a:cubicBezTo>
                      <a:pt x="29429" y="59629"/>
                      <a:pt x="29429" y="59721"/>
                      <a:pt x="29135" y="59721"/>
                    </a:cubicBezTo>
                    <a:cubicBezTo>
                      <a:pt x="28694" y="59721"/>
                      <a:pt x="28473" y="59350"/>
                      <a:pt x="28105" y="59350"/>
                    </a:cubicBezTo>
                    <a:cubicBezTo>
                      <a:pt x="27443" y="59350"/>
                      <a:pt x="27222" y="59814"/>
                      <a:pt x="26633" y="59814"/>
                    </a:cubicBezTo>
                    <a:cubicBezTo>
                      <a:pt x="25898" y="59814"/>
                      <a:pt x="24941" y="59350"/>
                      <a:pt x="24353" y="58979"/>
                    </a:cubicBezTo>
                    <a:cubicBezTo>
                      <a:pt x="23985" y="58794"/>
                      <a:pt x="23543" y="59072"/>
                      <a:pt x="23323" y="58701"/>
                    </a:cubicBezTo>
                    <a:cubicBezTo>
                      <a:pt x="23249" y="58516"/>
                      <a:pt x="23028" y="58423"/>
                      <a:pt x="23028" y="57959"/>
                    </a:cubicBezTo>
                    <a:cubicBezTo>
                      <a:pt x="22587" y="57959"/>
                      <a:pt x="22587" y="57959"/>
                      <a:pt x="22587" y="57959"/>
                    </a:cubicBezTo>
                    <a:cubicBezTo>
                      <a:pt x="22513" y="57867"/>
                      <a:pt x="22513" y="57867"/>
                      <a:pt x="22513" y="57867"/>
                    </a:cubicBezTo>
                    <a:cubicBezTo>
                      <a:pt x="21925" y="58238"/>
                      <a:pt x="21410" y="58238"/>
                      <a:pt x="21410" y="59165"/>
                    </a:cubicBezTo>
                    <a:cubicBezTo>
                      <a:pt x="21410" y="59814"/>
                      <a:pt x="21410" y="59814"/>
                      <a:pt x="21410" y="59814"/>
                    </a:cubicBezTo>
                    <a:cubicBezTo>
                      <a:pt x="21410" y="59907"/>
                      <a:pt x="21189" y="60278"/>
                      <a:pt x="21042" y="60278"/>
                    </a:cubicBezTo>
                    <a:cubicBezTo>
                      <a:pt x="19497" y="60278"/>
                      <a:pt x="19055" y="57774"/>
                      <a:pt x="17731" y="57774"/>
                    </a:cubicBezTo>
                    <a:cubicBezTo>
                      <a:pt x="17142" y="57774"/>
                      <a:pt x="17142" y="57774"/>
                      <a:pt x="17142" y="57774"/>
                    </a:cubicBezTo>
                    <a:cubicBezTo>
                      <a:pt x="16774" y="57774"/>
                      <a:pt x="16259" y="57125"/>
                      <a:pt x="16259" y="56383"/>
                    </a:cubicBezTo>
                    <a:cubicBezTo>
                      <a:pt x="16259" y="55919"/>
                      <a:pt x="16480" y="55641"/>
                      <a:pt x="16480" y="55177"/>
                    </a:cubicBezTo>
                    <a:cubicBezTo>
                      <a:pt x="16480" y="54899"/>
                      <a:pt x="16259" y="54806"/>
                      <a:pt x="16259" y="54528"/>
                    </a:cubicBezTo>
                    <a:cubicBezTo>
                      <a:pt x="16259" y="54157"/>
                      <a:pt x="16480" y="54157"/>
                      <a:pt x="16554" y="53693"/>
                    </a:cubicBezTo>
                    <a:cubicBezTo>
                      <a:pt x="16407" y="53786"/>
                      <a:pt x="16333" y="53879"/>
                      <a:pt x="16259" y="53879"/>
                    </a:cubicBezTo>
                    <a:cubicBezTo>
                      <a:pt x="15892" y="53879"/>
                      <a:pt x="16039" y="53323"/>
                      <a:pt x="15597" y="53323"/>
                    </a:cubicBezTo>
                    <a:cubicBezTo>
                      <a:pt x="15229" y="53323"/>
                      <a:pt x="15229" y="53786"/>
                      <a:pt x="14788" y="53786"/>
                    </a:cubicBezTo>
                    <a:cubicBezTo>
                      <a:pt x="14567" y="53786"/>
                      <a:pt x="14420" y="53601"/>
                      <a:pt x="14199" y="53601"/>
                    </a:cubicBezTo>
                    <a:cubicBezTo>
                      <a:pt x="13905" y="53601"/>
                      <a:pt x="13537" y="54064"/>
                      <a:pt x="13316" y="54064"/>
                    </a:cubicBezTo>
                    <a:cubicBezTo>
                      <a:pt x="13169" y="54064"/>
                      <a:pt x="12875" y="53786"/>
                      <a:pt x="12654" y="53786"/>
                    </a:cubicBezTo>
                    <a:cubicBezTo>
                      <a:pt x="11698" y="53786"/>
                      <a:pt x="10226" y="54621"/>
                      <a:pt x="9417" y="55177"/>
                    </a:cubicBezTo>
                    <a:cubicBezTo>
                      <a:pt x="9196" y="55363"/>
                      <a:pt x="9049" y="55734"/>
                      <a:pt x="8681" y="55734"/>
                    </a:cubicBezTo>
                    <a:cubicBezTo>
                      <a:pt x="7946" y="55734"/>
                      <a:pt x="7431" y="55548"/>
                      <a:pt x="6916" y="54992"/>
                    </a:cubicBezTo>
                    <a:cubicBezTo>
                      <a:pt x="6695" y="55177"/>
                      <a:pt x="6695" y="55455"/>
                      <a:pt x="6548" y="55826"/>
                    </a:cubicBezTo>
                    <a:cubicBezTo>
                      <a:pt x="6548" y="55826"/>
                      <a:pt x="6548" y="55826"/>
                      <a:pt x="6548" y="55826"/>
                    </a:cubicBezTo>
                    <a:cubicBezTo>
                      <a:pt x="6033" y="56754"/>
                      <a:pt x="5370" y="57681"/>
                      <a:pt x="4855" y="58701"/>
                    </a:cubicBezTo>
                    <a:cubicBezTo>
                      <a:pt x="4414" y="59536"/>
                      <a:pt x="4708" y="60000"/>
                      <a:pt x="4488" y="61112"/>
                    </a:cubicBezTo>
                    <a:cubicBezTo>
                      <a:pt x="4414" y="61576"/>
                      <a:pt x="3899" y="62225"/>
                      <a:pt x="3605" y="62503"/>
                    </a:cubicBezTo>
                    <a:cubicBezTo>
                      <a:pt x="3237" y="62782"/>
                      <a:pt x="2648" y="62782"/>
                      <a:pt x="2354" y="63338"/>
                    </a:cubicBezTo>
                    <a:cubicBezTo>
                      <a:pt x="1912" y="64358"/>
                      <a:pt x="1324" y="65935"/>
                      <a:pt x="1030" y="67140"/>
                    </a:cubicBezTo>
                    <a:cubicBezTo>
                      <a:pt x="956" y="67697"/>
                      <a:pt x="441" y="68068"/>
                      <a:pt x="441" y="68624"/>
                    </a:cubicBezTo>
                    <a:cubicBezTo>
                      <a:pt x="441" y="69922"/>
                      <a:pt x="882" y="70757"/>
                      <a:pt x="882" y="72055"/>
                    </a:cubicBezTo>
                    <a:cubicBezTo>
                      <a:pt x="882" y="72890"/>
                      <a:pt x="441" y="74559"/>
                      <a:pt x="0" y="74837"/>
                    </a:cubicBezTo>
                    <a:cubicBezTo>
                      <a:pt x="147" y="75301"/>
                      <a:pt x="294" y="75486"/>
                      <a:pt x="294" y="75857"/>
                    </a:cubicBezTo>
                    <a:cubicBezTo>
                      <a:pt x="294" y="76136"/>
                      <a:pt x="441" y="76414"/>
                      <a:pt x="441" y="76877"/>
                    </a:cubicBezTo>
                    <a:cubicBezTo>
                      <a:pt x="367" y="76877"/>
                      <a:pt x="367" y="76877"/>
                      <a:pt x="367" y="76877"/>
                    </a:cubicBezTo>
                    <a:cubicBezTo>
                      <a:pt x="441" y="77063"/>
                      <a:pt x="515" y="77063"/>
                      <a:pt x="588" y="77248"/>
                    </a:cubicBezTo>
                    <a:cubicBezTo>
                      <a:pt x="588" y="77434"/>
                      <a:pt x="1692" y="78825"/>
                      <a:pt x="1839" y="79010"/>
                    </a:cubicBezTo>
                    <a:cubicBezTo>
                      <a:pt x="2354" y="79659"/>
                      <a:pt x="2501" y="80401"/>
                      <a:pt x="2869" y="81236"/>
                    </a:cubicBezTo>
                    <a:cubicBezTo>
                      <a:pt x="3310" y="82256"/>
                      <a:pt x="4488" y="83276"/>
                      <a:pt x="5003" y="83925"/>
                    </a:cubicBezTo>
                    <a:cubicBezTo>
                      <a:pt x="5150" y="84018"/>
                      <a:pt x="5370" y="84204"/>
                      <a:pt x="5665" y="84204"/>
                    </a:cubicBezTo>
                    <a:cubicBezTo>
                      <a:pt x="6474" y="84204"/>
                      <a:pt x="6768" y="83554"/>
                      <a:pt x="7578" y="83554"/>
                    </a:cubicBezTo>
                    <a:cubicBezTo>
                      <a:pt x="8019" y="83554"/>
                      <a:pt x="8461" y="84018"/>
                      <a:pt x="8828" y="84018"/>
                    </a:cubicBezTo>
                    <a:cubicBezTo>
                      <a:pt x="9123" y="84018"/>
                      <a:pt x="9196" y="83647"/>
                      <a:pt x="9491" y="83462"/>
                    </a:cubicBezTo>
                    <a:cubicBezTo>
                      <a:pt x="10300" y="83091"/>
                      <a:pt x="11036" y="82349"/>
                      <a:pt x="12066" y="82349"/>
                    </a:cubicBezTo>
                    <a:cubicBezTo>
                      <a:pt x="12875" y="82349"/>
                      <a:pt x="13022" y="84204"/>
                      <a:pt x="13611" y="84204"/>
                    </a:cubicBezTo>
                    <a:cubicBezTo>
                      <a:pt x="14494" y="84204"/>
                      <a:pt x="14494" y="84204"/>
                      <a:pt x="14494" y="84204"/>
                    </a:cubicBezTo>
                    <a:cubicBezTo>
                      <a:pt x="15156" y="84204"/>
                      <a:pt x="15524" y="84760"/>
                      <a:pt x="15744" y="85502"/>
                    </a:cubicBezTo>
                    <a:cubicBezTo>
                      <a:pt x="15597" y="85687"/>
                      <a:pt x="15597" y="86615"/>
                      <a:pt x="15597" y="86986"/>
                    </a:cubicBezTo>
                    <a:cubicBezTo>
                      <a:pt x="15597" y="87078"/>
                      <a:pt x="15524" y="87171"/>
                      <a:pt x="15597" y="87449"/>
                    </a:cubicBezTo>
                    <a:cubicBezTo>
                      <a:pt x="15450" y="87542"/>
                      <a:pt x="15082" y="88377"/>
                      <a:pt x="15082" y="88655"/>
                    </a:cubicBezTo>
                    <a:cubicBezTo>
                      <a:pt x="15082" y="90139"/>
                      <a:pt x="16259" y="91251"/>
                      <a:pt x="16774" y="92179"/>
                    </a:cubicBezTo>
                    <a:cubicBezTo>
                      <a:pt x="17069" y="92735"/>
                      <a:pt x="16995" y="93477"/>
                      <a:pt x="17142" y="94034"/>
                    </a:cubicBezTo>
                    <a:cubicBezTo>
                      <a:pt x="17363" y="94868"/>
                      <a:pt x="17510" y="95332"/>
                      <a:pt x="17657" y="96630"/>
                    </a:cubicBezTo>
                    <a:cubicBezTo>
                      <a:pt x="17731" y="97279"/>
                      <a:pt x="17952" y="97557"/>
                      <a:pt x="17952" y="98392"/>
                    </a:cubicBezTo>
                    <a:cubicBezTo>
                      <a:pt x="17952" y="99969"/>
                      <a:pt x="16627" y="100525"/>
                      <a:pt x="16627" y="102658"/>
                    </a:cubicBezTo>
                    <a:cubicBezTo>
                      <a:pt x="16627" y="104698"/>
                      <a:pt x="17216" y="105811"/>
                      <a:pt x="17805" y="107295"/>
                    </a:cubicBezTo>
                    <a:cubicBezTo>
                      <a:pt x="17952" y="107758"/>
                      <a:pt x="18246" y="107851"/>
                      <a:pt x="18246" y="108315"/>
                    </a:cubicBezTo>
                    <a:cubicBezTo>
                      <a:pt x="18246" y="109149"/>
                      <a:pt x="18246" y="109149"/>
                      <a:pt x="18246" y="109149"/>
                    </a:cubicBezTo>
                    <a:cubicBezTo>
                      <a:pt x="18246" y="111839"/>
                      <a:pt x="19129" y="113601"/>
                      <a:pt x="19865" y="115548"/>
                    </a:cubicBezTo>
                    <a:cubicBezTo>
                      <a:pt x="20012" y="115826"/>
                      <a:pt x="20527" y="116754"/>
                      <a:pt x="20527" y="117217"/>
                    </a:cubicBezTo>
                    <a:cubicBezTo>
                      <a:pt x="20527" y="117588"/>
                      <a:pt x="20453" y="117774"/>
                      <a:pt x="20306" y="118052"/>
                    </a:cubicBezTo>
                    <a:cubicBezTo>
                      <a:pt x="20453" y="118330"/>
                      <a:pt x="20674" y="118979"/>
                      <a:pt x="20674" y="119536"/>
                    </a:cubicBezTo>
                    <a:cubicBezTo>
                      <a:pt x="20674" y="119536"/>
                      <a:pt x="20748" y="119443"/>
                      <a:pt x="20895" y="119443"/>
                    </a:cubicBezTo>
                    <a:cubicBezTo>
                      <a:pt x="20968" y="119721"/>
                      <a:pt x="21189" y="120000"/>
                      <a:pt x="21483" y="120000"/>
                    </a:cubicBezTo>
                    <a:cubicBezTo>
                      <a:pt x="22293" y="120000"/>
                      <a:pt x="22808" y="119072"/>
                      <a:pt x="23690" y="119072"/>
                    </a:cubicBezTo>
                    <a:cubicBezTo>
                      <a:pt x="23911" y="119072"/>
                      <a:pt x="23985" y="119443"/>
                      <a:pt x="24206" y="119443"/>
                    </a:cubicBezTo>
                    <a:cubicBezTo>
                      <a:pt x="24426" y="119443"/>
                      <a:pt x="24573" y="119258"/>
                      <a:pt x="24868" y="119165"/>
                    </a:cubicBezTo>
                    <a:cubicBezTo>
                      <a:pt x="24868" y="118608"/>
                      <a:pt x="25383" y="118887"/>
                      <a:pt x="25751" y="118608"/>
                    </a:cubicBezTo>
                    <a:cubicBezTo>
                      <a:pt x="26560" y="118052"/>
                      <a:pt x="26781" y="117217"/>
                      <a:pt x="27296" y="116197"/>
                    </a:cubicBezTo>
                    <a:cubicBezTo>
                      <a:pt x="27664" y="115548"/>
                      <a:pt x="27664" y="114899"/>
                      <a:pt x="28105" y="114157"/>
                    </a:cubicBezTo>
                    <a:cubicBezTo>
                      <a:pt x="28399" y="113786"/>
                      <a:pt x="28914" y="113137"/>
                      <a:pt x="28914" y="112302"/>
                    </a:cubicBezTo>
                    <a:cubicBezTo>
                      <a:pt x="28914" y="112024"/>
                      <a:pt x="28841" y="111839"/>
                      <a:pt x="28620" y="111653"/>
                    </a:cubicBezTo>
                    <a:cubicBezTo>
                      <a:pt x="28914" y="110911"/>
                      <a:pt x="29135" y="110540"/>
                      <a:pt x="29650" y="110170"/>
                    </a:cubicBezTo>
                    <a:cubicBezTo>
                      <a:pt x="29797" y="110077"/>
                      <a:pt x="30165" y="110262"/>
                      <a:pt x="30239" y="109984"/>
                    </a:cubicBezTo>
                    <a:cubicBezTo>
                      <a:pt x="30386" y="109706"/>
                      <a:pt x="30459" y="108686"/>
                      <a:pt x="30459" y="108222"/>
                    </a:cubicBezTo>
                    <a:cubicBezTo>
                      <a:pt x="30459" y="107295"/>
                      <a:pt x="29871" y="106831"/>
                      <a:pt x="29871" y="106182"/>
                    </a:cubicBezTo>
                    <a:cubicBezTo>
                      <a:pt x="29871" y="105811"/>
                      <a:pt x="30165" y="105255"/>
                      <a:pt x="30459" y="105255"/>
                    </a:cubicBezTo>
                    <a:cubicBezTo>
                      <a:pt x="30680" y="103214"/>
                      <a:pt x="33402" y="103493"/>
                      <a:pt x="33402" y="101081"/>
                    </a:cubicBezTo>
                    <a:cubicBezTo>
                      <a:pt x="33402" y="100803"/>
                      <a:pt x="33329" y="100618"/>
                      <a:pt x="33182" y="100432"/>
                    </a:cubicBezTo>
                    <a:cubicBezTo>
                      <a:pt x="33182" y="99598"/>
                      <a:pt x="33255" y="99041"/>
                      <a:pt x="33255" y="98485"/>
                    </a:cubicBezTo>
                    <a:cubicBezTo>
                      <a:pt x="33255" y="97743"/>
                      <a:pt x="33255" y="97743"/>
                      <a:pt x="33255" y="97743"/>
                    </a:cubicBezTo>
                    <a:cubicBezTo>
                      <a:pt x="33329" y="97650"/>
                      <a:pt x="33402" y="97465"/>
                      <a:pt x="33402" y="97279"/>
                    </a:cubicBezTo>
                    <a:cubicBezTo>
                      <a:pt x="33402" y="96723"/>
                      <a:pt x="32667" y="96166"/>
                      <a:pt x="32667" y="95146"/>
                    </a:cubicBezTo>
                    <a:cubicBezTo>
                      <a:pt x="32667" y="94219"/>
                      <a:pt x="32519" y="93755"/>
                      <a:pt x="32519" y="92828"/>
                    </a:cubicBezTo>
                    <a:cubicBezTo>
                      <a:pt x="32519" y="91993"/>
                      <a:pt x="33034" y="91715"/>
                      <a:pt x="33182" y="90973"/>
                    </a:cubicBezTo>
                    <a:cubicBezTo>
                      <a:pt x="33697" y="88284"/>
                      <a:pt x="35168" y="87727"/>
                      <a:pt x="36492" y="86151"/>
                    </a:cubicBezTo>
                    <a:cubicBezTo>
                      <a:pt x="37228" y="85316"/>
                      <a:pt x="37522" y="84204"/>
                      <a:pt x="38111" y="82905"/>
                    </a:cubicBezTo>
                    <a:cubicBezTo>
                      <a:pt x="38626" y="81885"/>
                      <a:pt x="39509" y="79659"/>
                      <a:pt x="39509" y="77897"/>
                    </a:cubicBezTo>
                    <a:cubicBezTo>
                      <a:pt x="39509" y="77712"/>
                      <a:pt x="39435" y="77619"/>
                      <a:pt x="39362" y="77434"/>
                    </a:cubicBezTo>
                    <a:cubicBezTo>
                      <a:pt x="38626" y="77712"/>
                      <a:pt x="37890" y="78176"/>
                      <a:pt x="37155" y="78361"/>
                    </a:cubicBezTo>
                    <a:cubicBezTo>
                      <a:pt x="37081" y="78361"/>
                      <a:pt x="37081" y="78361"/>
                      <a:pt x="37007" y="78361"/>
                    </a:cubicBezTo>
                    <a:cubicBezTo>
                      <a:pt x="36934" y="78361"/>
                      <a:pt x="36860" y="78361"/>
                      <a:pt x="36787" y="78268"/>
                    </a:cubicBezTo>
                    <a:cubicBezTo>
                      <a:pt x="36713" y="78268"/>
                      <a:pt x="36640" y="78268"/>
                      <a:pt x="36566" y="78268"/>
                    </a:cubicBezTo>
                    <a:cubicBezTo>
                      <a:pt x="36492" y="78268"/>
                      <a:pt x="36419" y="78268"/>
                      <a:pt x="36345" y="78361"/>
                    </a:cubicBezTo>
                    <a:cubicBezTo>
                      <a:pt x="36051" y="78454"/>
                      <a:pt x="36051" y="78825"/>
                      <a:pt x="35757" y="78825"/>
                    </a:cubicBezTo>
                    <a:cubicBezTo>
                      <a:pt x="35389" y="78825"/>
                      <a:pt x="35095" y="77897"/>
                      <a:pt x="34874" y="77527"/>
                    </a:cubicBezTo>
                    <a:cubicBezTo>
                      <a:pt x="35021" y="77156"/>
                      <a:pt x="34874" y="77156"/>
                      <a:pt x="34874" y="76599"/>
                    </a:cubicBezTo>
                    <a:cubicBezTo>
                      <a:pt x="34212" y="76599"/>
                      <a:pt x="33991" y="75301"/>
                      <a:pt x="33697" y="74930"/>
                    </a:cubicBezTo>
                    <a:cubicBezTo>
                      <a:pt x="33329" y="74559"/>
                      <a:pt x="33108" y="74559"/>
                      <a:pt x="32740" y="74003"/>
                    </a:cubicBezTo>
                    <a:cubicBezTo>
                      <a:pt x="32372" y="73446"/>
                      <a:pt x="32593" y="72704"/>
                      <a:pt x="32299" y="71962"/>
                    </a:cubicBezTo>
                    <a:cubicBezTo>
                      <a:pt x="31931" y="71313"/>
                      <a:pt x="31563" y="71313"/>
                      <a:pt x="31342" y="70479"/>
                    </a:cubicBezTo>
                    <a:cubicBezTo>
                      <a:pt x="31342" y="68902"/>
                      <a:pt x="31342" y="68902"/>
                      <a:pt x="31342" y="68902"/>
                    </a:cubicBezTo>
                    <a:cubicBezTo>
                      <a:pt x="31048" y="68531"/>
                      <a:pt x="30459" y="67140"/>
                      <a:pt x="30533" y="66491"/>
                    </a:cubicBezTo>
                    <a:cubicBezTo>
                      <a:pt x="28620" y="61298"/>
                      <a:pt x="28620" y="61298"/>
                      <a:pt x="28620" y="61298"/>
                    </a:cubicBezTo>
                    <a:cubicBezTo>
                      <a:pt x="28620" y="60834"/>
                      <a:pt x="28620" y="60834"/>
                      <a:pt x="28620" y="60834"/>
                    </a:cubicBezTo>
                    <a:cubicBezTo>
                      <a:pt x="28914" y="61298"/>
                      <a:pt x="29282" y="62689"/>
                      <a:pt x="29724" y="62782"/>
                    </a:cubicBezTo>
                    <a:cubicBezTo>
                      <a:pt x="29797" y="62503"/>
                      <a:pt x="30018" y="61761"/>
                      <a:pt x="30091" y="61298"/>
                    </a:cubicBezTo>
                    <a:cubicBezTo>
                      <a:pt x="30018" y="61669"/>
                      <a:pt x="30018" y="62040"/>
                      <a:pt x="30018" y="62225"/>
                    </a:cubicBezTo>
                    <a:cubicBezTo>
                      <a:pt x="30018" y="62318"/>
                      <a:pt x="30239" y="62874"/>
                      <a:pt x="30312" y="62967"/>
                    </a:cubicBezTo>
                    <a:cubicBezTo>
                      <a:pt x="30533" y="63523"/>
                      <a:pt x="30754" y="63987"/>
                      <a:pt x="30974" y="64544"/>
                    </a:cubicBezTo>
                    <a:cubicBezTo>
                      <a:pt x="31048" y="64729"/>
                      <a:pt x="31195" y="64914"/>
                      <a:pt x="31269" y="65285"/>
                    </a:cubicBezTo>
                    <a:cubicBezTo>
                      <a:pt x="31342" y="65471"/>
                      <a:pt x="31269" y="65935"/>
                      <a:pt x="31416" y="66120"/>
                    </a:cubicBezTo>
                    <a:cubicBezTo>
                      <a:pt x="31489" y="66213"/>
                      <a:pt x="31710" y="66120"/>
                      <a:pt x="31784" y="66213"/>
                    </a:cubicBezTo>
                    <a:cubicBezTo>
                      <a:pt x="31857" y="66306"/>
                      <a:pt x="32004" y="66491"/>
                      <a:pt x="32078" y="66676"/>
                    </a:cubicBezTo>
                    <a:cubicBezTo>
                      <a:pt x="32152" y="67233"/>
                      <a:pt x="32446" y="67418"/>
                      <a:pt x="32446" y="68068"/>
                    </a:cubicBezTo>
                    <a:cubicBezTo>
                      <a:pt x="32446" y="69273"/>
                      <a:pt x="32593" y="69922"/>
                      <a:pt x="33329" y="70108"/>
                    </a:cubicBezTo>
                    <a:cubicBezTo>
                      <a:pt x="33329" y="70850"/>
                      <a:pt x="33844" y="71962"/>
                      <a:pt x="34138" y="72333"/>
                    </a:cubicBezTo>
                    <a:cubicBezTo>
                      <a:pt x="34359" y="72612"/>
                      <a:pt x="34653" y="72890"/>
                      <a:pt x="34580" y="73632"/>
                    </a:cubicBezTo>
                    <a:cubicBezTo>
                      <a:pt x="34506" y="73910"/>
                      <a:pt x="34359" y="74466"/>
                      <a:pt x="34580" y="74466"/>
                    </a:cubicBezTo>
                    <a:cubicBezTo>
                      <a:pt x="34580" y="75115"/>
                      <a:pt x="34727" y="75579"/>
                      <a:pt x="34947" y="76043"/>
                    </a:cubicBezTo>
                    <a:cubicBezTo>
                      <a:pt x="35095" y="76321"/>
                      <a:pt x="34947" y="76321"/>
                      <a:pt x="35021" y="76414"/>
                    </a:cubicBezTo>
                    <a:cubicBezTo>
                      <a:pt x="35021" y="76414"/>
                      <a:pt x="35536" y="76785"/>
                      <a:pt x="35610" y="76785"/>
                    </a:cubicBezTo>
                    <a:cubicBezTo>
                      <a:pt x="35757" y="76692"/>
                      <a:pt x="35757" y="76692"/>
                      <a:pt x="35757" y="76692"/>
                    </a:cubicBezTo>
                    <a:cubicBezTo>
                      <a:pt x="36198" y="76692"/>
                      <a:pt x="36198" y="76414"/>
                      <a:pt x="36566" y="76043"/>
                    </a:cubicBezTo>
                    <a:cubicBezTo>
                      <a:pt x="37228" y="76043"/>
                      <a:pt x="37228" y="76043"/>
                      <a:pt x="37228" y="76043"/>
                    </a:cubicBezTo>
                    <a:cubicBezTo>
                      <a:pt x="37449" y="75857"/>
                      <a:pt x="38258" y="75023"/>
                      <a:pt x="38553" y="74930"/>
                    </a:cubicBezTo>
                    <a:cubicBezTo>
                      <a:pt x="38994" y="74744"/>
                      <a:pt x="39656" y="74559"/>
                      <a:pt x="40098" y="74188"/>
                    </a:cubicBezTo>
                    <a:cubicBezTo>
                      <a:pt x="40098" y="74188"/>
                      <a:pt x="40024" y="74003"/>
                      <a:pt x="40024" y="73910"/>
                    </a:cubicBezTo>
                    <a:cubicBezTo>
                      <a:pt x="40024" y="73261"/>
                      <a:pt x="41275" y="72890"/>
                      <a:pt x="41863" y="72797"/>
                    </a:cubicBezTo>
                    <a:cubicBezTo>
                      <a:pt x="41863" y="72426"/>
                      <a:pt x="42231" y="71870"/>
                      <a:pt x="42378" y="71870"/>
                    </a:cubicBezTo>
                    <a:cubicBezTo>
                      <a:pt x="42673" y="71870"/>
                      <a:pt x="42673" y="70942"/>
                      <a:pt x="42967" y="70942"/>
                    </a:cubicBezTo>
                    <a:cubicBezTo>
                      <a:pt x="43261" y="70942"/>
                      <a:pt x="43188" y="70479"/>
                      <a:pt x="43261" y="70108"/>
                    </a:cubicBezTo>
                    <a:cubicBezTo>
                      <a:pt x="43408" y="69737"/>
                      <a:pt x="43556" y="69644"/>
                      <a:pt x="43850" y="69644"/>
                    </a:cubicBezTo>
                    <a:cubicBezTo>
                      <a:pt x="43850" y="68902"/>
                      <a:pt x="44438" y="68624"/>
                      <a:pt x="44438" y="67882"/>
                    </a:cubicBezTo>
                    <a:cubicBezTo>
                      <a:pt x="44438" y="67604"/>
                      <a:pt x="44218" y="67697"/>
                      <a:pt x="44071" y="67418"/>
                    </a:cubicBezTo>
                    <a:cubicBezTo>
                      <a:pt x="44071" y="67418"/>
                      <a:pt x="44071" y="67418"/>
                      <a:pt x="44071" y="67418"/>
                    </a:cubicBezTo>
                    <a:cubicBezTo>
                      <a:pt x="43923" y="67326"/>
                      <a:pt x="43923" y="66769"/>
                      <a:pt x="43703" y="66676"/>
                    </a:cubicBezTo>
                    <a:cubicBezTo>
                      <a:pt x="43114" y="66398"/>
                      <a:pt x="42746" y="66306"/>
                      <a:pt x="42452" y="65378"/>
                    </a:cubicBezTo>
                    <a:cubicBezTo>
                      <a:pt x="42452" y="64265"/>
                      <a:pt x="42452" y="64265"/>
                      <a:pt x="42452" y="64265"/>
                    </a:cubicBezTo>
                    <a:cubicBezTo>
                      <a:pt x="41716" y="65100"/>
                      <a:pt x="41569" y="66306"/>
                      <a:pt x="40245" y="66306"/>
                    </a:cubicBezTo>
                    <a:cubicBezTo>
                      <a:pt x="39950" y="66306"/>
                      <a:pt x="39435" y="66120"/>
                      <a:pt x="39435" y="65656"/>
                    </a:cubicBezTo>
                    <a:cubicBezTo>
                      <a:pt x="39435" y="65285"/>
                      <a:pt x="39583" y="65100"/>
                      <a:pt x="39583" y="64729"/>
                    </a:cubicBezTo>
                    <a:cubicBezTo>
                      <a:pt x="39583" y="64636"/>
                      <a:pt x="39583" y="64544"/>
                      <a:pt x="39509" y="64358"/>
                    </a:cubicBezTo>
                    <a:cubicBezTo>
                      <a:pt x="39288" y="64451"/>
                      <a:pt x="39362" y="64822"/>
                      <a:pt x="39141" y="64914"/>
                    </a:cubicBezTo>
                    <a:cubicBezTo>
                      <a:pt x="39068" y="64636"/>
                      <a:pt x="38994" y="64544"/>
                      <a:pt x="38994" y="64265"/>
                    </a:cubicBezTo>
                    <a:cubicBezTo>
                      <a:pt x="38479" y="64080"/>
                      <a:pt x="37964" y="62782"/>
                      <a:pt x="37817" y="62040"/>
                    </a:cubicBezTo>
                    <a:cubicBezTo>
                      <a:pt x="37743" y="61761"/>
                      <a:pt x="37743" y="61576"/>
                      <a:pt x="37743" y="61298"/>
                    </a:cubicBezTo>
                    <a:cubicBezTo>
                      <a:pt x="37743" y="60834"/>
                      <a:pt x="37890" y="60278"/>
                      <a:pt x="38185" y="60278"/>
                    </a:cubicBezTo>
                    <a:cubicBezTo>
                      <a:pt x="38773" y="60278"/>
                      <a:pt x="39215" y="61298"/>
                      <a:pt x="39435" y="61947"/>
                    </a:cubicBezTo>
                    <a:cubicBezTo>
                      <a:pt x="39435" y="62040"/>
                      <a:pt x="39435" y="62318"/>
                      <a:pt x="39509" y="62503"/>
                    </a:cubicBezTo>
                    <a:cubicBezTo>
                      <a:pt x="39730" y="62874"/>
                      <a:pt x="40098" y="62689"/>
                      <a:pt x="40318" y="63060"/>
                    </a:cubicBezTo>
                    <a:cubicBezTo>
                      <a:pt x="40539" y="63338"/>
                      <a:pt x="40686" y="63709"/>
                      <a:pt x="40980" y="63894"/>
                    </a:cubicBezTo>
                    <a:cubicBezTo>
                      <a:pt x="42011" y="63894"/>
                      <a:pt x="42011" y="63894"/>
                      <a:pt x="42011" y="63894"/>
                    </a:cubicBezTo>
                    <a:cubicBezTo>
                      <a:pt x="42158" y="63709"/>
                      <a:pt x="42231" y="63431"/>
                      <a:pt x="42452" y="63431"/>
                    </a:cubicBezTo>
                    <a:cubicBezTo>
                      <a:pt x="42893" y="63431"/>
                      <a:pt x="42893" y="64358"/>
                      <a:pt x="43114" y="64636"/>
                    </a:cubicBezTo>
                    <a:cubicBezTo>
                      <a:pt x="43114" y="64729"/>
                      <a:pt x="43703" y="64914"/>
                      <a:pt x="43776" y="64914"/>
                    </a:cubicBezTo>
                    <a:cubicBezTo>
                      <a:pt x="44365" y="64914"/>
                      <a:pt x="45248" y="65285"/>
                      <a:pt x="45616" y="65285"/>
                    </a:cubicBezTo>
                    <a:cubicBezTo>
                      <a:pt x="45763" y="65285"/>
                      <a:pt x="45763" y="65285"/>
                      <a:pt x="45763" y="65285"/>
                    </a:cubicBezTo>
                    <a:cubicBezTo>
                      <a:pt x="46425" y="65193"/>
                      <a:pt x="46425" y="65193"/>
                      <a:pt x="46425" y="65193"/>
                    </a:cubicBezTo>
                    <a:cubicBezTo>
                      <a:pt x="46499" y="65193"/>
                      <a:pt x="46572" y="65100"/>
                      <a:pt x="46646" y="65007"/>
                    </a:cubicBezTo>
                    <a:cubicBezTo>
                      <a:pt x="47161" y="65193"/>
                      <a:pt x="47161" y="65193"/>
                      <a:pt x="47161" y="65193"/>
                    </a:cubicBezTo>
                    <a:cubicBezTo>
                      <a:pt x="47381" y="65193"/>
                      <a:pt x="47455" y="65007"/>
                      <a:pt x="47676" y="65007"/>
                    </a:cubicBezTo>
                    <a:cubicBezTo>
                      <a:pt x="47823" y="65007"/>
                      <a:pt x="47896" y="65007"/>
                      <a:pt x="48044" y="65007"/>
                    </a:cubicBezTo>
                    <a:cubicBezTo>
                      <a:pt x="48117" y="65007"/>
                      <a:pt x="48191" y="65007"/>
                      <a:pt x="48264" y="65007"/>
                    </a:cubicBezTo>
                    <a:cubicBezTo>
                      <a:pt x="48485" y="65100"/>
                      <a:pt x="48632" y="65842"/>
                      <a:pt x="48779" y="66213"/>
                    </a:cubicBezTo>
                    <a:cubicBezTo>
                      <a:pt x="49000" y="66676"/>
                      <a:pt x="49589" y="67326"/>
                      <a:pt x="50030" y="67326"/>
                    </a:cubicBezTo>
                    <a:cubicBezTo>
                      <a:pt x="50177" y="67326"/>
                      <a:pt x="50324" y="67326"/>
                      <a:pt x="50472" y="67418"/>
                    </a:cubicBezTo>
                    <a:cubicBezTo>
                      <a:pt x="50398" y="67511"/>
                      <a:pt x="50398" y="67789"/>
                      <a:pt x="50177" y="67882"/>
                    </a:cubicBezTo>
                    <a:cubicBezTo>
                      <a:pt x="50177" y="67882"/>
                      <a:pt x="50104" y="67882"/>
                      <a:pt x="50030" y="67882"/>
                    </a:cubicBezTo>
                    <a:cubicBezTo>
                      <a:pt x="50030" y="67882"/>
                      <a:pt x="50030" y="67882"/>
                      <a:pt x="50030" y="67882"/>
                    </a:cubicBezTo>
                    <a:cubicBezTo>
                      <a:pt x="49957" y="67882"/>
                      <a:pt x="49957" y="67882"/>
                      <a:pt x="49957" y="67882"/>
                    </a:cubicBezTo>
                    <a:cubicBezTo>
                      <a:pt x="49883" y="67882"/>
                      <a:pt x="49809" y="67882"/>
                      <a:pt x="49736" y="67975"/>
                    </a:cubicBezTo>
                    <a:cubicBezTo>
                      <a:pt x="50030" y="68438"/>
                      <a:pt x="50251" y="69366"/>
                      <a:pt x="50913" y="69366"/>
                    </a:cubicBezTo>
                    <a:cubicBezTo>
                      <a:pt x="51428" y="69366"/>
                      <a:pt x="51428" y="68346"/>
                      <a:pt x="51722" y="67975"/>
                    </a:cubicBezTo>
                    <a:cubicBezTo>
                      <a:pt x="51870" y="67975"/>
                      <a:pt x="51870" y="67975"/>
                      <a:pt x="51870" y="67975"/>
                    </a:cubicBezTo>
                    <a:cubicBezTo>
                      <a:pt x="51870" y="68068"/>
                      <a:pt x="51722" y="68253"/>
                      <a:pt x="51722" y="68346"/>
                    </a:cubicBezTo>
                    <a:cubicBezTo>
                      <a:pt x="51722" y="68809"/>
                      <a:pt x="51943" y="69180"/>
                      <a:pt x="51943" y="69644"/>
                    </a:cubicBezTo>
                    <a:cubicBezTo>
                      <a:pt x="51943" y="70015"/>
                      <a:pt x="51870" y="70108"/>
                      <a:pt x="51870" y="70479"/>
                    </a:cubicBezTo>
                    <a:cubicBezTo>
                      <a:pt x="51796" y="70479"/>
                      <a:pt x="51796" y="70479"/>
                      <a:pt x="51796" y="70479"/>
                    </a:cubicBezTo>
                    <a:cubicBezTo>
                      <a:pt x="51796" y="70571"/>
                      <a:pt x="51870" y="70850"/>
                      <a:pt x="51870" y="70942"/>
                    </a:cubicBezTo>
                    <a:cubicBezTo>
                      <a:pt x="51870" y="71499"/>
                      <a:pt x="52090" y="72055"/>
                      <a:pt x="52237" y="72704"/>
                    </a:cubicBezTo>
                    <a:cubicBezTo>
                      <a:pt x="52311" y="73353"/>
                      <a:pt x="52679" y="74374"/>
                      <a:pt x="52826" y="74837"/>
                    </a:cubicBezTo>
                    <a:cubicBezTo>
                      <a:pt x="52900" y="75301"/>
                      <a:pt x="52900" y="75486"/>
                      <a:pt x="53047" y="75857"/>
                    </a:cubicBezTo>
                    <a:cubicBezTo>
                      <a:pt x="53194" y="76228"/>
                      <a:pt x="53120" y="76599"/>
                      <a:pt x="53267" y="77063"/>
                    </a:cubicBezTo>
                    <a:cubicBezTo>
                      <a:pt x="53341" y="77341"/>
                      <a:pt x="53635" y="77619"/>
                      <a:pt x="53709" y="78083"/>
                    </a:cubicBezTo>
                    <a:cubicBezTo>
                      <a:pt x="53856" y="78732"/>
                      <a:pt x="54077" y="79381"/>
                      <a:pt x="54224" y="80123"/>
                    </a:cubicBezTo>
                    <a:cubicBezTo>
                      <a:pt x="54297" y="80216"/>
                      <a:pt x="54371" y="80401"/>
                      <a:pt x="54445" y="80401"/>
                    </a:cubicBezTo>
                    <a:cubicBezTo>
                      <a:pt x="54445" y="80587"/>
                      <a:pt x="54592" y="80680"/>
                      <a:pt x="54665" y="80680"/>
                    </a:cubicBezTo>
                    <a:cubicBezTo>
                      <a:pt x="54739" y="80680"/>
                      <a:pt x="54739" y="80680"/>
                      <a:pt x="54739" y="80680"/>
                    </a:cubicBezTo>
                    <a:cubicBezTo>
                      <a:pt x="54886" y="80680"/>
                      <a:pt x="54960" y="80309"/>
                      <a:pt x="55033" y="80123"/>
                    </a:cubicBezTo>
                    <a:cubicBezTo>
                      <a:pt x="55107" y="79752"/>
                      <a:pt x="55180" y="79938"/>
                      <a:pt x="55401" y="79752"/>
                    </a:cubicBezTo>
                    <a:cubicBezTo>
                      <a:pt x="55548" y="79567"/>
                      <a:pt x="55475" y="78825"/>
                      <a:pt x="55769" y="78639"/>
                    </a:cubicBezTo>
                    <a:cubicBezTo>
                      <a:pt x="55843" y="78639"/>
                      <a:pt x="55990" y="78639"/>
                      <a:pt x="55990" y="78547"/>
                    </a:cubicBezTo>
                    <a:cubicBezTo>
                      <a:pt x="56063" y="78547"/>
                      <a:pt x="56063" y="78547"/>
                      <a:pt x="56063" y="78547"/>
                    </a:cubicBezTo>
                    <a:cubicBezTo>
                      <a:pt x="55990" y="77712"/>
                      <a:pt x="55990" y="77712"/>
                      <a:pt x="55990" y="77712"/>
                    </a:cubicBezTo>
                    <a:cubicBezTo>
                      <a:pt x="55990" y="77156"/>
                      <a:pt x="56210" y="76599"/>
                      <a:pt x="56210" y="75857"/>
                    </a:cubicBezTo>
                    <a:cubicBezTo>
                      <a:pt x="56210" y="75394"/>
                      <a:pt x="56063" y="75115"/>
                      <a:pt x="56063" y="74559"/>
                    </a:cubicBezTo>
                    <a:cubicBezTo>
                      <a:pt x="56063" y="73910"/>
                      <a:pt x="56505" y="73817"/>
                      <a:pt x="56873" y="73632"/>
                    </a:cubicBezTo>
                    <a:cubicBezTo>
                      <a:pt x="57020" y="73539"/>
                      <a:pt x="57240" y="73168"/>
                      <a:pt x="57388" y="72890"/>
                    </a:cubicBezTo>
                    <a:cubicBezTo>
                      <a:pt x="57829" y="72333"/>
                      <a:pt x="58197" y="71684"/>
                      <a:pt x="58565" y="71128"/>
                    </a:cubicBezTo>
                    <a:cubicBezTo>
                      <a:pt x="58933" y="70664"/>
                      <a:pt x="59521" y="70479"/>
                      <a:pt x="59889" y="69922"/>
                    </a:cubicBezTo>
                    <a:cubicBezTo>
                      <a:pt x="60036" y="69644"/>
                      <a:pt x="60036" y="69273"/>
                      <a:pt x="60110" y="68902"/>
                    </a:cubicBezTo>
                    <a:cubicBezTo>
                      <a:pt x="60183" y="68624"/>
                      <a:pt x="60551" y="68531"/>
                      <a:pt x="60698" y="68068"/>
                    </a:cubicBezTo>
                    <a:cubicBezTo>
                      <a:pt x="60919" y="68253"/>
                      <a:pt x="60919" y="68438"/>
                      <a:pt x="61213" y="68438"/>
                    </a:cubicBezTo>
                    <a:cubicBezTo>
                      <a:pt x="61729" y="68438"/>
                      <a:pt x="62317" y="68253"/>
                      <a:pt x="62317" y="67326"/>
                    </a:cubicBezTo>
                    <a:cubicBezTo>
                      <a:pt x="62611" y="67418"/>
                      <a:pt x="62979" y="67604"/>
                      <a:pt x="63053" y="67975"/>
                    </a:cubicBezTo>
                    <a:cubicBezTo>
                      <a:pt x="63126" y="68346"/>
                      <a:pt x="63126" y="68902"/>
                      <a:pt x="63274" y="69273"/>
                    </a:cubicBezTo>
                    <a:cubicBezTo>
                      <a:pt x="63421" y="69644"/>
                      <a:pt x="63641" y="69922"/>
                      <a:pt x="63936" y="70200"/>
                    </a:cubicBezTo>
                    <a:cubicBezTo>
                      <a:pt x="64156" y="70664"/>
                      <a:pt x="64377" y="71221"/>
                      <a:pt x="64524" y="71870"/>
                    </a:cubicBezTo>
                    <a:cubicBezTo>
                      <a:pt x="64524" y="71962"/>
                      <a:pt x="64671" y="72055"/>
                      <a:pt x="64671" y="72241"/>
                    </a:cubicBezTo>
                    <a:cubicBezTo>
                      <a:pt x="64671" y="72612"/>
                      <a:pt x="64524" y="72797"/>
                      <a:pt x="64524" y="73168"/>
                    </a:cubicBezTo>
                    <a:cubicBezTo>
                      <a:pt x="64524" y="73539"/>
                      <a:pt x="64524" y="73910"/>
                      <a:pt x="64892" y="73910"/>
                    </a:cubicBezTo>
                    <a:cubicBezTo>
                      <a:pt x="65407" y="73910"/>
                      <a:pt x="65554" y="73075"/>
                      <a:pt x="65922" y="72519"/>
                    </a:cubicBezTo>
                    <a:cubicBezTo>
                      <a:pt x="66069" y="72704"/>
                      <a:pt x="65996" y="72797"/>
                      <a:pt x="66069" y="72982"/>
                    </a:cubicBezTo>
                    <a:cubicBezTo>
                      <a:pt x="66143" y="73075"/>
                      <a:pt x="66290" y="72982"/>
                      <a:pt x="66364" y="73168"/>
                    </a:cubicBezTo>
                    <a:cubicBezTo>
                      <a:pt x="66584" y="73632"/>
                      <a:pt x="66217" y="74559"/>
                      <a:pt x="66511" y="74559"/>
                    </a:cubicBezTo>
                    <a:cubicBezTo>
                      <a:pt x="66511" y="75579"/>
                      <a:pt x="67026" y="76321"/>
                      <a:pt x="67026" y="77712"/>
                    </a:cubicBezTo>
                    <a:cubicBezTo>
                      <a:pt x="67026" y="77990"/>
                      <a:pt x="66879" y="78732"/>
                      <a:pt x="67026" y="78825"/>
                    </a:cubicBezTo>
                    <a:cubicBezTo>
                      <a:pt x="66952" y="78825"/>
                      <a:pt x="66952" y="78825"/>
                      <a:pt x="66952" y="78825"/>
                    </a:cubicBezTo>
                    <a:cubicBezTo>
                      <a:pt x="66952" y="78825"/>
                      <a:pt x="66952" y="78825"/>
                      <a:pt x="66952" y="78825"/>
                    </a:cubicBezTo>
                    <a:cubicBezTo>
                      <a:pt x="66879" y="79289"/>
                      <a:pt x="66805" y="79567"/>
                      <a:pt x="66805" y="80030"/>
                    </a:cubicBezTo>
                    <a:cubicBezTo>
                      <a:pt x="66805" y="80123"/>
                      <a:pt x="66805" y="80216"/>
                      <a:pt x="66805" y="80216"/>
                    </a:cubicBezTo>
                    <a:cubicBezTo>
                      <a:pt x="66879" y="80309"/>
                      <a:pt x="66879" y="80309"/>
                      <a:pt x="66952" y="80309"/>
                    </a:cubicBezTo>
                    <a:cubicBezTo>
                      <a:pt x="66952" y="80309"/>
                      <a:pt x="66952" y="80216"/>
                      <a:pt x="67099" y="80216"/>
                    </a:cubicBezTo>
                    <a:cubicBezTo>
                      <a:pt x="67394" y="80216"/>
                      <a:pt x="67541" y="81329"/>
                      <a:pt x="67688" y="81700"/>
                    </a:cubicBezTo>
                    <a:cubicBezTo>
                      <a:pt x="67909" y="82442"/>
                      <a:pt x="67982" y="83091"/>
                      <a:pt x="68129" y="84018"/>
                    </a:cubicBezTo>
                    <a:cubicBezTo>
                      <a:pt x="68350" y="85038"/>
                      <a:pt x="68939" y="85965"/>
                      <a:pt x="69527" y="86244"/>
                    </a:cubicBezTo>
                    <a:cubicBezTo>
                      <a:pt x="69675" y="86336"/>
                      <a:pt x="69675" y="86522"/>
                      <a:pt x="69895" y="86522"/>
                    </a:cubicBezTo>
                    <a:cubicBezTo>
                      <a:pt x="69969" y="86522"/>
                      <a:pt x="69969" y="86336"/>
                      <a:pt x="70042" y="86336"/>
                    </a:cubicBezTo>
                    <a:cubicBezTo>
                      <a:pt x="70116" y="86336"/>
                      <a:pt x="70190" y="86336"/>
                      <a:pt x="70337" y="86336"/>
                    </a:cubicBezTo>
                    <a:cubicBezTo>
                      <a:pt x="70190" y="86058"/>
                      <a:pt x="70190" y="85873"/>
                      <a:pt x="70116" y="85502"/>
                    </a:cubicBezTo>
                    <a:cubicBezTo>
                      <a:pt x="70042" y="85131"/>
                      <a:pt x="69748" y="84945"/>
                      <a:pt x="69748" y="84389"/>
                    </a:cubicBezTo>
                    <a:cubicBezTo>
                      <a:pt x="69748" y="84111"/>
                      <a:pt x="69822" y="84111"/>
                      <a:pt x="69822" y="83740"/>
                    </a:cubicBezTo>
                    <a:cubicBezTo>
                      <a:pt x="69822" y="82256"/>
                      <a:pt x="68645" y="82071"/>
                      <a:pt x="68056" y="81236"/>
                    </a:cubicBezTo>
                    <a:cubicBezTo>
                      <a:pt x="67909" y="81051"/>
                      <a:pt x="67909" y="80494"/>
                      <a:pt x="67835" y="80216"/>
                    </a:cubicBezTo>
                    <a:cubicBezTo>
                      <a:pt x="67909" y="80216"/>
                      <a:pt x="67909" y="80216"/>
                      <a:pt x="67909" y="80216"/>
                    </a:cubicBezTo>
                    <a:cubicBezTo>
                      <a:pt x="67909" y="79381"/>
                      <a:pt x="67173" y="79752"/>
                      <a:pt x="67173" y="78732"/>
                    </a:cubicBezTo>
                    <a:cubicBezTo>
                      <a:pt x="67173" y="77897"/>
                      <a:pt x="67762" y="77712"/>
                      <a:pt x="67762" y="76785"/>
                    </a:cubicBezTo>
                    <a:cubicBezTo>
                      <a:pt x="67762" y="76506"/>
                      <a:pt x="67688" y="76414"/>
                      <a:pt x="67688" y="76136"/>
                    </a:cubicBezTo>
                    <a:cubicBezTo>
                      <a:pt x="67688" y="76043"/>
                      <a:pt x="67614" y="75857"/>
                      <a:pt x="67835" y="75857"/>
                    </a:cubicBezTo>
                    <a:cubicBezTo>
                      <a:pt x="68056" y="75857"/>
                      <a:pt x="68277" y="75857"/>
                      <a:pt x="68350" y="76228"/>
                    </a:cubicBezTo>
                    <a:cubicBezTo>
                      <a:pt x="68350" y="76228"/>
                      <a:pt x="68424" y="76599"/>
                      <a:pt x="68424" y="76599"/>
                    </a:cubicBezTo>
                    <a:cubicBezTo>
                      <a:pt x="68792" y="76785"/>
                      <a:pt x="69086" y="76785"/>
                      <a:pt x="69307" y="77248"/>
                    </a:cubicBezTo>
                    <a:cubicBezTo>
                      <a:pt x="69601" y="77619"/>
                      <a:pt x="69380" y="78083"/>
                      <a:pt x="69822" y="78083"/>
                    </a:cubicBezTo>
                    <a:cubicBezTo>
                      <a:pt x="69822" y="78547"/>
                      <a:pt x="70190" y="78732"/>
                      <a:pt x="70484" y="78732"/>
                    </a:cubicBezTo>
                    <a:cubicBezTo>
                      <a:pt x="70557" y="78825"/>
                      <a:pt x="70557" y="79103"/>
                      <a:pt x="70631" y="79196"/>
                    </a:cubicBezTo>
                    <a:cubicBezTo>
                      <a:pt x="70557" y="79196"/>
                      <a:pt x="70557" y="79381"/>
                      <a:pt x="70557" y="79567"/>
                    </a:cubicBezTo>
                    <a:cubicBezTo>
                      <a:pt x="70557" y="79752"/>
                      <a:pt x="70631" y="80216"/>
                      <a:pt x="70778" y="80216"/>
                    </a:cubicBezTo>
                    <a:cubicBezTo>
                      <a:pt x="70852" y="80216"/>
                      <a:pt x="71220" y="79752"/>
                      <a:pt x="71220" y="79474"/>
                    </a:cubicBezTo>
                    <a:cubicBezTo>
                      <a:pt x="71220" y="79103"/>
                      <a:pt x="71220" y="79103"/>
                      <a:pt x="71220" y="79103"/>
                    </a:cubicBezTo>
                    <a:cubicBezTo>
                      <a:pt x="71220" y="79196"/>
                      <a:pt x="71220" y="79381"/>
                      <a:pt x="71293" y="79381"/>
                    </a:cubicBezTo>
                    <a:cubicBezTo>
                      <a:pt x="71514" y="79381"/>
                      <a:pt x="71514" y="78918"/>
                      <a:pt x="71735" y="78732"/>
                    </a:cubicBezTo>
                    <a:cubicBezTo>
                      <a:pt x="72250" y="78268"/>
                      <a:pt x="72323" y="77990"/>
                      <a:pt x="72985" y="77712"/>
                    </a:cubicBezTo>
                    <a:cubicBezTo>
                      <a:pt x="72985" y="77156"/>
                      <a:pt x="73206" y="76877"/>
                      <a:pt x="73206" y="76136"/>
                    </a:cubicBezTo>
                    <a:cubicBezTo>
                      <a:pt x="73206" y="75208"/>
                      <a:pt x="72912" y="73817"/>
                      <a:pt x="72397" y="73353"/>
                    </a:cubicBezTo>
                    <a:cubicBezTo>
                      <a:pt x="71882" y="72797"/>
                      <a:pt x="71735" y="72055"/>
                      <a:pt x="71220" y="71313"/>
                    </a:cubicBezTo>
                    <a:cubicBezTo>
                      <a:pt x="71146" y="71221"/>
                      <a:pt x="71072" y="71128"/>
                      <a:pt x="71072" y="70850"/>
                    </a:cubicBezTo>
                    <a:cubicBezTo>
                      <a:pt x="71072" y="69551"/>
                      <a:pt x="72029" y="69366"/>
                      <a:pt x="72470" y="68346"/>
                    </a:cubicBezTo>
                    <a:cubicBezTo>
                      <a:pt x="72765" y="68624"/>
                      <a:pt x="73059" y="68438"/>
                      <a:pt x="73427" y="68717"/>
                    </a:cubicBezTo>
                    <a:cubicBezTo>
                      <a:pt x="73427" y="68902"/>
                      <a:pt x="73353" y="69459"/>
                      <a:pt x="73500" y="69459"/>
                    </a:cubicBezTo>
                    <a:cubicBezTo>
                      <a:pt x="73721" y="69459"/>
                      <a:pt x="73648" y="69088"/>
                      <a:pt x="73795" y="68809"/>
                    </a:cubicBezTo>
                    <a:cubicBezTo>
                      <a:pt x="73942" y="68624"/>
                      <a:pt x="74310" y="68531"/>
                      <a:pt x="74530" y="68438"/>
                    </a:cubicBezTo>
                    <a:cubicBezTo>
                      <a:pt x="74898" y="68160"/>
                      <a:pt x="75266" y="68253"/>
                      <a:pt x="75561" y="67882"/>
                    </a:cubicBezTo>
                    <a:cubicBezTo>
                      <a:pt x="75561" y="67882"/>
                      <a:pt x="75708" y="67326"/>
                      <a:pt x="75781" y="67326"/>
                    </a:cubicBezTo>
                    <a:cubicBezTo>
                      <a:pt x="76002" y="67326"/>
                      <a:pt x="76076" y="67511"/>
                      <a:pt x="76296" y="67511"/>
                    </a:cubicBezTo>
                    <a:cubicBezTo>
                      <a:pt x="77179" y="67511"/>
                      <a:pt x="77473" y="66676"/>
                      <a:pt x="77988" y="66213"/>
                    </a:cubicBezTo>
                    <a:cubicBezTo>
                      <a:pt x="78136" y="66027"/>
                      <a:pt x="78283" y="65935"/>
                      <a:pt x="78283" y="65656"/>
                    </a:cubicBezTo>
                    <a:cubicBezTo>
                      <a:pt x="78798" y="65656"/>
                      <a:pt x="78945" y="64544"/>
                      <a:pt x="79092" y="63894"/>
                    </a:cubicBezTo>
                    <a:cubicBezTo>
                      <a:pt x="79239" y="63523"/>
                      <a:pt x="79828" y="62318"/>
                      <a:pt x="80122" y="62225"/>
                    </a:cubicBezTo>
                    <a:cubicBezTo>
                      <a:pt x="80122" y="61576"/>
                      <a:pt x="80416" y="61205"/>
                      <a:pt x="80416" y="60370"/>
                    </a:cubicBezTo>
                    <a:cubicBezTo>
                      <a:pt x="80416" y="59072"/>
                      <a:pt x="80196" y="58516"/>
                      <a:pt x="79828" y="57681"/>
                    </a:cubicBezTo>
                    <a:cubicBezTo>
                      <a:pt x="79754" y="57588"/>
                      <a:pt x="79754" y="57217"/>
                      <a:pt x="79607" y="57032"/>
                    </a:cubicBezTo>
                    <a:cubicBezTo>
                      <a:pt x="79607" y="57032"/>
                      <a:pt x="79607" y="57032"/>
                      <a:pt x="79607" y="57032"/>
                    </a:cubicBezTo>
                    <a:cubicBezTo>
                      <a:pt x="79607" y="57032"/>
                      <a:pt x="79607" y="57032"/>
                      <a:pt x="79607" y="57032"/>
                    </a:cubicBezTo>
                    <a:cubicBezTo>
                      <a:pt x="79607" y="57032"/>
                      <a:pt x="79534" y="56476"/>
                      <a:pt x="79534" y="56383"/>
                    </a:cubicBezTo>
                    <a:cubicBezTo>
                      <a:pt x="79386" y="56383"/>
                      <a:pt x="79019" y="56105"/>
                      <a:pt x="79019" y="55641"/>
                    </a:cubicBezTo>
                    <a:cubicBezTo>
                      <a:pt x="79019" y="55270"/>
                      <a:pt x="79386" y="55270"/>
                      <a:pt x="79460" y="54899"/>
                    </a:cubicBezTo>
                    <a:cubicBezTo>
                      <a:pt x="79607" y="54064"/>
                      <a:pt x="80490" y="54064"/>
                      <a:pt x="80931" y="53415"/>
                    </a:cubicBezTo>
                    <a:cubicBezTo>
                      <a:pt x="80858" y="53323"/>
                      <a:pt x="80711" y="53230"/>
                      <a:pt x="80637" y="53230"/>
                    </a:cubicBezTo>
                    <a:cubicBezTo>
                      <a:pt x="80637" y="53230"/>
                      <a:pt x="80564" y="53230"/>
                      <a:pt x="80564" y="53323"/>
                    </a:cubicBezTo>
                    <a:cubicBezTo>
                      <a:pt x="80490" y="53323"/>
                      <a:pt x="80490" y="53323"/>
                      <a:pt x="80490" y="53323"/>
                    </a:cubicBezTo>
                    <a:cubicBezTo>
                      <a:pt x="80343" y="53323"/>
                      <a:pt x="80269" y="53230"/>
                      <a:pt x="80122" y="53137"/>
                    </a:cubicBezTo>
                    <a:cubicBezTo>
                      <a:pt x="79975" y="53044"/>
                      <a:pt x="79901" y="52766"/>
                      <a:pt x="79681" y="52766"/>
                    </a:cubicBezTo>
                    <a:cubicBezTo>
                      <a:pt x="79534" y="52766"/>
                      <a:pt x="79534" y="53508"/>
                      <a:pt x="79386" y="53508"/>
                    </a:cubicBezTo>
                    <a:cubicBezTo>
                      <a:pt x="79313" y="53508"/>
                      <a:pt x="79239" y="53508"/>
                      <a:pt x="79092" y="53508"/>
                    </a:cubicBezTo>
                    <a:cubicBezTo>
                      <a:pt x="79019" y="53508"/>
                      <a:pt x="78945" y="53508"/>
                      <a:pt x="78871" y="53415"/>
                    </a:cubicBezTo>
                    <a:cubicBezTo>
                      <a:pt x="78651" y="53137"/>
                      <a:pt x="78724" y="52859"/>
                      <a:pt x="78503" y="52581"/>
                    </a:cubicBezTo>
                    <a:cubicBezTo>
                      <a:pt x="78430" y="52488"/>
                      <a:pt x="78062" y="52395"/>
                      <a:pt x="78062" y="52024"/>
                    </a:cubicBezTo>
                    <a:cubicBezTo>
                      <a:pt x="78062" y="51375"/>
                      <a:pt x="78651" y="51653"/>
                      <a:pt x="78945" y="51282"/>
                    </a:cubicBezTo>
                    <a:cubicBezTo>
                      <a:pt x="79166" y="51004"/>
                      <a:pt x="79607" y="50540"/>
                      <a:pt x="79828" y="50170"/>
                    </a:cubicBezTo>
                    <a:cubicBezTo>
                      <a:pt x="79828" y="50077"/>
                      <a:pt x="79901" y="49799"/>
                      <a:pt x="80122" y="49799"/>
                    </a:cubicBezTo>
                    <a:cubicBezTo>
                      <a:pt x="80269" y="49799"/>
                      <a:pt x="80490" y="50170"/>
                      <a:pt x="80490" y="50355"/>
                    </a:cubicBezTo>
                    <a:cubicBezTo>
                      <a:pt x="80490" y="50819"/>
                      <a:pt x="80122" y="51097"/>
                      <a:pt x="80122" y="51653"/>
                    </a:cubicBezTo>
                    <a:cubicBezTo>
                      <a:pt x="80711" y="51653"/>
                      <a:pt x="81152" y="50726"/>
                      <a:pt x="81814" y="50726"/>
                    </a:cubicBezTo>
                    <a:cubicBezTo>
                      <a:pt x="82035" y="50726"/>
                      <a:pt x="82182" y="51004"/>
                      <a:pt x="82477" y="51004"/>
                    </a:cubicBezTo>
                    <a:cubicBezTo>
                      <a:pt x="82329" y="51375"/>
                      <a:pt x="82477" y="51375"/>
                      <a:pt x="82477" y="51746"/>
                    </a:cubicBezTo>
                    <a:cubicBezTo>
                      <a:pt x="82477" y="52024"/>
                      <a:pt x="82256" y="52024"/>
                      <a:pt x="82256" y="52395"/>
                    </a:cubicBezTo>
                    <a:cubicBezTo>
                      <a:pt x="82256" y="52488"/>
                      <a:pt x="82329" y="52859"/>
                      <a:pt x="82477" y="52859"/>
                    </a:cubicBezTo>
                    <a:cubicBezTo>
                      <a:pt x="82477" y="52859"/>
                      <a:pt x="82550" y="52766"/>
                      <a:pt x="82697" y="52766"/>
                    </a:cubicBezTo>
                    <a:cubicBezTo>
                      <a:pt x="82992" y="52766"/>
                      <a:pt x="83286" y="52952"/>
                      <a:pt x="83286" y="53323"/>
                    </a:cubicBezTo>
                    <a:cubicBezTo>
                      <a:pt x="83286" y="53601"/>
                      <a:pt x="83139" y="53786"/>
                      <a:pt x="82918" y="53786"/>
                    </a:cubicBezTo>
                    <a:cubicBezTo>
                      <a:pt x="82918" y="54064"/>
                      <a:pt x="82918" y="54064"/>
                      <a:pt x="82918" y="54064"/>
                    </a:cubicBezTo>
                    <a:cubicBezTo>
                      <a:pt x="82992" y="54157"/>
                      <a:pt x="83065" y="54250"/>
                      <a:pt x="83139" y="54250"/>
                    </a:cubicBezTo>
                    <a:cubicBezTo>
                      <a:pt x="83139" y="54435"/>
                      <a:pt x="83286" y="54621"/>
                      <a:pt x="83286" y="54806"/>
                    </a:cubicBezTo>
                    <a:cubicBezTo>
                      <a:pt x="83286" y="54899"/>
                      <a:pt x="83065" y="55270"/>
                      <a:pt x="83065" y="55455"/>
                    </a:cubicBezTo>
                    <a:cubicBezTo>
                      <a:pt x="83065" y="55641"/>
                      <a:pt x="83065" y="55734"/>
                      <a:pt x="83212" y="55826"/>
                    </a:cubicBezTo>
                    <a:cubicBezTo>
                      <a:pt x="83139" y="55919"/>
                      <a:pt x="83065" y="56012"/>
                      <a:pt x="83065" y="56197"/>
                    </a:cubicBezTo>
                    <a:cubicBezTo>
                      <a:pt x="83359" y="56197"/>
                      <a:pt x="83359" y="56197"/>
                      <a:pt x="83359" y="56197"/>
                    </a:cubicBezTo>
                    <a:cubicBezTo>
                      <a:pt x="83507" y="56012"/>
                      <a:pt x="83507" y="56012"/>
                      <a:pt x="83801" y="55919"/>
                    </a:cubicBezTo>
                    <a:cubicBezTo>
                      <a:pt x="83801" y="55641"/>
                      <a:pt x="84242" y="55641"/>
                      <a:pt x="84389" y="55548"/>
                    </a:cubicBezTo>
                    <a:cubicBezTo>
                      <a:pt x="84684" y="55455"/>
                      <a:pt x="84831" y="55085"/>
                      <a:pt x="84831" y="54435"/>
                    </a:cubicBezTo>
                    <a:cubicBezTo>
                      <a:pt x="84831" y="53230"/>
                      <a:pt x="84537" y="52488"/>
                      <a:pt x="84022" y="51839"/>
                    </a:cubicBezTo>
                    <a:cubicBezTo>
                      <a:pt x="83874" y="51561"/>
                      <a:pt x="83654" y="51282"/>
                      <a:pt x="83727" y="50726"/>
                    </a:cubicBezTo>
                    <a:cubicBezTo>
                      <a:pt x="83948" y="50726"/>
                      <a:pt x="84169" y="50540"/>
                      <a:pt x="84316" y="50262"/>
                    </a:cubicBezTo>
                    <a:cubicBezTo>
                      <a:pt x="84463" y="50077"/>
                      <a:pt x="84831" y="49706"/>
                      <a:pt x="84904" y="49520"/>
                    </a:cubicBezTo>
                    <a:cubicBezTo>
                      <a:pt x="85199" y="48686"/>
                      <a:pt x="85346" y="48222"/>
                      <a:pt x="85787" y="47573"/>
                    </a:cubicBezTo>
                    <a:cubicBezTo>
                      <a:pt x="85787" y="47573"/>
                      <a:pt x="85787" y="47573"/>
                      <a:pt x="85787" y="47573"/>
                    </a:cubicBezTo>
                    <a:cubicBezTo>
                      <a:pt x="85861" y="47573"/>
                      <a:pt x="86597" y="47944"/>
                      <a:pt x="87259" y="47944"/>
                    </a:cubicBezTo>
                    <a:cubicBezTo>
                      <a:pt x="88436" y="47944"/>
                      <a:pt x="89466" y="44234"/>
                      <a:pt x="90349" y="42936"/>
                    </a:cubicBezTo>
                    <a:cubicBezTo>
                      <a:pt x="90643" y="42472"/>
                      <a:pt x="91085" y="41452"/>
                      <a:pt x="91232" y="40710"/>
                    </a:cubicBezTo>
                    <a:cubicBezTo>
                      <a:pt x="91379" y="39783"/>
                      <a:pt x="91085" y="39227"/>
                      <a:pt x="91453" y="38392"/>
                    </a:cubicBezTo>
                    <a:cubicBezTo>
                      <a:pt x="91526" y="38021"/>
                      <a:pt x="91820" y="37372"/>
                      <a:pt x="91820" y="36630"/>
                    </a:cubicBezTo>
                    <a:cubicBezTo>
                      <a:pt x="91820" y="35981"/>
                      <a:pt x="91085" y="34590"/>
                      <a:pt x="90643" y="34590"/>
                    </a:cubicBezTo>
                    <a:cubicBezTo>
                      <a:pt x="90643" y="34590"/>
                      <a:pt x="90570" y="34590"/>
                      <a:pt x="90496" y="34683"/>
                    </a:cubicBezTo>
                    <a:cubicBezTo>
                      <a:pt x="90202" y="35054"/>
                      <a:pt x="89981" y="35146"/>
                      <a:pt x="89760" y="35146"/>
                    </a:cubicBezTo>
                    <a:cubicBezTo>
                      <a:pt x="89025" y="35146"/>
                      <a:pt x="88657" y="33941"/>
                      <a:pt x="88657" y="33755"/>
                    </a:cubicBezTo>
                    <a:cubicBezTo>
                      <a:pt x="88657" y="32921"/>
                      <a:pt x="89760" y="31993"/>
                      <a:pt x="90202" y="31344"/>
                    </a:cubicBezTo>
                    <a:cubicBezTo>
                      <a:pt x="90864" y="30324"/>
                      <a:pt x="91673" y="28748"/>
                      <a:pt x="92556" y="28377"/>
                    </a:cubicBezTo>
                    <a:cubicBezTo>
                      <a:pt x="93292" y="28098"/>
                      <a:pt x="95720" y="27820"/>
                      <a:pt x="96382" y="27820"/>
                    </a:cubicBezTo>
                    <a:cubicBezTo>
                      <a:pt x="97265" y="27820"/>
                      <a:pt x="97633" y="28377"/>
                      <a:pt x="98148" y="28377"/>
                    </a:cubicBezTo>
                    <a:cubicBezTo>
                      <a:pt x="99251" y="28377"/>
                      <a:pt x="99251" y="28377"/>
                      <a:pt x="99251" y="28377"/>
                    </a:cubicBezTo>
                    <a:cubicBezTo>
                      <a:pt x="99546" y="26336"/>
                      <a:pt x="100208" y="25131"/>
                      <a:pt x="101606" y="25131"/>
                    </a:cubicBezTo>
                    <a:cubicBezTo>
                      <a:pt x="101827" y="25131"/>
                      <a:pt x="101974" y="25131"/>
                      <a:pt x="102268" y="25131"/>
                    </a:cubicBezTo>
                    <a:cubicBezTo>
                      <a:pt x="102415" y="25131"/>
                      <a:pt x="102562" y="25131"/>
                      <a:pt x="102783" y="25131"/>
                    </a:cubicBezTo>
                    <a:cubicBezTo>
                      <a:pt x="102636" y="25409"/>
                      <a:pt x="102489" y="26336"/>
                      <a:pt x="102857" y="26336"/>
                    </a:cubicBezTo>
                    <a:cubicBezTo>
                      <a:pt x="103077" y="26336"/>
                      <a:pt x="103592" y="25873"/>
                      <a:pt x="104549" y="24111"/>
                    </a:cubicBezTo>
                    <a:cubicBezTo>
                      <a:pt x="104549" y="24111"/>
                      <a:pt x="104549" y="24111"/>
                      <a:pt x="104549" y="24111"/>
                    </a:cubicBezTo>
                    <a:cubicBezTo>
                      <a:pt x="104843" y="24111"/>
                      <a:pt x="105726" y="24760"/>
                      <a:pt x="104255" y="26244"/>
                    </a:cubicBezTo>
                    <a:cubicBezTo>
                      <a:pt x="103666" y="26800"/>
                      <a:pt x="103151" y="26522"/>
                      <a:pt x="102783" y="27357"/>
                    </a:cubicBezTo>
                    <a:cubicBezTo>
                      <a:pt x="102415" y="28191"/>
                      <a:pt x="101974" y="29397"/>
                      <a:pt x="101385" y="29953"/>
                    </a:cubicBezTo>
                    <a:cubicBezTo>
                      <a:pt x="100870" y="30324"/>
                      <a:pt x="100134" y="31066"/>
                      <a:pt x="100134" y="32364"/>
                    </a:cubicBezTo>
                    <a:cubicBezTo>
                      <a:pt x="100134" y="33477"/>
                      <a:pt x="100429" y="37279"/>
                      <a:pt x="101017" y="37928"/>
                    </a:cubicBezTo>
                    <a:cubicBezTo>
                      <a:pt x="101385" y="37001"/>
                      <a:pt x="101679" y="35332"/>
                      <a:pt x="102489" y="34961"/>
                    </a:cubicBezTo>
                    <a:cubicBezTo>
                      <a:pt x="102415" y="34126"/>
                      <a:pt x="103298" y="33941"/>
                      <a:pt x="103298" y="33292"/>
                    </a:cubicBezTo>
                    <a:cubicBezTo>
                      <a:pt x="103298" y="32272"/>
                      <a:pt x="104034" y="31993"/>
                      <a:pt x="104034" y="31437"/>
                    </a:cubicBezTo>
                    <a:cubicBezTo>
                      <a:pt x="104034" y="31066"/>
                      <a:pt x="103813" y="30695"/>
                      <a:pt x="104034" y="30046"/>
                    </a:cubicBezTo>
                    <a:cubicBezTo>
                      <a:pt x="104843" y="27542"/>
                      <a:pt x="105579" y="26893"/>
                      <a:pt x="106241" y="26893"/>
                    </a:cubicBezTo>
                    <a:cubicBezTo>
                      <a:pt x="106903" y="26893"/>
                      <a:pt x="107492" y="27635"/>
                      <a:pt x="107786" y="27635"/>
                    </a:cubicBezTo>
                    <a:cubicBezTo>
                      <a:pt x="109625" y="27635"/>
                      <a:pt x="110876" y="24111"/>
                      <a:pt x="112495" y="24111"/>
                    </a:cubicBezTo>
                    <a:cubicBezTo>
                      <a:pt x="115511" y="24018"/>
                      <a:pt x="113083" y="22256"/>
                      <a:pt x="113083" y="21792"/>
                    </a:cubicBezTo>
                    <a:cubicBezTo>
                      <a:pt x="113083" y="20494"/>
                      <a:pt x="114261" y="20680"/>
                      <a:pt x="114481" y="19938"/>
                    </a:cubicBezTo>
                    <a:cubicBezTo>
                      <a:pt x="114629" y="19659"/>
                      <a:pt x="114408" y="18825"/>
                      <a:pt x="114849" y="18825"/>
                    </a:cubicBezTo>
                    <a:cubicBezTo>
                      <a:pt x="116100" y="18825"/>
                      <a:pt x="117130" y="21514"/>
                      <a:pt x="118087" y="21514"/>
                    </a:cubicBezTo>
                    <a:cubicBezTo>
                      <a:pt x="118454" y="21514"/>
                      <a:pt x="118528" y="20309"/>
                      <a:pt x="118822" y="19938"/>
                    </a:cubicBezTo>
                    <a:cubicBezTo>
                      <a:pt x="119117" y="19289"/>
                      <a:pt x="119484" y="19381"/>
                      <a:pt x="120000" y="19103"/>
                    </a:cubicBezTo>
                    <a:cubicBezTo>
                      <a:pt x="119264" y="17619"/>
                      <a:pt x="116909" y="16785"/>
                      <a:pt x="115732" y="15765"/>
                    </a:cubicBezTo>
                    <a:cubicBezTo>
                      <a:pt x="114114" y="14374"/>
                      <a:pt x="111980" y="12890"/>
                      <a:pt x="109625" y="12890"/>
                    </a:cubicBezTo>
                    <a:cubicBezTo>
                      <a:pt x="108963" y="12890"/>
                      <a:pt x="108522" y="13075"/>
                      <a:pt x="108595" y="13446"/>
                    </a:cubicBezTo>
                    <a:cubicBezTo>
                      <a:pt x="108816" y="14466"/>
                      <a:pt x="108816" y="14837"/>
                      <a:pt x="108669" y="14837"/>
                    </a:cubicBezTo>
                    <a:cubicBezTo>
                      <a:pt x="108522" y="14837"/>
                      <a:pt x="108228" y="14466"/>
                      <a:pt x="107933" y="14188"/>
                    </a:cubicBezTo>
                    <a:cubicBezTo>
                      <a:pt x="107713" y="13817"/>
                      <a:pt x="107418" y="13446"/>
                      <a:pt x="107271" y="13446"/>
                    </a:cubicBezTo>
                    <a:cubicBezTo>
                      <a:pt x="107271" y="13446"/>
                      <a:pt x="107271" y="13446"/>
                      <a:pt x="107271" y="13446"/>
                    </a:cubicBezTo>
                    <a:cubicBezTo>
                      <a:pt x="102636" y="13353"/>
                      <a:pt x="102636" y="13353"/>
                      <a:pt x="102636" y="13353"/>
                    </a:cubicBezTo>
                    <a:cubicBezTo>
                      <a:pt x="102342" y="11777"/>
                      <a:pt x="101679" y="11221"/>
                      <a:pt x="100282" y="11221"/>
                    </a:cubicBezTo>
                    <a:cubicBezTo>
                      <a:pt x="99840" y="11221"/>
                      <a:pt x="99251" y="11313"/>
                      <a:pt x="98736" y="11313"/>
                    </a:cubicBezTo>
                    <a:cubicBezTo>
                      <a:pt x="98369" y="11313"/>
                      <a:pt x="98148" y="11221"/>
                      <a:pt x="97927" y="11035"/>
                    </a:cubicBezTo>
                    <a:cubicBezTo>
                      <a:pt x="97559" y="10479"/>
                      <a:pt x="97486" y="9737"/>
                      <a:pt x="96897" y="9459"/>
                    </a:cubicBezTo>
                    <a:cubicBezTo>
                      <a:pt x="95646" y="8902"/>
                      <a:pt x="94322" y="8438"/>
                      <a:pt x="92703" y="8438"/>
                    </a:cubicBezTo>
                    <a:cubicBezTo>
                      <a:pt x="91158" y="8438"/>
                      <a:pt x="90938" y="9644"/>
                      <a:pt x="90790" y="10850"/>
                    </a:cubicBezTo>
                    <a:cubicBezTo>
                      <a:pt x="87553" y="10850"/>
                      <a:pt x="87553" y="10850"/>
                      <a:pt x="87553" y="10850"/>
                    </a:cubicBezTo>
                    <a:cubicBezTo>
                      <a:pt x="86965" y="10850"/>
                      <a:pt x="86891" y="10200"/>
                      <a:pt x="86229" y="10108"/>
                    </a:cubicBezTo>
                    <a:cubicBezTo>
                      <a:pt x="86155" y="10571"/>
                      <a:pt x="86082" y="11499"/>
                      <a:pt x="85714" y="11499"/>
                    </a:cubicBezTo>
                    <a:cubicBezTo>
                      <a:pt x="84831" y="11499"/>
                      <a:pt x="84537" y="9922"/>
                      <a:pt x="84537" y="8995"/>
                    </a:cubicBezTo>
                    <a:cubicBezTo>
                      <a:pt x="84537" y="8809"/>
                      <a:pt x="86155" y="7233"/>
                      <a:pt x="81961" y="6769"/>
                    </a:cubicBezTo>
                    <a:cubicBezTo>
                      <a:pt x="81888" y="6676"/>
                      <a:pt x="81888" y="6676"/>
                      <a:pt x="81814" y="6676"/>
                    </a:cubicBezTo>
                    <a:cubicBezTo>
                      <a:pt x="81373" y="6676"/>
                      <a:pt x="81152" y="7047"/>
                      <a:pt x="81152" y="7975"/>
                    </a:cubicBezTo>
                    <a:cubicBezTo>
                      <a:pt x="78871" y="7975"/>
                      <a:pt x="78871" y="7975"/>
                      <a:pt x="78871" y="7975"/>
                    </a:cubicBezTo>
                    <a:cubicBezTo>
                      <a:pt x="78209" y="7697"/>
                      <a:pt x="74678" y="7047"/>
                      <a:pt x="74236" y="5935"/>
                    </a:cubicBezTo>
                    <a:cubicBezTo>
                      <a:pt x="73059" y="7418"/>
                      <a:pt x="72544" y="7789"/>
                      <a:pt x="72323" y="7789"/>
                    </a:cubicBezTo>
                    <a:cubicBezTo>
                      <a:pt x="72029" y="7789"/>
                      <a:pt x="72176" y="7140"/>
                      <a:pt x="72176" y="7140"/>
                    </a:cubicBezTo>
                    <a:cubicBezTo>
                      <a:pt x="72838" y="6027"/>
                      <a:pt x="78945" y="3523"/>
                      <a:pt x="73942" y="1669"/>
                    </a:cubicBezTo>
                    <a:cubicBezTo>
                      <a:pt x="71808" y="1669"/>
                      <a:pt x="71808" y="1669"/>
                      <a:pt x="71808" y="1669"/>
                    </a:cubicBezTo>
                    <a:cubicBezTo>
                      <a:pt x="71587" y="834"/>
                      <a:pt x="71146" y="0"/>
                      <a:pt x="7026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08" name="Google Shape;308;p11"/>
              <p:cNvSpPr/>
              <p:nvPr/>
            </p:nvSpPr>
            <p:spPr>
              <a:xfrm>
                <a:off x="-2181226" y="1704975"/>
                <a:ext cx="101600" cy="55563"/>
              </a:xfrm>
              <a:custGeom>
                <a:rect b="b" l="l" r="r" t="t"/>
                <a:pathLst>
                  <a:path extrusionOk="0" h="120000" w="120000">
                    <a:moveTo>
                      <a:pt x="57777" y="0"/>
                    </a:moveTo>
                    <a:cubicBezTo>
                      <a:pt x="35555" y="0"/>
                      <a:pt x="0" y="48000"/>
                      <a:pt x="0" y="88000"/>
                    </a:cubicBezTo>
                    <a:cubicBezTo>
                      <a:pt x="0" y="104000"/>
                      <a:pt x="4444" y="120000"/>
                      <a:pt x="8888" y="120000"/>
                    </a:cubicBezTo>
                    <a:cubicBezTo>
                      <a:pt x="22222" y="120000"/>
                      <a:pt x="120000" y="104000"/>
                      <a:pt x="120000" y="72000"/>
                    </a:cubicBezTo>
                    <a:cubicBezTo>
                      <a:pt x="120000" y="32000"/>
                      <a:pt x="75555" y="0"/>
                      <a:pt x="5777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09" name="Google Shape;309;p11"/>
              <p:cNvSpPr/>
              <p:nvPr/>
            </p:nvSpPr>
            <p:spPr>
              <a:xfrm>
                <a:off x="-2497138" y="1809750"/>
                <a:ext cx="41275" cy="26988"/>
              </a:xfrm>
              <a:custGeom>
                <a:rect b="b" l="l" r="r" t="t"/>
                <a:pathLst>
                  <a:path extrusionOk="0" h="120000" w="120000">
                    <a:moveTo>
                      <a:pt x="98181" y="0"/>
                    </a:moveTo>
                    <a:cubicBezTo>
                      <a:pt x="0" y="0"/>
                      <a:pt x="0" y="0"/>
                      <a:pt x="0" y="0"/>
                    </a:cubicBezTo>
                    <a:cubicBezTo>
                      <a:pt x="21818" y="68571"/>
                      <a:pt x="43636" y="119999"/>
                      <a:pt x="87272" y="119999"/>
                    </a:cubicBezTo>
                    <a:cubicBezTo>
                      <a:pt x="109090" y="119999"/>
                      <a:pt x="120000" y="85714"/>
                      <a:pt x="120000" y="68571"/>
                    </a:cubicBezTo>
                    <a:cubicBezTo>
                      <a:pt x="120000" y="34285"/>
                      <a:pt x="98181" y="17142"/>
                      <a:pt x="9818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10" name="Google Shape;310;p11"/>
              <p:cNvSpPr/>
              <p:nvPr/>
            </p:nvSpPr>
            <p:spPr>
              <a:xfrm>
                <a:off x="-3462338" y="1411288"/>
                <a:ext cx="19050" cy="30163"/>
              </a:xfrm>
              <a:custGeom>
                <a:rect b="b" l="l" r="r" t="t"/>
                <a:pathLst>
                  <a:path extrusionOk="0" h="120000" w="120000">
                    <a:moveTo>
                      <a:pt x="48000" y="0"/>
                    </a:moveTo>
                    <a:cubicBezTo>
                      <a:pt x="24000" y="30000"/>
                      <a:pt x="0" y="45000"/>
                      <a:pt x="0" y="75000"/>
                    </a:cubicBezTo>
                    <a:cubicBezTo>
                      <a:pt x="0" y="105000"/>
                      <a:pt x="24000" y="120000"/>
                      <a:pt x="48000" y="120000"/>
                    </a:cubicBezTo>
                    <a:cubicBezTo>
                      <a:pt x="96000" y="120000"/>
                      <a:pt x="96000" y="90000"/>
                      <a:pt x="120000" y="60000"/>
                    </a:cubicBezTo>
                    <a:cubicBezTo>
                      <a:pt x="120000" y="60000"/>
                      <a:pt x="120000" y="60000"/>
                      <a:pt x="120000" y="60000"/>
                    </a:cubicBezTo>
                    <a:cubicBezTo>
                      <a:pt x="120000" y="60000"/>
                      <a:pt x="120000" y="60000"/>
                      <a:pt x="120000" y="60000"/>
                    </a:cubicBezTo>
                    <a:cubicBezTo>
                      <a:pt x="120000" y="45000"/>
                      <a:pt x="120000" y="45000"/>
                      <a:pt x="120000" y="45000"/>
                    </a:cubicBezTo>
                    <a:cubicBezTo>
                      <a:pt x="96000" y="45000"/>
                      <a:pt x="96000" y="45000"/>
                      <a:pt x="96000" y="45000"/>
                    </a:cubicBezTo>
                    <a:cubicBezTo>
                      <a:pt x="48000" y="0"/>
                      <a:pt x="48000" y="0"/>
                      <a:pt x="4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11" name="Google Shape;311;p11"/>
              <p:cNvSpPr/>
              <p:nvPr/>
            </p:nvSpPr>
            <p:spPr>
              <a:xfrm>
                <a:off x="-4159251" y="1506538"/>
                <a:ext cx="44450" cy="33338"/>
              </a:xfrm>
              <a:custGeom>
                <a:rect b="b" l="l" r="r" t="t"/>
                <a:pathLst>
                  <a:path extrusionOk="0" h="120000" w="120000">
                    <a:moveTo>
                      <a:pt x="60000" y="0"/>
                    </a:moveTo>
                    <a:cubicBezTo>
                      <a:pt x="30000" y="0"/>
                      <a:pt x="0" y="13333"/>
                      <a:pt x="0" y="66666"/>
                    </a:cubicBezTo>
                    <a:cubicBezTo>
                      <a:pt x="0" y="106666"/>
                      <a:pt x="30000" y="120000"/>
                      <a:pt x="60000" y="120000"/>
                    </a:cubicBezTo>
                    <a:cubicBezTo>
                      <a:pt x="80000" y="120000"/>
                      <a:pt x="100000" y="106666"/>
                      <a:pt x="120000" y="93333"/>
                    </a:cubicBezTo>
                    <a:cubicBezTo>
                      <a:pt x="120000" y="93333"/>
                      <a:pt x="120000" y="93333"/>
                      <a:pt x="120000" y="93333"/>
                    </a:cubicBezTo>
                    <a:cubicBezTo>
                      <a:pt x="120000" y="80000"/>
                      <a:pt x="120000" y="66666"/>
                      <a:pt x="120000" y="66666"/>
                    </a:cubicBezTo>
                    <a:cubicBezTo>
                      <a:pt x="120000" y="13333"/>
                      <a:pt x="10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12" name="Google Shape;312;p11"/>
              <p:cNvSpPr/>
              <p:nvPr/>
            </p:nvSpPr>
            <p:spPr>
              <a:xfrm>
                <a:off x="-4122738" y="1528763"/>
                <a:ext cx="7938" cy="11113"/>
              </a:xfrm>
              <a:custGeom>
                <a:rect b="b" l="l" r="r" t="t"/>
                <a:pathLst>
                  <a:path extrusionOk="0" h="120000" w="120000">
                    <a:moveTo>
                      <a:pt x="120000" y="0"/>
                    </a:moveTo>
                    <a:cubicBezTo>
                      <a:pt x="120000" y="40000"/>
                      <a:pt x="120000" y="40000"/>
                      <a:pt x="120000" y="40000"/>
                    </a:cubicBezTo>
                    <a:cubicBezTo>
                      <a:pt x="120000" y="40000"/>
                      <a:pt x="120000" y="40000"/>
                      <a:pt x="120000" y="40000"/>
                    </a:cubicBezTo>
                    <a:cubicBezTo>
                      <a:pt x="60000" y="40000"/>
                      <a:pt x="60000" y="80000"/>
                      <a:pt x="0" y="12000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13" name="Google Shape;313;p11"/>
              <p:cNvSpPr/>
              <p:nvPr/>
            </p:nvSpPr>
            <p:spPr>
              <a:xfrm>
                <a:off x="-4527551" y="1141413"/>
                <a:ext cx="179388" cy="123825"/>
              </a:xfrm>
              <a:custGeom>
                <a:rect b="b" l="l" r="r" t="t"/>
                <a:pathLst>
                  <a:path extrusionOk="0" h="120000" w="120000">
                    <a:moveTo>
                      <a:pt x="72500" y="0"/>
                    </a:moveTo>
                    <a:cubicBezTo>
                      <a:pt x="62500" y="0"/>
                      <a:pt x="62500" y="0"/>
                      <a:pt x="62500" y="0"/>
                    </a:cubicBezTo>
                    <a:cubicBezTo>
                      <a:pt x="35000" y="0"/>
                      <a:pt x="30000" y="47272"/>
                      <a:pt x="12500" y="72727"/>
                    </a:cubicBezTo>
                    <a:cubicBezTo>
                      <a:pt x="7500" y="80000"/>
                      <a:pt x="0" y="80000"/>
                      <a:pt x="0" y="101818"/>
                    </a:cubicBezTo>
                    <a:cubicBezTo>
                      <a:pt x="0" y="112727"/>
                      <a:pt x="2500" y="120000"/>
                      <a:pt x="10000" y="120000"/>
                    </a:cubicBezTo>
                    <a:cubicBezTo>
                      <a:pt x="47500" y="101818"/>
                      <a:pt x="47500" y="101818"/>
                      <a:pt x="47500" y="101818"/>
                    </a:cubicBezTo>
                    <a:cubicBezTo>
                      <a:pt x="47500" y="101818"/>
                      <a:pt x="70000" y="94545"/>
                      <a:pt x="72500" y="94545"/>
                    </a:cubicBezTo>
                    <a:cubicBezTo>
                      <a:pt x="75000" y="94545"/>
                      <a:pt x="77500" y="94545"/>
                      <a:pt x="80000" y="94545"/>
                    </a:cubicBezTo>
                    <a:cubicBezTo>
                      <a:pt x="95000" y="94545"/>
                      <a:pt x="120000" y="87272"/>
                      <a:pt x="120000" y="65454"/>
                    </a:cubicBezTo>
                    <a:cubicBezTo>
                      <a:pt x="120000" y="47272"/>
                      <a:pt x="92500" y="14545"/>
                      <a:pt x="82500" y="14545"/>
                    </a:cubicBezTo>
                    <a:cubicBezTo>
                      <a:pt x="77500" y="14545"/>
                      <a:pt x="75000" y="25454"/>
                      <a:pt x="70000" y="29090"/>
                    </a:cubicBezTo>
                    <a:cubicBezTo>
                      <a:pt x="75000" y="18181"/>
                      <a:pt x="72500" y="18181"/>
                      <a:pt x="725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14" name="Google Shape;314;p11"/>
              <p:cNvSpPr/>
              <p:nvPr/>
            </p:nvSpPr>
            <p:spPr>
              <a:xfrm>
                <a:off x="-4779963" y="1085850"/>
                <a:ext cx="71438" cy="41275"/>
              </a:xfrm>
              <a:custGeom>
                <a:rect b="b" l="l" r="r" t="t"/>
                <a:pathLst>
                  <a:path extrusionOk="0" h="120000" w="120000">
                    <a:moveTo>
                      <a:pt x="50526" y="0"/>
                    </a:moveTo>
                    <a:cubicBezTo>
                      <a:pt x="37894" y="0"/>
                      <a:pt x="0" y="0"/>
                      <a:pt x="0" y="32727"/>
                    </a:cubicBezTo>
                    <a:cubicBezTo>
                      <a:pt x="0" y="65454"/>
                      <a:pt x="25263" y="120000"/>
                      <a:pt x="37894" y="120000"/>
                    </a:cubicBezTo>
                    <a:cubicBezTo>
                      <a:pt x="56842" y="120000"/>
                      <a:pt x="113684" y="120000"/>
                      <a:pt x="120000" y="54545"/>
                    </a:cubicBezTo>
                    <a:cubicBezTo>
                      <a:pt x="107368" y="43636"/>
                      <a:pt x="56842" y="0"/>
                      <a:pt x="5052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15" name="Google Shape;315;p11"/>
              <p:cNvSpPr/>
              <p:nvPr/>
            </p:nvSpPr>
            <p:spPr>
              <a:xfrm>
                <a:off x="-4756151" y="990600"/>
                <a:ext cx="247650" cy="207963"/>
              </a:xfrm>
              <a:custGeom>
                <a:rect b="b" l="l" r="r" t="t"/>
                <a:pathLst>
                  <a:path extrusionOk="0" h="120000" w="120000">
                    <a:moveTo>
                      <a:pt x="52727" y="0"/>
                    </a:moveTo>
                    <a:cubicBezTo>
                      <a:pt x="29090" y="0"/>
                      <a:pt x="21818" y="32727"/>
                      <a:pt x="0" y="41454"/>
                    </a:cubicBezTo>
                    <a:cubicBezTo>
                      <a:pt x="12727" y="52363"/>
                      <a:pt x="23636" y="56727"/>
                      <a:pt x="38181" y="56727"/>
                    </a:cubicBezTo>
                    <a:cubicBezTo>
                      <a:pt x="40000" y="56727"/>
                      <a:pt x="52727" y="58909"/>
                      <a:pt x="58181" y="58909"/>
                    </a:cubicBezTo>
                    <a:cubicBezTo>
                      <a:pt x="41818" y="65454"/>
                      <a:pt x="38181" y="74181"/>
                      <a:pt x="20000" y="80727"/>
                    </a:cubicBezTo>
                    <a:cubicBezTo>
                      <a:pt x="29090" y="87272"/>
                      <a:pt x="41818" y="106909"/>
                      <a:pt x="47272" y="106909"/>
                    </a:cubicBezTo>
                    <a:cubicBezTo>
                      <a:pt x="65454" y="106909"/>
                      <a:pt x="81818" y="120000"/>
                      <a:pt x="103636" y="120000"/>
                    </a:cubicBezTo>
                    <a:cubicBezTo>
                      <a:pt x="109090" y="120000"/>
                      <a:pt x="114545" y="115636"/>
                      <a:pt x="114545" y="109090"/>
                    </a:cubicBezTo>
                    <a:cubicBezTo>
                      <a:pt x="114545" y="104727"/>
                      <a:pt x="109090" y="102545"/>
                      <a:pt x="105454" y="100363"/>
                    </a:cubicBezTo>
                    <a:cubicBezTo>
                      <a:pt x="109090" y="100363"/>
                      <a:pt x="116363" y="98181"/>
                      <a:pt x="116363" y="91636"/>
                    </a:cubicBezTo>
                    <a:cubicBezTo>
                      <a:pt x="116363" y="85090"/>
                      <a:pt x="114545" y="82909"/>
                      <a:pt x="120000" y="78545"/>
                    </a:cubicBezTo>
                    <a:cubicBezTo>
                      <a:pt x="114545" y="67636"/>
                      <a:pt x="114545" y="63272"/>
                      <a:pt x="103636" y="63272"/>
                    </a:cubicBezTo>
                    <a:cubicBezTo>
                      <a:pt x="92727" y="63272"/>
                      <a:pt x="92727" y="63272"/>
                      <a:pt x="92727" y="63272"/>
                    </a:cubicBezTo>
                    <a:cubicBezTo>
                      <a:pt x="87272" y="63272"/>
                      <a:pt x="83636" y="56727"/>
                      <a:pt x="78181" y="56727"/>
                    </a:cubicBezTo>
                    <a:cubicBezTo>
                      <a:pt x="76363" y="56727"/>
                      <a:pt x="74545" y="54545"/>
                      <a:pt x="72727" y="54545"/>
                    </a:cubicBezTo>
                    <a:cubicBezTo>
                      <a:pt x="70909" y="54545"/>
                      <a:pt x="69090" y="54545"/>
                      <a:pt x="67272" y="56727"/>
                    </a:cubicBezTo>
                    <a:cubicBezTo>
                      <a:pt x="72727" y="52363"/>
                      <a:pt x="78181" y="48000"/>
                      <a:pt x="78181" y="43636"/>
                    </a:cubicBezTo>
                    <a:cubicBezTo>
                      <a:pt x="78181" y="39272"/>
                      <a:pt x="78181" y="37090"/>
                      <a:pt x="78181" y="28363"/>
                    </a:cubicBezTo>
                    <a:cubicBezTo>
                      <a:pt x="78181" y="28363"/>
                      <a:pt x="78181" y="28363"/>
                      <a:pt x="80000" y="28363"/>
                    </a:cubicBezTo>
                    <a:cubicBezTo>
                      <a:pt x="80000" y="28363"/>
                      <a:pt x="81818" y="28363"/>
                      <a:pt x="83636" y="28363"/>
                    </a:cubicBezTo>
                    <a:cubicBezTo>
                      <a:pt x="76363" y="19636"/>
                      <a:pt x="67272" y="0"/>
                      <a:pt x="5272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16" name="Google Shape;316;p11"/>
              <p:cNvSpPr/>
              <p:nvPr/>
            </p:nvSpPr>
            <p:spPr>
              <a:xfrm>
                <a:off x="-4648201" y="1322388"/>
                <a:ext cx="30163" cy="22225"/>
              </a:xfrm>
              <a:custGeom>
                <a:rect b="b" l="l" r="r" t="t"/>
                <a:pathLst>
                  <a:path extrusionOk="0" h="120000" w="120000">
                    <a:moveTo>
                      <a:pt x="120000" y="0"/>
                    </a:moveTo>
                    <a:cubicBezTo>
                      <a:pt x="60000" y="0"/>
                      <a:pt x="60000" y="0"/>
                      <a:pt x="60000" y="0"/>
                    </a:cubicBezTo>
                    <a:cubicBezTo>
                      <a:pt x="45000" y="20000"/>
                      <a:pt x="15000" y="40000"/>
                      <a:pt x="0" y="60000"/>
                    </a:cubicBezTo>
                    <a:cubicBezTo>
                      <a:pt x="0" y="100000"/>
                      <a:pt x="15000" y="120000"/>
                      <a:pt x="45000" y="120000"/>
                    </a:cubicBezTo>
                    <a:cubicBezTo>
                      <a:pt x="90000" y="120000"/>
                      <a:pt x="120000" y="8000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17" name="Google Shape;317;p11"/>
              <p:cNvSpPr/>
              <p:nvPr/>
            </p:nvSpPr>
            <p:spPr>
              <a:xfrm>
                <a:off x="-4805363" y="995363"/>
                <a:ext cx="41275" cy="14288"/>
              </a:xfrm>
              <a:custGeom>
                <a:rect b="b" l="l" r="r" t="t"/>
                <a:pathLst>
                  <a:path extrusionOk="0" h="120000" w="120000">
                    <a:moveTo>
                      <a:pt x="120000" y="0"/>
                    </a:moveTo>
                    <a:cubicBezTo>
                      <a:pt x="0" y="0"/>
                      <a:pt x="0" y="0"/>
                      <a:pt x="0" y="0"/>
                    </a:cubicBezTo>
                    <a:cubicBezTo>
                      <a:pt x="10909" y="90000"/>
                      <a:pt x="43636" y="120000"/>
                      <a:pt x="65454" y="120000"/>
                    </a:cubicBezTo>
                    <a:cubicBezTo>
                      <a:pt x="87272" y="120000"/>
                      <a:pt x="109090" y="90000"/>
                      <a:pt x="120000" y="9000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18" name="Google Shape;318;p11"/>
              <p:cNvSpPr/>
              <p:nvPr/>
            </p:nvSpPr>
            <p:spPr>
              <a:xfrm>
                <a:off x="-4313238" y="1235075"/>
                <a:ext cx="33338" cy="19050"/>
              </a:xfrm>
              <a:custGeom>
                <a:rect b="b" l="l" r="r" t="t"/>
                <a:pathLst>
                  <a:path extrusionOk="0" h="120000" w="120000">
                    <a:moveTo>
                      <a:pt x="120000" y="0"/>
                    </a:moveTo>
                    <a:cubicBezTo>
                      <a:pt x="106666" y="24000"/>
                      <a:pt x="106666" y="24000"/>
                      <a:pt x="93333" y="24000"/>
                    </a:cubicBezTo>
                    <a:cubicBezTo>
                      <a:pt x="80000" y="24000"/>
                      <a:pt x="80000" y="24000"/>
                      <a:pt x="80000" y="24000"/>
                    </a:cubicBezTo>
                    <a:cubicBezTo>
                      <a:pt x="66666" y="24000"/>
                      <a:pt x="66666" y="24000"/>
                      <a:pt x="53333" y="24000"/>
                    </a:cubicBezTo>
                    <a:cubicBezTo>
                      <a:pt x="40000" y="24000"/>
                      <a:pt x="26666" y="24000"/>
                      <a:pt x="0" y="24000"/>
                    </a:cubicBezTo>
                    <a:cubicBezTo>
                      <a:pt x="13333" y="72000"/>
                      <a:pt x="26666" y="120000"/>
                      <a:pt x="66666" y="120000"/>
                    </a:cubicBezTo>
                    <a:cubicBezTo>
                      <a:pt x="93333" y="120000"/>
                      <a:pt x="120000" y="7200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19" name="Google Shape;319;p11"/>
              <p:cNvSpPr/>
              <p:nvPr/>
            </p:nvSpPr>
            <p:spPr>
              <a:xfrm>
                <a:off x="-5988051" y="1066800"/>
                <a:ext cx="7938" cy="6350"/>
              </a:xfrm>
              <a:custGeom>
                <a:rect b="b" l="l" r="r" t="t"/>
                <a:pathLst>
                  <a:path extrusionOk="0" h="120000" w="120000">
                    <a:moveTo>
                      <a:pt x="120000" y="0"/>
                    </a:moveTo>
                    <a:cubicBezTo>
                      <a:pt x="60000" y="0"/>
                      <a:pt x="60000" y="60000"/>
                      <a:pt x="0" y="60000"/>
                    </a:cubicBezTo>
                    <a:cubicBezTo>
                      <a:pt x="0" y="120000"/>
                      <a:pt x="0" y="120000"/>
                      <a:pt x="0" y="12000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20" name="Google Shape;320;p11"/>
              <p:cNvSpPr/>
              <p:nvPr/>
            </p:nvSpPr>
            <p:spPr>
              <a:xfrm>
                <a:off x="-6161088" y="1028700"/>
                <a:ext cx="211138" cy="74613"/>
              </a:xfrm>
              <a:custGeom>
                <a:rect b="b" l="l" r="r" t="t"/>
                <a:pathLst>
                  <a:path extrusionOk="0" h="120000" w="120000">
                    <a:moveTo>
                      <a:pt x="102857" y="0"/>
                    </a:moveTo>
                    <a:cubicBezTo>
                      <a:pt x="94285" y="0"/>
                      <a:pt x="89999" y="24000"/>
                      <a:pt x="81428" y="24000"/>
                    </a:cubicBezTo>
                    <a:cubicBezTo>
                      <a:pt x="68571" y="24000"/>
                      <a:pt x="62142" y="0"/>
                      <a:pt x="47142" y="0"/>
                    </a:cubicBezTo>
                    <a:cubicBezTo>
                      <a:pt x="34285" y="0"/>
                      <a:pt x="6428" y="6000"/>
                      <a:pt x="0" y="36000"/>
                    </a:cubicBezTo>
                    <a:cubicBezTo>
                      <a:pt x="6428" y="36000"/>
                      <a:pt x="8571" y="42000"/>
                      <a:pt x="12857" y="42000"/>
                    </a:cubicBezTo>
                    <a:cubicBezTo>
                      <a:pt x="23571" y="42000"/>
                      <a:pt x="34285" y="18000"/>
                      <a:pt x="40714" y="18000"/>
                    </a:cubicBezTo>
                    <a:cubicBezTo>
                      <a:pt x="44999" y="18000"/>
                      <a:pt x="49285" y="30000"/>
                      <a:pt x="53571" y="36000"/>
                    </a:cubicBezTo>
                    <a:cubicBezTo>
                      <a:pt x="51428" y="42000"/>
                      <a:pt x="47142" y="48000"/>
                      <a:pt x="44999" y="54000"/>
                    </a:cubicBezTo>
                    <a:cubicBezTo>
                      <a:pt x="47142" y="54000"/>
                      <a:pt x="51428" y="60000"/>
                      <a:pt x="55714" y="60000"/>
                    </a:cubicBezTo>
                    <a:cubicBezTo>
                      <a:pt x="51428" y="60000"/>
                      <a:pt x="47142" y="66000"/>
                      <a:pt x="42857" y="72000"/>
                    </a:cubicBezTo>
                    <a:cubicBezTo>
                      <a:pt x="44999" y="90000"/>
                      <a:pt x="51428" y="96000"/>
                      <a:pt x="59999" y="96000"/>
                    </a:cubicBezTo>
                    <a:cubicBezTo>
                      <a:pt x="59999" y="96000"/>
                      <a:pt x="59999" y="96000"/>
                      <a:pt x="59999" y="96000"/>
                    </a:cubicBezTo>
                    <a:cubicBezTo>
                      <a:pt x="62142" y="108000"/>
                      <a:pt x="62142" y="114000"/>
                      <a:pt x="66428" y="120000"/>
                    </a:cubicBezTo>
                    <a:cubicBezTo>
                      <a:pt x="66428" y="120000"/>
                      <a:pt x="66428" y="120000"/>
                      <a:pt x="66428" y="120000"/>
                    </a:cubicBezTo>
                    <a:cubicBezTo>
                      <a:pt x="70714" y="120000"/>
                      <a:pt x="72857" y="84000"/>
                      <a:pt x="77142" y="72000"/>
                    </a:cubicBezTo>
                    <a:cubicBezTo>
                      <a:pt x="81428" y="66000"/>
                      <a:pt x="83571" y="66000"/>
                      <a:pt x="85714" y="66000"/>
                    </a:cubicBezTo>
                    <a:cubicBezTo>
                      <a:pt x="85714" y="66000"/>
                      <a:pt x="87857" y="66000"/>
                      <a:pt x="89999" y="66000"/>
                    </a:cubicBezTo>
                    <a:cubicBezTo>
                      <a:pt x="89999" y="66000"/>
                      <a:pt x="92142" y="72000"/>
                      <a:pt x="92142" y="72000"/>
                    </a:cubicBezTo>
                    <a:cubicBezTo>
                      <a:pt x="94285" y="72000"/>
                      <a:pt x="96428" y="66000"/>
                      <a:pt x="98571" y="66000"/>
                    </a:cubicBezTo>
                    <a:cubicBezTo>
                      <a:pt x="98571" y="54000"/>
                      <a:pt x="98571" y="54000"/>
                      <a:pt x="98571" y="54000"/>
                    </a:cubicBezTo>
                    <a:cubicBezTo>
                      <a:pt x="98571" y="54000"/>
                      <a:pt x="100714" y="54000"/>
                      <a:pt x="100714" y="54000"/>
                    </a:cubicBezTo>
                    <a:cubicBezTo>
                      <a:pt x="102857" y="54000"/>
                      <a:pt x="102857" y="54000"/>
                      <a:pt x="104999" y="54000"/>
                    </a:cubicBezTo>
                    <a:cubicBezTo>
                      <a:pt x="111428" y="36000"/>
                      <a:pt x="119999" y="54000"/>
                      <a:pt x="119999" y="18000"/>
                    </a:cubicBezTo>
                    <a:cubicBezTo>
                      <a:pt x="117857" y="12000"/>
                      <a:pt x="109285" y="0"/>
                      <a:pt x="10285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21" name="Google Shape;321;p11"/>
              <p:cNvSpPr/>
              <p:nvPr/>
            </p:nvSpPr>
            <p:spPr>
              <a:xfrm>
                <a:off x="-5611813" y="976313"/>
                <a:ext cx="69850" cy="55563"/>
              </a:xfrm>
              <a:custGeom>
                <a:rect b="b" l="l" r="r" t="t"/>
                <a:pathLst>
                  <a:path extrusionOk="0" h="120000" w="120000">
                    <a:moveTo>
                      <a:pt x="94736" y="0"/>
                    </a:moveTo>
                    <a:cubicBezTo>
                      <a:pt x="69473" y="0"/>
                      <a:pt x="0" y="48000"/>
                      <a:pt x="0" y="80000"/>
                    </a:cubicBezTo>
                    <a:cubicBezTo>
                      <a:pt x="0" y="112000"/>
                      <a:pt x="6315" y="120000"/>
                      <a:pt x="25263" y="120000"/>
                    </a:cubicBezTo>
                    <a:cubicBezTo>
                      <a:pt x="37894" y="120000"/>
                      <a:pt x="107368" y="104000"/>
                      <a:pt x="120000" y="88000"/>
                    </a:cubicBezTo>
                    <a:cubicBezTo>
                      <a:pt x="94736" y="0"/>
                      <a:pt x="94736" y="0"/>
                      <a:pt x="9473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22" name="Google Shape;322;p11"/>
              <p:cNvSpPr/>
              <p:nvPr/>
            </p:nvSpPr>
            <p:spPr>
              <a:xfrm>
                <a:off x="-5710238" y="1014413"/>
                <a:ext cx="79375" cy="55563"/>
              </a:xfrm>
              <a:custGeom>
                <a:rect b="b" l="l" r="r" t="t"/>
                <a:pathLst>
                  <a:path extrusionOk="0" h="120000" w="120000">
                    <a:moveTo>
                      <a:pt x="85714" y="0"/>
                    </a:moveTo>
                    <a:cubicBezTo>
                      <a:pt x="28571" y="0"/>
                      <a:pt x="28571" y="0"/>
                      <a:pt x="28571" y="0"/>
                    </a:cubicBezTo>
                    <a:cubicBezTo>
                      <a:pt x="28571" y="8000"/>
                      <a:pt x="28571" y="16000"/>
                      <a:pt x="28571" y="40000"/>
                    </a:cubicBezTo>
                    <a:cubicBezTo>
                      <a:pt x="11428" y="48000"/>
                      <a:pt x="0" y="72000"/>
                      <a:pt x="0" y="112000"/>
                    </a:cubicBezTo>
                    <a:cubicBezTo>
                      <a:pt x="0" y="112000"/>
                      <a:pt x="17142" y="120000"/>
                      <a:pt x="34285" y="120000"/>
                    </a:cubicBezTo>
                    <a:cubicBezTo>
                      <a:pt x="57142" y="120000"/>
                      <a:pt x="80000" y="112000"/>
                      <a:pt x="85714" y="112000"/>
                    </a:cubicBezTo>
                    <a:cubicBezTo>
                      <a:pt x="80000" y="80000"/>
                      <a:pt x="80000" y="80000"/>
                      <a:pt x="80000" y="80000"/>
                    </a:cubicBezTo>
                    <a:cubicBezTo>
                      <a:pt x="85714" y="80000"/>
                      <a:pt x="91428" y="80000"/>
                      <a:pt x="97142" y="80000"/>
                    </a:cubicBezTo>
                    <a:cubicBezTo>
                      <a:pt x="108571" y="80000"/>
                      <a:pt x="114285" y="80000"/>
                      <a:pt x="120000" y="64000"/>
                    </a:cubicBezTo>
                    <a:cubicBezTo>
                      <a:pt x="120000" y="56000"/>
                      <a:pt x="120000" y="48000"/>
                      <a:pt x="120000" y="24000"/>
                    </a:cubicBezTo>
                    <a:cubicBezTo>
                      <a:pt x="114285" y="24000"/>
                      <a:pt x="102857" y="24000"/>
                      <a:pt x="97142" y="24000"/>
                    </a:cubicBezTo>
                    <a:cubicBezTo>
                      <a:pt x="85714" y="24000"/>
                      <a:pt x="74285" y="24000"/>
                      <a:pt x="68571" y="24000"/>
                    </a:cubicBezTo>
                    <a:cubicBezTo>
                      <a:pt x="68571" y="24000"/>
                      <a:pt x="80000" y="16000"/>
                      <a:pt x="8571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23" name="Google Shape;323;p11"/>
              <p:cNvSpPr/>
              <p:nvPr/>
            </p:nvSpPr>
            <p:spPr>
              <a:xfrm>
                <a:off x="-5815013" y="1062038"/>
                <a:ext cx="82550" cy="34925"/>
              </a:xfrm>
              <a:custGeom>
                <a:rect b="b" l="l" r="r" t="t"/>
                <a:pathLst>
                  <a:path extrusionOk="0" h="120000" w="120000">
                    <a:moveTo>
                      <a:pt x="76363" y="0"/>
                    </a:moveTo>
                    <a:cubicBezTo>
                      <a:pt x="60000" y="0"/>
                      <a:pt x="0" y="26666"/>
                      <a:pt x="0" y="93333"/>
                    </a:cubicBezTo>
                    <a:cubicBezTo>
                      <a:pt x="0" y="106666"/>
                      <a:pt x="10909" y="120000"/>
                      <a:pt x="16363" y="120000"/>
                    </a:cubicBezTo>
                    <a:cubicBezTo>
                      <a:pt x="27272" y="120000"/>
                      <a:pt x="38181" y="120000"/>
                      <a:pt x="38181" y="80000"/>
                    </a:cubicBezTo>
                    <a:cubicBezTo>
                      <a:pt x="49090" y="80000"/>
                      <a:pt x="60000" y="120000"/>
                      <a:pt x="70909" y="120000"/>
                    </a:cubicBezTo>
                    <a:cubicBezTo>
                      <a:pt x="92727" y="120000"/>
                      <a:pt x="87272" y="53333"/>
                      <a:pt x="120000" y="53333"/>
                    </a:cubicBezTo>
                    <a:cubicBezTo>
                      <a:pt x="109090" y="26666"/>
                      <a:pt x="98181" y="0"/>
                      <a:pt x="7636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24" name="Google Shape;324;p11"/>
              <p:cNvSpPr/>
              <p:nvPr/>
            </p:nvSpPr>
            <p:spPr>
              <a:xfrm>
                <a:off x="-5861051" y="949325"/>
                <a:ext cx="125413" cy="101600"/>
              </a:xfrm>
              <a:custGeom>
                <a:rect b="b" l="l" r="r" t="t"/>
                <a:pathLst>
                  <a:path extrusionOk="0" h="120000" w="120000">
                    <a:moveTo>
                      <a:pt x="116363" y="0"/>
                    </a:moveTo>
                    <a:cubicBezTo>
                      <a:pt x="105454" y="0"/>
                      <a:pt x="98181" y="13333"/>
                      <a:pt x="98181" y="26666"/>
                    </a:cubicBezTo>
                    <a:cubicBezTo>
                      <a:pt x="69090" y="26666"/>
                      <a:pt x="69090" y="53333"/>
                      <a:pt x="36363" y="53333"/>
                    </a:cubicBezTo>
                    <a:cubicBezTo>
                      <a:pt x="36363" y="75555"/>
                      <a:pt x="36363" y="75555"/>
                      <a:pt x="36363" y="75555"/>
                    </a:cubicBezTo>
                    <a:cubicBezTo>
                      <a:pt x="40000" y="71111"/>
                      <a:pt x="43636" y="71111"/>
                      <a:pt x="43636" y="71111"/>
                    </a:cubicBezTo>
                    <a:cubicBezTo>
                      <a:pt x="47272" y="71111"/>
                      <a:pt x="47272" y="75555"/>
                      <a:pt x="54545" y="75555"/>
                    </a:cubicBezTo>
                    <a:cubicBezTo>
                      <a:pt x="10909" y="75555"/>
                      <a:pt x="10909" y="75555"/>
                      <a:pt x="10909" y="75555"/>
                    </a:cubicBezTo>
                    <a:cubicBezTo>
                      <a:pt x="7272" y="84444"/>
                      <a:pt x="3636" y="84444"/>
                      <a:pt x="0" y="93333"/>
                    </a:cubicBezTo>
                    <a:cubicBezTo>
                      <a:pt x="0" y="93333"/>
                      <a:pt x="43636" y="120000"/>
                      <a:pt x="50909" y="120000"/>
                    </a:cubicBezTo>
                    <a:cubicBezTo>
                      <a:pt x="61818" y="120000"/>
                      <a:pt x="76363" y="102222"/>
                      <a:pt x="90909" y="102222"/>
                    </a:cubicBezTo>
                    <a:cubicBezTo>
                      <a:pt x="94545" y="102222"/>
                      <a:pt x="98181" y="102222"/>
                      <a:pt x="101818" y="102222"/>
                    </a:cubicBezTo>
                    <a:cubicBezTo>
                      <a:pt x="109090" y="102222"/>
                      <a:pt x="116363" y="102222"/>
                      <a:pt x="120000" y="97777"/>
                    </a:cubicBezTo>
                    <a:cubicBezTo>
                      <a:pt x="98181" y="84444"/>
                      <a:pt x="90909" y="80000"/>
                      <a:pt x="61818" y="75555"/>
                    </a:cubicBezTo>
                    <a:cubicBezTo>
                      <a:pt x="72727" y="62222"/>
                      <a:pt x="90909" y="53333"/>
                      <a:pt x="109090" y="35555"/>
                    </a:cubicBezTo>
                    <a:cubicBezTo>
                      <a:pt x="109090" y="31111"/>
                      <a:pt x="112727" y="22222"/>
                      <a:pt x="116363" y="17777"/>
                    </a:cubicBezTo>
                    <a:cubicBezTo>
                      <a:pt x="116363" y="13333"/>
                      <a:pt x="116363" y="0"/>
                      <a:pt x="11636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25" name="Google Shape;325;p11"/>
              <p:cNvSpPr/>
              <p:nvPr/>
            </p:nvSpPr>
            <p:spPr>
              <a:xfrm>
                <a:off x="-7148513" y="1100138"/>
                <a:ext cx="414338" cy="274638"/>
              </a:xfrm>
              <a:custGeom>
                <a:rect b="b" l="l" r="r" t="t"/>
                <a:pathLst>
                  <a:path extrusionOk="0" h="120000" w="120000">
                    <a:moveTo>
                      <a:pt x="49090" y="0"/>
                    </a:moveTo>
                    <a:cubicBezTo>
                      <a:pt x="44727" y="0"/>
                      <a:pt x="42545" y="0"/>
                      <a:pt x="42545" y="8219"/>
                    </a:cubicBezTo>
                    <a:cubicBezTo>
                      <a:pt x="42545" y="18082"/>
                      <a:pt x="44727" y="23013"/>
                      <a:pt x="46909" y="31232"/>
                    </a:cubicBezTo>
                    <a:cubicBezTo>
                      <a:pt x="39272" y="26301"/>
                      <a:pt x="41454" y="8219"/>
                      <a:pt x="32727" y="8219"/>
                    </a:cubicBezTo>
                    <a:cubicBezTo>
                      <a:pt x="30545" y="8219"/>
                      <a:pt x="28363" y="11506"/>
                      <a:pt x="28363" y="16438"/>
                    </a:cubicBezTo>
                    <a:cubicBezTo>
                      <a:pt x="28363" y="19726"/>
                      <a:pt x="28363" y="21369"/>
                      <a:pt x="28363" y="23013"/>
                    </a:cubicBezTo>
                    <a:cubicBezTo>
                      <a:pt x="27272" y="19726"/>
                      <a:pt x="24000" y="19726"/>
                      <a:pt x="21818" y="16438"/>
                    </a:cubicBezTo>
                    <a:cubicBezTo>
                      <a:pt x="22909" y="13150"/>
                      <a:pt x="24000" y="11506"/>
                      <a:pt x="25090" y="8219"/>
                    </a:cubicBezTo>
                    <a:cubicBezTo>
                      <a:pt x="18545" y="6575"/>
                      <a:pt x="15272" y="6575"/>
                      <a:pt x="9818" y="6575"/>
                    </a:cubicBezTo>
                    <a:cubicBezTo>
                      <a:pt x="7636" y="6575"/>
                      <a:pt x="1090" y="16438"/>
                      <a:pt x="0" y="19726"/>
                    </a:cubicBezTo>
                    <a:cubicBezTo>
                      <a:pt x="2181" y="23013"/>
                      <a:pt x="5454" y="32876"/>
                      <a:pt x="7636" y="32876"/>
                    </a:cubicBezTo>
                    <a:cubicBezTo>
                      <a:pt x="8727" y="32876"/>
                      <a:pt x="8727" y="34520"/>
                      <a:pt x="9818" y="34520"/>
                    </a:cubicBezTo>
                    <a:cubicBezTo>
                      <a:pt x="8727" y="42739"/>
                      <a:pt x="13090" y="47671"/>
                      <a:pt x="18545" y="52602"/>
                    </a:cubicBezTo>
                    <a:cubicBezTo>
                      <a:pt x="17454" y="52602"/>
                      <a:pt x="16363" y="52602"/>
                      <a:pt x="15272" y="54246"/>
                    </a:cubicBezTo>
                    <a:cubicBezTo>
                      <a:pt x="17454" y="59178"/>
                      <a:pt x="20727" y="62465"/>
                      <a:pt x="25090" y="62465"/>
                    </a:cubicBezTo>
                    <a:cubicBezTo>
                      <a:pt x="31636" y="62465"/>
                      <a:pt x="31636" y="50958"/>
                      <a:pt x="34909" y="47671"/>
                    </a:cubicBezTo>
                    <a:cubicBezTo>
                      <a:pt x="37090" y="47671"/>
                      <a:pt x="37090" y="47671"/>
                      <a:pt x="37090" y="47671"/>
                    </a:cubicBezTo>
                    <a:cubicBezTo>
                      <a:pt x="38181" y="49315"/>
                      <a:pt x="40363" y="52602"/>
                      <a:pt x="41454" y="52602"/>
                    </a:cubicBezTo>
                    <a:cubicBezTo>
                      <a:pt x="49090" y="52602"/>
                      <a:pt x="49090" y="52602"/>
                      <a:pt x="49090" y="52602"/>
                    </a:cubicBezTo>
                    <a:cubicBezTo>
                      <a:pt x="45818" y="57534"/>
                      <a:pt x="38181" y="64109"/>
                      <a:pt x="33818" y="65753"/>
                    </a:cubicBezTo>
                    <a:cubicBezTo>
                      <a:pt x="32727" y="67397"/>
                      <a:pt x="25090" y="67397"/>
                      <a:pt x="25090" y="72328"/>
                    </a:cubicBezTo>
                    <a:cubicBezTo>
                      <a:pt x="25090" y="78904"/>
                      <a:pt x="27272" y="80547"/>
                      <a:pt x="30545" y="80547"/>
                    </a:cubicBezTo>
                    <a:cubicBezTo>
                      <a:pt x="32727" y="80547"/>
                      <a:pt x="34909" y="78904"/>
                      <a:pt x="37090" y="78904"/>
                    </a:cubicBezTo>
                    <a:cubicBezTo>
                      <a:pt x="39272" y="78904"/>
                      <a:pt x="49090" y="78904"/>
                      <a:pt x="50181" y="82191"/>
                    </a:cubicBezTo>
                    <a:cubicBezTo>
                      <a:pt x="46909" y="83835"/>
                      <a:pt x="43636" y="82191"/>
                      <a:pt x="40363" y="85479"/>
                    </a:cubicBezTo>
                    <a:cubicBezTo>
                      <a:pt x="40363" y="85479"/>
                      <a:pt x="37090" y="85479"/>
                      <a:pt x="32727" y="85479"/>
                    </a:cubicBezTo>
                    <a:cubicBezTo>
                      <a:pt x="31636" y="85479"/>
                      <a:pt x="30545" y="85479"/>
                      <a:pt x="29454" y="85479"/>
                    </a:cubicBezTo>
                    <a:cubicBezTo>
                      <a:pt x="29454" y="103561"/>
                      <a:pt x="45818" y="110136"/>
                      <a:pt x="52363" y="119999"/>
                    </a:cubicBezTo>
                    <a:cubicBezTo>
                      <a:pt x="56727" y="111780"/>
                      <a:pt x="56727" y="96986"/>
                      <a:pt x="61090" y="90410"/>
                    </a:cubicBezTo>
                    <a:cubicBezTo>
                      <a:pt x="63272" y="87123"/>
                      <a:pt x="65454" y="88767"/>
                      <a:pt x="66545" y="85479"/>
                    </a:cubicBezTo>
                    <a:cubicBezTo>
                      <a:pt x="68727" y="70684"/>
                      <a:pt x="72000" y="47671"/>
                      <a:pt x="82909" y="47671"/>
                    </a:cubicBezTo>
                    <a:cubicBezTo>
                      <a:pt x="82909" y="47671"/>
                      <a:pt x="85090" y="54246"/>
                      <a:pt x="89454" y="55890"/>
                    </a:cubicBezTo>
                    <a:cubicBezTo>
                      <a:pt x="88363" y="55890"/>
                      <a:pt x="87272" y="55890"/>
                      <a:pt x="86181" y="55890"/>
                    </a:cubicBezTo>
                    <a:cubicBezTo>
                      <a:pt x="87272" y="60821"/>
                      <a:pt x="89454" y="70684"/>
                      <a:pt x="91636" y="72328"/>
                    </a:cubicBezTo>
                    <a:cubicBezTo>
                      <a:pt x="91636" y="80547"/>
                      <a:pt x="88363" y="77260"/>
                      <a:pt x="87272" y="87123"/>
                    </a:cubicBezTo>
                    <a:cubicBezTo>
                      <a:pt x="91636" y="87123"/>
                      <a:pt x="97090" y="87123"/>
                      <a:pt x="101454" y="88767"/>
                    </a:cubicBezTo>
                    <a:cubicBezTo>
                      <a:pt x="100363" y="90410"/>
                      <a:pt x="100363" y="93698"/>
                      <a:pt x="100363" y="98630"/>
                    </a:cubicBezTo>
                    <a:cubicBezTo>
                      <a:pt x="108000" y="93698"/>
                      <a:pt x="111272" y="83835"/>
                      <a:pt x="120000" y="78904"/>
                    </a:cubicBezTo>
                    <a:cubicBezTo>
                      <a:pt x="116727" y="72328"/>
                      <a:pt x="108000" y="77260"/>
                      <a:pt x="108000" y="59178"/>
                    </a:cubicBezTo>
                    <a:cubicBezTo>
                      <a:pt x="99272" y="59178"/>
                      <a:pt x="99272" y="59178"/>
                      <a:pt x="99272" y="59178"/>
                    </a:cubicBezTo>
                    <a:cubicBezTo>
                      <a:pt x="99272" y="57534"/>
                      <a:pt x="99272" y="54246"/>
                      <a:pt x="99272" y="50958"/>
                    </a:cubicBezTo>
                    <a:cubicBezTo>
                      <a:pt x="97090" y="52602"/>
                      <a:pt x="97090" y="52602"/>
                      <a:pt x="96000" y="52602"/>
                    </a:cubicBezTo>
                    <a:cubicBezTo>
                      <a:pt x="94909" y="52602"/>
                      <a:pt x="93818" y="52602"/>
                      <a:pt x="93818" y="50958"/>
                    </a:cubicBezTo>
                    <a:cubicBezTo>
                      <a:pt x="93818" y="50958"/>
                      <a:pt x="94909" y="50958"/>
                      <a:pt x="96000" y="50958"/>
                    </a:cubicBezTo>
                    <a:cubicBezTo>
                      <a:pt x="93818" y="44383"/>
                      <a:pt x="77454" y="27945"/>
                      <a:pt x="72000" y="27945"/>
                    </a:cubicBezTo>
                    <a:cubicBezTo>
                      <a:pt x="70909" y="27945"/>
                      <a:pt x="69818" y="27945"/>
                      <a:pt x="68727" y="27945"/>
                    </a:cubicBezTo>
                    <a:cubicBezTo>
                      <a:pt x="69818" y="23013"/>
                      <a:pt x="70909" y="14794"/>
                      <a:pt x="65454" y="14794"/>
                    </a:cubicBezTo>
                    <a:cubicBezTo>
                      <a:pt x="63272" y="14794"/>
                      <a:pt x="62181" y="19726"/>
                      <a:pt x="60000" y="21369"/>
                    </a:cubicBezTo>
                    <a:cubicBezTo>
                      <a:pt x="60000" y="18082"/>
                      <a:pt x="61090" y="14794"/>
                      <a:pt x="61090" y="11506"/>
                    </a:cubicBezTo>
                    <a:cubicBezTo>
                      <a:pt x="61090" y="4931"/>
                      <a:pt x="52363" y="0"/>
                      <a:pt x="4909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26" name="Google Shape;326;p11"/>
              <p:cNvSpPr/>
              <p:nvPr/>
            </p:nvSpPr>
            <p:spPr>
              <a:xfrm>
                <a:off x="-6934201" y="1058863"/>
                <a:ext cx="269875" cy="115888"/>
              </a:xfrm>
              <a:custGeom>
                <a:rect b="b" l="l" r="r" t="t"/>
                <a:pathLst>
                  <a:path extrusionOk="0" h="120000" w="120000">
                    <a:moveTo>
                      <a:pt x="70000" y="0"/>
                    </a:moveTo>
                    <a:cubicBezTo>
                      <a:pt x="65000" y="0"/>
                      <a:pt x="65000" y="0"/>
                      <a:pt x="65000" y="0"/>
                    </a:cubicBezTo>
                    <a:cubicBezTo>
                      <a:pt x="63333" y="3870"/>
                      <a:pt x="58333" y="30967"/>
                      <a:pt x="53333" y="30967"/>
                    </a:cubicBezTo>
                    <a:cubicBezTo>
                      <a:pt x="51666" y="30967"/>
                      <a:pt x="38333" y="11612"/>
                      <a:pt x="35000" y="3870"/>
                    </a:cubicBezTo>
                    <a:cubicBezTo>
                      <a:pt x="21666" y="3870"/>
                      <a:pt x="21666" y="3870"/>
                      <a:pt x="21666" y="3870"/>
                    </a:cubicBezTo>
                    <a:cubicBezTo>
                      <a:pt x="25000" y="15483"/>
                      <a:pt x="25000" y="15483"/>
                      <a:pt x="25000" y="15483"/>
                    </a:cubicBezTo>
                    <a:cubicBezTo>
                      <a:pt x="16666" y="15483"/>
                      <a:pt x="16666" y="15483"/>
                      <a:pt x="16666" y="15483"/>
                    </a:cubicBezTo>
                    <a:cubicBezTo>
                      <a:pt x="16666" y="23225"/>
                      <a:pt x="16666" y="23225"/>
                      <a:pt x="16666" y="23225"/>
                    </a:cubicBezTo>
                    <a:cubicBezTo>
                      <a:pt x="15000" y="23225"/>
                      <a:pt x="15000" y="23225"/>
                      <a:pt x="13333" y="23225"/>
                    </a:cubicBezTo>
                    <a:cubicBezTo>
                      <a:pt x="11666" y="23225"/>
                      <a:pt x="10000" y="23225"/>
                      <a:pt x="6666" y="19354"/>
                    </a:cubicBezTo>
                    <a:cubicBezTo>
                      <a:pt x="0" y="19354"/>
                      <a:pt x="0" y="19354"/>
                      <a:pt x="0" y="19354"/>
                    </a:cubicBezTo>
                    <a:cubicBezTo>
                      <a:pt x="1666" y="30967"/>
                      <a:pt x="3333" y="42580"/>
                      <a:pt x="6666" y="50322"/>
                    </a:cubicBezTo>
                    <a:cubicBezTo>
                      <a:pt x="6666" y="65806"/>
                      <a:pt x="8333" y="69677"/>
                      <a:pt x="11666" y="69677"/>
                    </a:cubicBezTo>
                    <a:cubicBezTo>
                      <a:pt x="15000" y="69677"/>
                      <a:pt x="20000" y="65806"/>
                      <a:pt x="23333" y="65806"/>
                    </a:cubicBezTo>
                    <a:cubicBezTo>
                      <a:pt x="25000" y="65806"/>
                      <a:pt x="43333" y="69677"/>
                      <a:pt x="45000" y="69677"/>
                    </a:cubicBezTo>
                    <a:cubicBezTo>
                      <a:pt x="43333" y="69677"/>
                      <a:pt x="38333" y="69677"/>
                      <a:pt x="33333" y="73548"/>
                    </a:cubicBezTo>
                    <a:cubicBezTo>
                      <a:pt x="33333" y="73548"/>
                      <a:pt x="28333" y="73548"/>
                      <a:pt x="25000" y="73548"/>
                    </a:cubicBezTo>
                    <a:cubicBezTo>
                      <a:pt x="25000" y="85161"/>
                      <a:pt x="26666" y="92903"/>
                      <a:pt x="30000" y="96774"/>
                    </a:cubicBezTo>
                    <a:cubicBezTo>
                      <a:pt x="56666" y="96774"/>
                      <a:pt x="56666" y="96774"/>
                      <a:pt x="56666" y="96774"/>
                    </a:cubicBezTo>
                    <a:cubicBezTo>
                      <a:pt x="60000" y="112258"/>
                      <a:pt x="65000" y="120000"/>
                      <a:pt x="73333" y="120000"/>
                    </a:cubicBezTo>
                    <a:cubicBezTo>
                      <a:pt x="86666" y="120000"/>
                      <a:pt x="110000" y="73548"/>
                      <a:pt x="120000" y="54193"/>
                    </a:cubicBezTo>
                    <a:cubicBezTo>
                      <a:pt x="118333" y="38709"/>
                      <a:pt x="108333" y="19354"/>
                      <a:pt x="100000" y="19354"/>
                    </a:cubicBezTo>
                    <a:cubicBezTo>
                      <a:pt x="85000" y="19354"/>
                      <a:pt x="85000" y="19354"/>
                      <a:pt x="85000" y="19354"/>
                    </a:cubicBezTo>
                    <a:cubicBezTo>
                      <a:pt x="78333" y="19354"/>
                      <a:pt x="75000" y="30967"/>
                      <a:pt x="70000" y="30967"/>
                    </a:cubicBezTo>
                    <a:cubicBezTo>
                      <a:pt x="70000" y="23225"/>
                      <a:pt x="70000" y="15483"/>
                      <a:pt x="7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27" name="Google Shape;327;p11"/>
              <p:cNvSpPr/>
              <p:nvPr/>
            </p:nvSpPr>
            <p:spPr>
              <a:xfrm>
                <a:off x="-7162801" y="1190625"/>
                <a:ext cx="49213" cy="52388"/>
              </a:xfrm>
              <a:custGeom>
                <a:rect b="b" l="l" r="r" t="t"/>
                <a:pathLst>
                  <a:path extrusionOk="0" h="120000" w="120000">
                    <a:moveTo>
                      <a:pt x="36923" y="0"/>
                    </a:moveTo>
                    <a:cubicBezTo>
                      <a:pt x="0" y="25714"/>
                      <a:pt x="73846" y="102857"/>
                      <a:pt x="120000" y="119999"/>
                    </a:cubicBezTo>
                    <a:cubicBezTo>
                      <a:pt x="101538" y="59999"/>
                      <a:pt x="73846" y="42857"/>
                      <a:pt x="3692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28" name="Google Shape;328;p11"/>
              <p:cNvSpPr/>
              <p:nvPr/>
            </p:nvSpPr>
            <p:spPr>
              <a:xfrm>
                <a:off x="-7148513" y="1190625"/>
                <a:ext cx="4763" cy="3175"/>
              </a:xfrm>
              <a:custGeom>
                <a:rect b="b" l="l" r="r" t="t"/>
                <a:pathLst>
                  <a:path extrusionOk="0" h="120000" w="120000">
                    <a:moveTo>
                      <a:pt x="120000" y="0"/>
                    </a:moveTo>
                    <a:lnTo>
                      <a:pt x="0" y="0"/>
                    </a:lnTo>
                    <a:lnTo>
                      <a:pt x="120000" y="120000"/>
                    </a:lnTo>
                    <a:lnTo>
                      <a:pt x="120000"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29" name="Google Shape;329;p11"/>
              <p:cNvSpPr/>
              <p:nvPr/>
            </p:nvSpPr>
            <p:spPr>
              <a:xfrm>
                <a:off x="-7148513" y="1190625"/>
                <a:ext cx="4763" cy="3175"/>
              </a:xfrm>
              <a:custGeom>
                <a:rect b="b" l="l" r="r" t="t"/>
                <a:pathLst>
                  <a:path extrusionOk="0" h="120000" w="120000">
                    <a:moveTo>
                      <a:pt x="120000" y="0"/>
                    </a:moveTo>
                    <a:lnTo>
                      <a:pt x="0" y="0"/>
                    </a:lnTo>
                    <a:lnTo>
                      <a:pt x="120000" y="120000"/>
                    </a:lnTo>
                    <a:lnTo>
                      <a:pt x="120000" y="0"/>
                    </a:ln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30" name="Google Shape;330;p11"/>
              <p:cNvSpPr/>
              <p:nvPr/>
            </p:nvSpPr>
            <p:spPr>
              <a:xfrm>
                <a:off x="-7148513" y="1190625"/>
                <a:ext cx="1588" cy="1588"/>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31" name="Google Shape;331;p11"/>
              <p:cNvSpPr/>
              <p:nvPr/>
            </p:nvSpPr>
            <p:spPr>
              <a:xfrm>
                <a:off x="-7148513" y="1190625"/>
                <a:ext cx="0" cy="0"/>
              </a:xfrm>
              <a:custGeom>
                <a:rect b="b" l="l" r="r" t="t"/>
                <a:pathLst>
                  <a:path extrusionOk="0" h="120000" w="120000">
                    <a:moveTo>
                      <a:pt x="0" y="0"/>
                    </a:moveTo>
                    <a:lnTo>
                      <a:pt x="0" y="0"/>
                    </a:lnTo>
                    <a:lnTo>
                      <a:pt x="0" y="0"/>
                    </a:lnTo>
                    <a:lnTo>
                      <a:pt x="0" y="0"/>
                    </a:ln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32" name="Google Shape;332;p11"/>
              <p:cNvSpPr/>
              <p:nvPr/>
            </p:nvSpPr>
            <p:spPr>
              <a:xfrm>
                <a:off x="-7751763" y="2651125"/>
                <a:ext cx="130175" cy="184150"/>
              </a:xfrm>
              <a:custGeom>
                <a:rect b="b" l="l" r="r" t="t"/>
                <a:pathLst>
                  <a:path extrusionOk="0" h="120000" w="120000">
                    <a:moveTo>
                      <a:pt x="85714" y="0"/>
                    </a:moveTo>
                    <a:cubicBezTo>
                      <a:pt x="72000" y="0"/>
                      <a:pt x="72000" y="0"/>
                      <a:pt x="72000" y="0"/>
                    </a:cubicBezTo>
                    <a:cubicBezTo>
                      <a:pt x="61714" y="0"/>
                      <a:pt x="41142" y="9795"/>
                      <a:pt x="41142" y="14693"/>
                    </a:cubicBezTo>
                    <a:cubicBezTo>
                      <a:pt x="41142" y="19591"/>
                      <a:pt x="44571" y="19591"/>
                      <a:pt x="48000" y="24489"/>
                    </a:cubicBezTo>
                    <a:cubicBezTo>
                      <a:pt x="41142" y="29387"/>
                      <a:pt x="27428" y="34285"/>
                      <a:pt x="20571" y="34285"/>
                    </a:cubicBezTo>
                    <a:cubicBezTo>
                      <a:pt x="20571" y="34285"/>
                      <a:pt x="17142" y="34285"/>
                      <a:pt x="17142" y="34285"/>
                    </a:cubicBezTo>
                    <a:cubicBezTo>
                      <a:pt x="13714" y="34285"/>
                      <a:pt x="10285" y="34285"/>
                      <a:pt x="10285" y="44081"/>
                    </a:cubicBezTo>
                    <a:cubicBezTo>
                      <a:pt x="10285" y="51428"/>
                      <a:pt x="17142" y="56326"/>
                      <a:pt x="27428" y="61224"/>
                    </a:cubicBezTo>
                    <a:cubicBezTo>
                      <a:pt x="24000" y="80816"/>
                      <a:pt x="0" y="80816"/>
                      <a:pt x="0" y="102857"/>
                    </a:cubicBezTo>
                    <a:cubicBezTo>
                      <a:pt x="0" y="112653"/>
                      <a:pt x="13714" y="119999"/>
                      <a:pt x="24000" y="119999"/>
                    </a:cubicBezTo>
                    <a:cubicBezTo>
                      <a:pt x="30857" y="119999"/>
                      <a:pt x="37714" y="119999"/>
                      <a:pt x="41142" y="117551"/>
                    </a:cubicBezTo>
                    <a:cubicBezTo>
                      <a:pt x="48000" y="112653"/>
                      <a:pt x="61714" y="100408"/>
                      <a:pt x="75428" y="100408"/>
                    </a:cubicBezTo>
                    <a:cubicBezTo>
                      <a:pt x="78857" y="100408"/>
                      <a:pt x="82285" y="100408"/>
                      <a:pt x="82285" y="100408"/>
                    </a:cubicBezTo>
                    <a:cubicBezTo>
                      <a:pt x="89142" y="100408"/>
                      <a:pt x="96000" y="97959"/>
                      <a:pt x="99428" y="95510"/>
                    </a:cubicBezTo>
                    <a:cubicBezTo>
                      <a:pt x="109714" y="88163"/>
                      <a:pt x="102857" y="78367"/>
                      <a:pt x="102857" y="73469"/>
                    </a:cubicBezTo>
                    <a:cubicBezTo>
                      <a:pt x="102857" y="44081"/>
                      <a:pt x="102857" y="44081"/>
                      <a:pt x="102857" y="44081"/>
                    </a:cubicBezTo>
                    <a:cubicBezTo>
                      <a:pt x="102857" y="39183"/>
                      <a:pt x="120000" y="39183"/>
                      <a:pt x="120000" y="31836"/>
                    </a:cubicBezTo>
                    <a:cubicBezTo>
                      <a:pt x="120000" y="19591"/>
                      <a:pt x="109714" y="0"/>
                      <a:pt x="8571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33" name="Google Shape;333;p11"/>
              <p:cNvSpPr/>
              <p:nvPr/>
            </p:nvSpPr>
            <p:spPr>
              <a:xfrm>
                <a:off x="-7666038" y="2493963"/>
                <a:ext cx="26988" cy="25400"/>
              </a:xfrm>
              <a:custGeom>
                <a:rect b="b" l="l" r="r" t="t"/>
                <a:pathLst>
                  <a:path extrusionOk="0" h="120000" w="120000">
                    <a:moveTo>
                      <a:pt x="119999" y="0"/>
                    </a:moveTo>
                    <a:cubicBezTo>
                      <a:pt x="85714" y="0"/>
                      <a:pt x="0" y="17142"/>
                      <a:pt x="0" y="51428"/>
                    </a:cubicBezTo>
                    <a:cubicBezTo>
                      <a:pt x="0" y="85714"/>
                      <a:pt x="17142" y="119999"/>
                      <a:pt x="34285" y="119999"/>
                    </a:cubicBezTo>
                    <a:cubicBezTo>
                      <a:pt x="85714" y="119999"/>
                      <a:pt x="119999" y="51428"/>
                      <a:pt x="119999"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34" name="Google Shape;334;p11"/>
              <p:cNvSpPr/>
              <p:nvPr/>
            </p:nvSpPr>
            <p:spPr>
              <a:xfrm>
                <a:off x="-7650163" y="2478088"/>
                <a:ext cx="247650" cy="425450"/>
              </a:xfrm>
              <a:custGeom>
                <a:rect b="b" l="l" r="r" t="t"/>
                <a:pathLst>
                  <a:path extrusionOk="0" h="120000" w="120000">
                    <a:moveTo>
                      <a:pt x="43636" y="0"/>
                    </a:moveTo>
                    <a:cubicBezTo>
                      <a:pt x="29090" y="0"/>
                      <a:pt x="29090" y="0"/>
                      <a:pt x="29090" y="0"/>
                    </a:cubicBezTo>
                    <a:cubicBezTo>
                      <a:pt x="25454" y="0"/>
                      <a:pt x="21818" y="2123"/>
                      <a:pt x="21818" y="4247"/>
                    </a:cubicBezTo>
                    <a:cubicBezTo>
                      <a:pt x="21818" y="6371"/>
                      <a:pt x="18181" y="7433"/>
                      <a:pt x="18181" y="10619"/>
                    </a:cubicBezTo>
                    <a:cubicBezTo>
                      <a:pt x="16363" y="10619"/>
                      <a:pt x="12727" y="11681"/>
                      <a:pt x="12727" y="14867"/>
                    </a:cubicBezTo>
                    <a:cubicBezTo>
                      <a:pt x="12727" y="14867"/>
                      <a:pt x="12727" y="15929"/>
                      <a:pt x="14545" y="16991"/>
                    </a:cubicBezTo>
                    <a:cubicBezTo>
                      <a:pt x="14545" y="16991"/>
                      <a:pt x="12727" y="19115"/>
                      <a:pt x="12727" y="19115"/>
                    </a:cubicBezTo>
                    <a:cubicBezTo>
                      <a:pt x="10909" y="19115"/>
                      <a:pt x="9090" y="18053"/>
                      <a:pt x="9090" y="15929"/>
                    </a:cubicBezTo>
                    <a:cubicBezTo>
                      <a:pt x="0" y="15929"/>
                      <a:pt x="0" y="15929"/>
                      <a:pt x="0" y="15929"/>
                    </a:cubicBezTo>
                    <a:cubicBezTo>
                      <a:pt x="0" y="20176"/>
                      <a:pt x="5454" y="21238"/>
                      <a:pt x="12727" y="22300"/>
                    </a:cubicBezTo>
                    <a:cubicBezTo>
                      <a:pt x="12727" y="25486"/>
                      <a:pt x="12727" y="25486"/>
                      <a:pt x="12727" y="25486"/>
                    </a:cubicBezTo>
                    <a:cubicBezTo>
                      <a:pt x="12727" y="25486"/>
                      <a:pt x="9090" y="27610"/>
                      <a:pt x="9090" y="29734"/>
                    </a:cubicBezTo>
                    <a:cubicBezTo>
                      <a:pt x="9090" y="30796"/>
                      <a:pt x="12727" y="31858"/>
                      <a:pt x="16363" y="32920"/>
                    </a:cubicBezTo>
                    <a:cubicBezTo>
                      <a:pt x="16363" y="36106"/>
                      <a:pt x="16363" y="36106"/>
                      <a:pt x="16363" y="36106"/>
                    </a:cubicBezTo>
                    <a:cubicBezTo>
                      <a:pt x="14545" y="36106"/>
                      <a:pt x="14545" y="37168"/>
                      <a:pt x="14545" y="38230"/>
                    </a:cubicBezTo>
                    <a:cubicBezTo>
                      <a:pt x="14545" y="43539"/>
                      <a:pt x="14545" y="43539"/>
                      <a:pt x="14545" y="43539"/>
                    </a:cubicBezTo>
                    <a:cubicBezTo>
                      <a:pt x="18181" y="43539"/>
                      <a:pt x="18181" y="43539"/>
                      <a:pt x="18181" y="43539"/>
                    </a:cubicBezTo>
                    <a:cubicBezTo>
                      <a:pt x="18181" y="42477"/>
                      <a:pt x="16363" y="41415"/>
                      <a:pt x="18181" y="38230"/>
                    </a:cubicBezTo>
                    <a:cubicBezTo>
                      <a:pt x="20000" y="39292"/>
                      <a:pt x="23636" y="40353"/>
                      <a:pt x="27272" y="40353"/>
                    </a:cubicBezTo>
                    <a:cubicBezTo>
                      <a:pt x="25454" y="42477"/>
                      <a:pt x="27272" y="43539"/>
                      <a:pt x="27272" y="46725"/>
                    </a:cubicBezTo>
                    <a:cubicBezTo>
                      <a:pt x="27272" y="49911"/>
                      <a:pt x="21818" y="50973"/>
                      <a:pt x="21818" y="54159"/>
                    </a:cubicBezTo>
                    <a:cubicBezTo>
                      <a:pt x="21818" y="57345"/>
                      <a:pt x="25454" y="57345"/>
                      <a:pt x="30909" y="57345"/>
                    </a:cubicBezTo>
                    <a:cubicBezTo>
                      <a:pt x="34545" y="57345"/>
                      <a:pt x="36363" y="55221"/>
                      <a:pt x="41818" y="55221"/>
                    </a:cubicBezTo>
                    <a:cubicBezTo>
                      <a:pt x="43636" y="55221"/>
                      <a:pt x="45454" y="55221"/>
                      <a:pt x="45454" y="55221"/>
                    </a:cubicBezTo>
                    <a:cubicBezTo>
                      <a:pt x="45454" y="57345"/>
                      <a:pt x="41818" y="57345"/>
                      <a:pt x="41818" y="60530"/>
                    </a:cubicBezTo>
                    <a:cubicBezTo>
                      <a:pt x="41818" y="63716"/>
                      <a:pt x="47272" y="64778"/>
                      <a:pt x="52727" y="64778"/>
                    </a:cubicBezTo>
                    <a:cubicBezTo>
                      <a:pt x="52727" y="64778"/>
                      <a:pt x="54545" y="64778"/>
                      <a:pt x="54545" y="64778"/>
                    </a:cubicBezTo>
                    <a:cubicBezTo>
                      <a:pt x="54545" y="70088"/>
                      <a:pt x="54545" y="70088"/>
                      <a:pt x="54545" y="70088"/>
                    </a:cubicBezTo>
                    <a:cubicBezTo>
                      <a:pt x="52727" y="73274"/>
                      <a:pt x="41818" y="76460"/>
                      <a:pt x="32727" y="76460"/>
                    </a:cubicBezTo>
                    <a:cubicBezTo>
                      <a:pt x="32727" y="80707"/>
                      <a:pt x="36363" y="81769"/>
                      <a:pt x="36363" y="87079"/>
                    </a:cubicBezTo>
                    <a:cubicBezTo>
                      <a:pt x="36363" y="92389"/>
                      <a:pt x="21818" y="92389"/>
                      <a:pt x="21818" y="97699"/>
                    </a:cubicBezTo>
                    <a:cubicBezTo>
                      <a:pt x="21818" y="98761"/>
                      <a:pt x="23636" y="99823"/>
                      <a:pt x="23636" y="99823"/>
                    </a:cubicBezTo>
                    <a:cubicBezTo>
                      <a:pt x="27272" y="99823"/>
                      <a:pt x="27272" y="97699"/>
                      <a:pt x="29090" y="97699"/>
                    </a:cubicBezTo>
                    <a:cubicBezTo>
                      <a:pt x="34545" y="97699"/>
                      <a:pt x="36363" y="101946"/>
                      <a:pt x="43636" y="101946"/>
                    </a:cubicBezTo>
                    <a:cubicBezTo>
                      <a:pt x="47272" y="101946"/>
                      <a:pt x="50909" y="100884"/>
                      <a:pt x="52727" y="98761"/>
                    </a:cubicBezTo>
                    <a:cubicBezTo>
                      <a:pt x="52727" y="98761"/>
                      <a:pt x="54545" y="99823"/>
                      <a:pt x="54545" y="100884"/>
                    </a:cubicBezTo>
                    <a:cubicBezTo>
                      <a:pt x="54545" y="105132"/>
                      <a:pt x="43636" y="104070"/>
                      <a:pt x="36363" y="105132"/>
                    </a:cubicBezTo>
                    <a:cubicBezTo>
                      <a:pt x="34545" y="105132"/>
                      <a:pt x="20000" y="116814"/>
                      <a:pt x="18181" y="117876"/>
                    </a:cubicBezTo>
                    <a:cubicBezTo>
                      <a:pt x="18181" y="120000"/>
                      <a:pt x="18181" y="120000"/>
                      <a:pt x="18181" y="120000"/>
                    </a:cubicBezTo>
                    <a:cubicBezTo>
                      <a:pt x="21818" y="120000"/>
                      <a:pt x="21818" y="120000"/>
                      <a:pt x="21818" y="120000"/>
                    </a:cubicBezTo>
                    <a:cubicBezTo>
                      <a:pt x="23636" y="118938"/>
                      <a:pt x="25454" y="117876"/>
                      <a:pt x="29090" y="117876"/>
                    </a:cubicBezTo>
                    <a:cubicBezTo>
                      <a:pt x="36363" y="117876"/>
                      <a:pt x="36363" y="117876"/>
                      <a:pt x="36363" y="117876"/>
                    </a:cubicBezTo>
                    <a:cubicBezTo>
                      <a:pt x="36363" y="114690"/>
                      <a:pt x="40000" y="111504"/>
                      <a:pt x="45454" y="111504"/>
                    </a:cubicBezTo>
                    <a:cubicBezTo>
                      <a:pt x="47272" y="111504"/>
                      <a:pt x="50909" y="113628"/>
                      <a:pt x="54545" y="113628"/>
                    </a:cubicBezTo>
                    <a:cubicBezTo>
                      <a:pt x="61818" y="113628"/>
                      <a:pt x="74545" y="110442"/>
                      <a:pt x="80000" y="110442"/>
                    </a:cubicBezTo>
                    <a:cubicBezTo>
                      <a:pt x="100000" y="110442"/>
                      <a:pt x="100000" y="110442"/>
                      <a:pt x="100000" y="110442"/>
                    </a:cubicBezTo>
                    <a:cubicBezTo>
                      <a:pt x="105454" y="110442"/>
                      <a:pt x="109090" y="108318"/>
                      <a:pt x="114545" y="105132"/>
                    </a:cubicBezTo>
                    <a:cubicBezTo>
                      <a:pt x="114545" y="103008"/>
                      <a:pt x="114545" y="103008"/>
                      <a:pt x="114545" y="103008"/>
                    </a:cubicBezTo>
                    <a:cubicBezTo>
                      <a:pt x="110909" y="103008"/>
                      <a:pt x="109090" y="103008"/>
                      <a:pt x="103636" y="101946"/>
                    </a:cubicBezTo>
                    <a:cubicBezTo>
                      <a:pt x="107272" y="96637"/>
                      <a:pt x="120000" y="93451"/>
                      <a:pt x="120000" y="87079"/>
                    </a:cubicBezTo>
                    <a:cubicBezTo>
                      <a:pt x="120000" y="83893"/>
                      <a:pt x="116363" y="80707"/>
                      <a:pt x="109090" y="80707"/>
                    </a:cubicBezTo>
                    <a:cubicBezTo>
                      <a:pt x="109090" y="80707"/>
                      <a:pt x="107272" y="80707"/>
                      <a:pt x="107272" y="80707"/>
                    </a:cubicBezTo>
                    <a:cubicBezTo>
                      <a:pt x="105454" y="80707"/>
                      <a:pt x="105454" y="80707"/>
                      <a:pt x="103636" y="81769"/>
                    </a:cubicBezTo>
                    <a:cubicBezTo>
                      <a:pt x="105454" y="80707"/>
                      <a:pt x="105454" y="80707"/>
                      <a:pt x="105454" y="80707"/>
                    </a:cubicBezTo>
                    <a:cubicBezTo>
                      <a:pt x="103636" y="81769"/>
                      <a:pt x="103636" y="82831"/>
                      <a:pt x="100000" y="82831"/>
                    </a:cubicBezTo>
                    <a:cubicBezTo>
                      <a:pt x="100000" y="80707"/>
                      <a:pt x="100000" y="80707"/>
                      <a:pt x="100000" y="80707"/>
                    </a:cubicBezTo>
                    <a:cubicBezTo>
                      <a:pt x="101818" y="80707"/>
                      <a:pt x="101818" y="79646"/>
                      <a:pt x="101818" y="78584"/>
                    </a:cubicBezTo>
                    <a:cubicBezTo>
                      <a:pt x="101818" y="75398"/>
                      <a:pt x="96363" y="73274"/>
                      <a:pt x="96363" y="71150"/>
                    </a:cubicBezTo>
                    <a:cubicBezTo>
                      <a:pt x="96363" y="62654"/>
                      <a:pt x="83636" y="59469"/>
                      <a:pt x="74545" y="54159"/>
                    </a:cubicBezTo>
                    <a:cubicBezTo>
                      <a:pt x="69090" y="49911"/>
                      <a:pt x="70909" y="41415"/>
                      <a:pt x="61818" y="39292"/>
                    </a:cubicBezTo>
                    <a:cubicBezTo>
                      <a:pt x="60000" y="39292"/>
                      <a:pt x="60000" y="39292"/>
                      <a:pt x="58181" y="39292"/>
                    </a:cubicBezTo>
                    <a:cubicBezTo>
                      <a:pt x="58181" y="39292"/>
                      <a:pt x="56363" y="39292"/>
                      <a:pt x="56363" y="39292"/>
                    </a:cubicBezTo>
                    <a:cubicBezTo>
                      <a:pt x="54545" y="39292"/>
                      <a:pt x="54545" y="39292"/>
                      <a:pt x="52727" y="39292"/>
                    </a:cubicBezTo>
                    <a:cubicBezTo>
                      <a:pt x="52727" y="39292"/>
                      <a:pt x="50909" y="39292"/>
                      <a:pt x="49090" y="39292"/>
                    </a:cubicBezTo>
                    <a:cubicBezTo>
                      <a:pt x="50909" y="38230"/>
                      <a:pt x="50909" y="37168"/>
                      <a:pt x="54545" y="36106"/>
                    </a:cubicBezTo>
                    <a:cubicBezTo>
                      <a:pt x="54545" y="28672"/>
                      <a:pt x="69090" y="24424"/>
                      <a:pt x="67272" y="14867"/>
                    </a:cubicBezTo>
                    <a:cubicBezTo>
                      <a:pt x="38181" y="14867"/>
                      <a:pt x="38181" y="14867"/>
                      <a:pt x="38181" y="14867"/>
                    </a:cubicBezTo>
                    <a:cubicBezTo>
                      <a:pt x="36363" y="13805"/>
                      <a:pt x="36363" y="12743"/>
                      <a:pt x="36363" y="11681"/>
                    </a:cubicBezTo>
                    <a:cubicBezTo>
                      <a:pt x="38181" y="7433"/>
                      <a:pt x="49090" y="7433"/>
                      <a:pt x="49090" y="3185"/>
                    </a:cubicBezTo>
                    <a:cubicBezTo>
                      <a:pt x="49090" y="2123"/>
                      <a:pt x="45454" y="0"/>
                      <a:pt x="4363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35" name="Google Shape;335;p11"/>
              <p:cNvSpPr/>
              <p:nvPr/>
            </p:nvSpPr>
            <p:spPr>
              <a:xfrm>
                <a:off x="-7597776" y="2697163"/>
                <a:ext cx="14288" cy="14288"/>
              </a:xfrm>
              <a:custGeom>
                <a:rect b="b" l="l" r="r" t="t"/>
                <a:pathLst>
                  <a:path extrusionOk="0" h="120000" w="120000">
                    <a:moveTo>
                      <a:pt x="120000" y="0"/>
                    </a:moveTo>
                    <a:cubicBezTo>
                      <a:pt x="60000" y="0"/>
                      <a:pt x="60000" y="0"/>
                      <a:pt x="60000" y="0"/>
                    </a:cubicBezTo>
                    <a:cubicBezTo>
                      <a:pt x="30000" y="30000"/>
                      <a:pt x="0" y="90000"/>
                      <a:pt x="0" y="120000"/>
                    </a:cubicBezTo>
                    <a:cubicBezTo>
                      <a:pt x="90000" y="120000"/>
                      <a:pt x="90000" y="120000"/>
                      <a:pt x="90000" y="120000"/>
                    </a:cubicBezTo>
                    <a:cubicBezTo>
                      <a:pt x="90000" y="90000"/>
                      <a:pt x="120000" y="3000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36" name="Google Shape;336;p11"/>
              <p:cNvSpPr/>
              <p:nvPr/>
            </p:nvSpPr>
            <p:spPr>
              <a:xfrm>
                <a:off x="-8158163" y="2039938"/>
                <a:ext cx="300038" cy="165100"/>
              </a:xfrm>
              <a:custGeom>
                <a:rect b="b" l="l" r="r" t="t"/>
                <a:pathLst>
                  <a:path extrusionOk="0" h="120000" w="120000">
                    <a:moveTo>
                      <a:pt x="19500" y="0"/>
                    </a:moveTo>
                    <a:cubicBezTo>
                      <a:pt x="15000" y="0"/>
                      <a:pt x="15000" y="0"/>
                      <a:pt x="15000" y="0"/>
                    </a:cubicBezTo>
                    <a:cubicBezTo>
                      <a:pt x="12000" y="0"/>
                      <a:pt x="12000" y="10909"/>
                      <a:pt x="7500" y="10909"/>
                    </a:cubicBezTo>
                    <a:cubicBezTo>
                      <a:pt x="7500" y="19090"/>
                      <a:pt x="7500" y="19090"/>
                      <a:pt x="7500" y="19090"/>
                    </a:cubicBezTo>
                    <a:cubicBezTo>
                      <a:pt x="6000" y="16363"/>
                      <a:pt x="4500" y="16363"/>
                      <a:pt x="3000" y="16363"/>
                    </a:cubicBezTo>
                    <a:cubicBezTo>
                      <a:pt x="3000" y="16363"/>
                      <a:pt x="1500" y="16363"/>
                      <a:pt x="0" y="16363"/>
                    </a:cubicBezTo>
                    <a:cubicBezTo>
                      <a:pt x="0" y="27272"/>
                      <a:pt x="16500" y="35454"/>
                      <a:pt x="21000" y="35454"/>
                    </a:cubicBezTo>
                    <a:cubicBezTo>
                      <a:pt x="21000" y="38181"/>
                      <a:pt x="21000" y="40909"/>
                      <a:pt x="22500" y="43636"/>
                    </a:cubicBezTo>
                    <a:cubicBezTo>
                      <a:pt x="18000" y="46363"/>
                      <a:pt x="7500" y="51818"/>
                      <a:pt x="1500" y="51818"/>
                    </a:cubicBezTo>
                    <a:cubicBezTo>
                      <a:pt x="3000" y="54545"/>
                      <a:pt x="4500" y="57272"/>
                      <a:pt x="6000" y="57272"/>
                    </a:cubicBezTo>
                    <a:cubicBezTo>
                      <a:pt x="7500" y="57272"/>
                      <a:pt x="9000" y="54545"/>
                      <a:pt x="10500" y="54545"/>
                    </a:cubicBezTo>
                    <a:cubicBezTo>
                      <a:pt x="12000" y="54545"/>
                      <a:pt x="13500" y="54545"/>
                      <a:pt x="15000" y="54545"/>
                    </a:cubicBezTo>
                    <a:cubicBezTo>
                      <a:pt x="16500" y="54545"/>
                      <a:pt x="18000" y="54545"/>
                      <a:pt x="19500" y="54545"/>
                    </a:cubicBezTo>
                    <a:cubicBezTo>
                      <a:pt x="18000" y="65454"/>
                      <a:pt x="16500" y="70909"/>
                      <a:pt x="16500" y="81818"/>
                    </a:cubicBezTo>
                    <a:cubicBezTo>
                      <a:pt x="15000" y="81818"/>
                      <a:pt x="15000" y="84545"/>
                      <a:pt x="13500" y="87272"/>
                    </a:cubicBezTo>
                    <a:cubicBezTo>
                      <a:pt x="22500" y="87272"/>
                      <a:pt x="25500" y="100909"/>
                      <a:pt x="31500" y="103636"/>
                    </a:cubicBezTo>
                    <a:cubicBezTo>
                      <a:pt x="42000" y="111818"/>
                      <a:pt x="54000" y="120000"/>
                      <a:pt x="69000" y="120000"/>
                    </a:cubicBezTo>
                    <a:cubicBezTo>
                      <a:pt x="82500" y="120000"/>
                      <a:pt x="91500" y="103636"/>
                      <a:pt x="100500" y="98181"/>
                    </a:cubicBezTo>
                    <a:cubicBezTo>
                      <a:pt x="106500" y="92727"/>
                      <a:pt x="115500" y="76363"/>
                      <a:pt x="120000" y="65454"/>
                    </a:cubicBezTo>
                    <a:cubicBezTo>
                      <a:pt x="120000" y="62727"/>
                      <a:pt x="120000" y="62727"/>
                      <a:pt x="120000" y="62727"/>
                    </a:cubicBezTo>
                    <a:cubicBezTo>
                      <a:pt x="120000" y="38181"/>
                      <a:pt x="105000" y="43636"/>
                      <a:pt x="105000" y="16363"/>
                    </a:cubicBezTo>
                    <a:cubicBezTo>
                      <a:pt x="105000" y="13636"/>
                      <a:pt x="106500" y="10909"/>
                      <a:pt x="108000" y="8181"/>
                    </a:cubicBezTo>
                    <a:cubicBezTo>
                      <a:pt x="103500" y="8181"/>
                      <a:pt x="100500" y="13636"/>
                      <a:pt x="97500" y="13636"/>
                    </a:cubicBezTo>
                    <a:cubicBezTo>
                      <a:pt x="93000" y="13636"/>
                      <a:pt x="90000" y="13636"/>
                      <a:pt x="90000" y="2727"/>
                    </a:cubicBezTo>
                    <a:cubicBezTo>
                      <a:pt x="88500" y="2727"/>
                      <a:pt x="88500" y="2727"/>
                      <a:pt x="88500" y="2727"/>
                    </a:cubicBezTo>
                    <a:cubicBezTo>
                      <a:pt x="87000" y="2727"/>
                      <a:pt x="87000" y="2727"/>
                      <a:pt x="85500" y="2727"/>
                    </a:cubicBezTo>
                    <a:cubicBezTo>
                      <a:pt x="84000" y="5454"/>
                      <a:pt x="84000" y="8181"/>
                      <a:pt x="84000" y="16363"/>
                    </a:cubicBezTo>
                    <a:cubicBezTo>
                      <a:pt x="82500" y="13636"/>
                      <a:pt x="81000" y="13636"/>
                      <a:pt x="81000" y="13636"/>
                    </a:cubicBezTo>
                    <a:cubicBezTo>
                      <a:pt x="76500" y="13636"/>
                      <a:pt x="73500" y="19090"/>
                      <a:pt x="69000" y="19090"/>
                    </a:cubicBezTo>
                    <a:cubicBezTo>
                      <a:pt x="66000" y="19090"/>
                      <a:pt x="63000" y="16363"/>
                      <a:pt x="57000" y="16363"/>
                    </a:cubicBezTo>
                    <a:cubicBezTo>
                      <a:pt x="57000" y="19090"/>
                      <a:pt x="55500" y="21818"/>
                      <a:pt x="57000" y="24545"/>
                    </a:cubicBezTo>
                    <a:cubicBezTo>
                      <a:pt x="54000" y="21818"/>
                      <a:pt x="54000" y="19090"/>
                      <a:pt x="51000" y="19090"/>
                    </a:cubicBezTo>
                    <a:cubicBezTo>
                      <a:pt x="40500" y="24545"/>
                      <a:pt x="40500" y="24545"/>
                      <a:pt x="40500" y="24545"/>
                    </a:cubicBezTo>
                    <a:cubicBezTo>
                      <a:pt x="37500" y="24545"/>
                      <a:pt x="37500" y="19090"/>
                      <a:pt x="34500" y="16363"/>
                    </a:cubicBezTo>
                    <a:cubicBezTo>
                      <a:pt x="34500" y="19090"/>
                      <a:pt x="34500" y="21818"/>
                      <a:pt x="34500" y="27272"/>
                    </a:cubicBezTo>
                    <a:cubicBezTo>
                      <a:pt x="33000" y="27272"/>
                      <a:pt x="30000" y="32727"/>
                      <a:pt x="27000" y="32727"/>
                    </a:cubicBezTo>
                    <a:cubicBezTo>
                      <a:pt x="25500" y="32727"/>
                      <a:pt x="21000" y="21818"/>
                      <a:pt x="21000" y="13636"/>
                    </a:cubicBezTo>
                    <a:cubicBezTo>
                      <a:pt x="21000" y="8181"/>
                      <a:pt x="19500" y="5454"/>
                      <a:pt x="195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37" name="Google Shape;337;p11"/>
              <p:cNvSpPr/>
              <p:nvPr/>
            </p:nvSpPr>
            <p:spPr>
              <a:xfrm>
                <a:off x="-9959976" y="4022725"/>
                <a:ext cx="307975" cy="123825"/>
              </a:xfrm>
              <a:custGeom>
                <a:rect b="b" l="l" r="r" t="t"/>
                <a:pathLst>
                  <a:path extrusionOk="0" h="120000" w="120000">
                    <a:moveTo>
                      <a:pt x="33658" y="0"/>
                    </a:moveTo>
                    <a:cubicBezTo>
                      <a:pt x="16097" y="0"/>
                      <a:pt x="7317" y="18181"/>
                      <a:pt x="0" y="50909"/>
                    </a:cubicBezTo>
                    <a:cubicBezTo>
                      <a:pt x="4390" y="50909"/>
                      <a:pt x="4390" y="50909"/>
                      <a:pt x="4390" y="50909"/>
                    </a:cubicBezTo>
                    <a:cubicBezTo>
                      <a:pt x="8780" y="40000"/>
                      <a:pt x="19024" y="21818"/>
                      <a:pt x="26341" y="21818"/>
                    </a:cubicBezTo>
                    <a:cubicBezTo>
                      <a:pt x="27804" y="21818"/>
                      <a:pt x="27804" y="21818"/>
                      <a:pt x="29268" y="21818"/>
                    </a:cubicBezTo>
                    <a:cubicBezTo>
                      <a:pt x="30731" y="21818"/>
                      <a:pt x="30731" y="21818"/>
                      <a:pt x="32195" y="25454"/>
                    </a:cubicBezTo>
                    <a:cubicBezTo>
                      <a:pt x="30731" y="29090"/>
                      <a:pt x="30731" y="36363"/>
                      <a:pt x="33658" y="40000"/>
                    </a:cubicBezTo>
                    <a:cubicBezTo>
                      <a:pt x="45365" y="40000"/>
                      <a:pt x="45365" y="40000"/>
                      <a:pt x="45365" y="40000"/>
                    </a:cubicBezTo>
                    <a:cubicBezTo>
                      <a:pt x="51219" y="40000"/>
                      <a:pt x="54146" y="58181"/>
                      <a:pt x="58536" y="58181"/>
                    </a:cubicBezTo>
                    <a:cubicBezTo>
                      <a:pt x="61463" y="58181"/>
                      <a:pt x="62926" y="58181"/>
                      <a:pt x="64390" y="58181"/>
                    </a:cubicBezTo>
                    <a:cubicBezTo>
                      <a:pt x="65853" y="58181"/>
                      <a:pt x="65853" y="58181"/>
                      <a:pt x="67317" y="58181"/>
                    </a:cubicBezTo>
                    <a:cubicBezTo>
                      <a:pt x="68780" y="61818"/>
                      <a:pt x="68780" y="69090"/>
                      <a:pt x="71707" y="69090"/>
                    </a:cubicBezTo>
                    <a:cubicBezTo>
                      <a:pt x="73170" y="87272"/>
                      <a:pt x="80487" y="87272"/>
                      <a:pt x="86341" y="94545"/>
                    </a:cubicBezTo>
                    <a:cubicBezTo>
                      <a:pt x="84878" y="101818"/>
                      <a:pt x="83414" y="105454"/>
                      <a:pt x="81951" y="105454"/>
                    </a:cubicBezTo>
                    <a:cubicBezTo>
                      <a:pt x="81951" y="112727"/>
                      <a:pt x="81951" y="112727"/>
                      <a:pt x="81951" y="112727"/>
                    </a:cubicBezTo>
                    <a:cubicBezTo>
                      <a:pt x="89268" y="112727"/>
                      <a:pt x="96585" y="120000"/>
                      <a:pt x="105365" y="120000"/>
                    </a:cubicBezTo>
                    <a:cubicBezTo>
                      <a:pt x="109756" y="120000"/>
                      <a:pt x="118536" y="120000"/>
                      <a:pt x="120000" y="105454"/>
                    </a:cubicBezTo>
                    <a:cubicBezTo>
                      <a:pt x="118536" y="105454"/>
                      <a:pt x="115609" y="87272"/>
                      <a:pt x="111219" y="83636"/>
                    </a:cubicBezTo>
                    <a:cubicBezTo>
                      <a:pt x="105365" y="83636"/>
                      <a:pt x="105365" y="83636"/>
                      <a:pt x="105365" y="83636"/>
                    </a:cubicBezTo>
                    <a:cubicBezTo>
                      <a:pt x="105365" y="80000"/>
                      <a:pt x="105365" y="76363"/>
                      <a:pt x="105365" y="72727"/>
                    </a:cubicBezTo>
                    <a:cubicBezTo>
                      <a:pt x="96585" y="72727"/>
                      <a:pt x="86341" y="61818"/>
                      <a:pt x="80487" y="43636"/>
                    </a:cubicBezTo>
                    <a:cubicBezTo>
                      <a:pt x="79024" y="40000"/>
                      <a:pt x="76097" y="29090"/>
                      <a:pt x="73170" y="29090"/>
                    </a:cubicBezTo>
                    <a:cubicBezTo>
                      <a:pt x="60000" y="29090"/>
                      <a:pt x="51219" y="0"/>
                      <a:pt x="33658"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38" name="Google Shape;338;p11"/>
              <p:cNvSpPr/>
              <p:nvPr/>
            </p:nvSpPr>
            <p:spPr>
              <a:xfrm>
                <a:off x="-9913938" y="4067175"/>
                <a:ext cx="14288" cy="22225"/>
              </a:xfrm>
              <a:custGeom>
                <a:rect b="b" l="l" r="r" t="t"/>
                <a:pathLst>
                  <a:path extrusionOk="0" h="120000" w="120000">
                    <a:moveTo>
                      <a:pt x="90000" y="0"/>
                    </a:moveTo>
                    <a:cubicBezTo>
                      <a:pt x="60000" y="0"/>
                      <a:pt x="60000" y="0"/>
                      <a:pt x="60000" y="0"/>
                    </a:cubicBezTo>
                    <a:cubicBezTo>
                      <a:pt x="60000" y="60000"/>
                      <a:pt x="60000" y="60000"/>
                      <a:pt x="60000" y="60000"/>
                    </a:cubicBezTo>
                    <a:cubicBezTo>
                      <a:pt x="30000" y="60000"/>
                      <a:pt x="0" y="60000"/>
                      <a:pt x="0" y="120000"/>
                    </a:cubicBezTo>
                    <a:cubicBezTo>
                      <a:pt x="0" y="120000"/>
                      <a:pt x="0" y="120000"/>
                      <a:pt x="30000" y="120000"/>
                    </a:cubicBezTo>
                    <a:cubicBezTo>
                      <a:pt x="60000" y="120000"/>
                      <a:pt x="90000" y="120000"/>
                      <a:pt x="120000" y="120000"/>
                    </a:cubicBezTo>
                    <a:cubicBezTo>
                      <a:pt x="120000" y="80000"/>
                      <a:pt x="120000" y="40000"/>
                      <a:pt x="120000" y="20000"/>
                    </a:cubicBezTo>
                    <a:cubicBezTo>
                      <a:pt x="90000" y="0"/>
                      <a:pt x="90000" y="0"/>
                      <a:pt x="9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39" name="Google Shape;339;p11"/>
              <p:cNvSpPr/>
              <p:nvPr/>
            </p:nvSpPr>
            <p:spPr>
              <a:xfrm>
                <a:off x="-9759951" y="4195763"/>
                <a:ext cx="47625" cy="25400"/>
              </a:xfrm>
              <a:custGeom>
                <a:rect b="b" l="l" r="r" t="t"/>
                <a:pathLst>
                  <a:path extrusionOk="0" h="120000" w="120000">
                    <a:moveTo>
                      <a:pt x="27692" y="0"/>
                    </a:moveTo>
                    <a:cubicBezTo>
                      <a:pt x="18461" y="0"/>
                      <a:pt x="0" y="0"/>
                      <a:pt x="0" y="34285"/>
                    </a:cubicBezTo>
                    <a:cubicBezTo>
                      <a:pt x="0" y="68571"/>
                      <a:pt x="18461" y="119999"/>
                      <a:pt x="36923" y="119999"/>
                    </a:cubicBezTo>
                    <a:cubicBezTo>
                      <a:pt x="73846" y="119999"/>
                      <a:pt x="92307" y="85714"/>
                      <a:pt x="120000" y="85714"/>
                    </a:cubicBezTo>
                    <a:cubicBezTo>
                      <a:pt x="120000" y="51428"/>
                      <a:pt x="120000" y="34285"/>
                      <a:pt x="101538" y="34285"/>
                    </a:cubicBezTo>
                    <a:cubicBezTo>
                      <a:pt x="110769" y="34285"/>
                      <a:pt x="110769" y="34285"/>
                      <a:pt x="110769" y="34285"/>
                    </a:cubicBezTo>
                    <a:cubicBezTo>
                      <a:pt x="92307" y="34285"/>
                      <a:pt x="55384" y="0"/>
                      <a:pt x="2769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40" name="Google Shape;340;p11"/>
              <p:cNvSpPr/>
              <p:nvPr/>
            </p:nvSpPr>
            <p:spPr>
              <a:xfrm>
                <a:off x="-9434513" y="4191000"/>
                <a:ext cx="41275" cy="23813"/>
              </a:xfrm>
              <a:custGeom>
                <a:rect b="b" l="l" r="r" t="t"/>
                <a:pathLst>
                  <a:path extrusionOk="0" h="120000" w="120000">
                    <a:moveTo>
                      <a:pt x="32727" y="0"/>
                    </a:moveTo>
                    <a:cubicBezTo>
                      <a:pt x="21818" y="0"/>
                      <a:pt x="0" y="0"/>
                      <a:pt x="0" y="40000"/>
                    </a:cubicBezTo>
                    <a:cubicBezTo>
                      <a:pt x="0" y="100000"/>
                      <a:pt x="43636" y="120000"/>
                      <a:pt x="76363" y="120000"/>
                    </a:cubicBezTo>
                    <a:cubicBezTo>
                      <a:pt x="98181" y="120000"/>
                      <a:pt x="120000" y="120000"/>
                      <a:pt x="120000" y="80000"/>
                    </a:cubicBezTo>
                    <a:cubicBezTo>
                      <a:pt x="120000" y="40000"/>
                      <a:pt x="43636" y="0"/>
                      <a:pt x="3272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41" name="Google Shape;341;p11"/>
              <p:cNvSpPr/>
              <p:nvPr/>
            </p:nvSpPr>
            <p:spPr>
              <a:xfrm>
                <a:off x="-9647238" y="4138613"/>
                <a:ext cx="176213" cy="87313"/>
              </a:xfrm>
              <a:custGeom>
                <a:rect b="b" l="l" r="r" t="t"/>
                <a:pathLst>
                  <a:path extrusionOk="0" h="120000" w="120000">
                    <a:moveTo>
                      <a:pt x="28085" y="0"/>
                    </a:moveTo>
                    <a:cubicBezTo>
                      <a:pt x="25531" y="0"/>
                      <a:pt x="20425" y="5217"/>
                      <a:pt x="20425" y="15652"/>
                    </a:cubicBezTo>
                    <a:cubicBezTo>
                      <a:pt x="20425" y="20869"/>
                      <a:pt x="25531" y="31304"/>
                      <a:pt x="30638" y="31304"/>
                    </a:cubicBezTo>
                    <a:cubicBezTo>
                      <a:pt x="30638" y="46956"/>
                      <a:pt x="30638" y="57391"/>
                      <a:pt x="35744" y="67826"/>
                    </a:cubicBezTo>
                    <a:cubicBezTo>
                      <a:pt x="33191" y="73043"/>
                      <a:pt x="28085" y="73043"/>
                      <a:pt x="25531" y="73043"/>
                    </a:cubicBezTo>
                    <a:cubicBezTo>
                      <a:pt x="20425" y="73043"/>
                      <a:pt x="12765" y="67826"/>
                      <a:pt x="2553" y="67826"/>
                    </a:cubicBezTo>
                    <a:cubicBezTo>
                      <a:pt x="2553" y="73043"/>
                      <a:pt x="2553" y="78260"/>
                      <a:pt x="0" y="78260"/>
                    </a:cubicBezTo>
                    <a:cubicBezTo>
                      <a:pt x="0" y="88695"/>
                      <a:pt x="5106" y="104347"/>
                      <a:pt x="7659" y="104347"/>
                    </a:cubicBezTo>
                    <a:cubicBezTo>
                      <a:pt x="7659" y="99130"/>
                      <a:pt x="10212" y="93913"/>
                      <a:pt x="10212" y="88695"/>
                    </a:cubicBezTo>
                    <a:cubicBezTo>
                      <a:pt x="10212" y="93913"/>
                      <a:pt x="10212" y="93913"/>
                      <a:pt x="12765" y="93913"/>
                    </a:cubicBezTo>
                    <a:cubicBezTo>
                      <a:pt x="12765" y="93913"/>
                      <a:pt x="15319" y="88695"/>
                      <a:pt x="17872" y="88695"/>
                    </a:cubicBezTo>
                    <a:cubicBezTo>
                      <a:pt x="22978" y="88695"/>
                      <a:pt x="28085" y="88695"/>
                      <a:pt x="33191" y="88695"/>
                    </a:cubicBezTo>
                    <a:cubicBezTo>
                      <a:pt x="40851" y="88695"/>
                      <a:pt x="45957" y="88695"/>
                      <a:pt x="48510" y="93913"/>
                    </a:cubicBezTo>
                    <a:cubicBezTo>
                      <a:pt x="53617" y="99130"/>
                      <a:pt x="51063" y="120000"/>
                      <a:pt x="58723" y="120000"/>
                    </a:cubicBezTo>
                    <a:cubicBezTo>
                      <a:pt x="66382" y="120000"/>
                      <a:pt x="66382" y="88695"/>
                      <a:pt x="74042" y="88695"/>
                    </a:cubicBezTo>
                    <a:cubicBezTo>
                      <a:pt x="76595" y="88695"/>
                      <a:pt x="76595" y="93913"/>
                      <a:pt x="81702" y="93913"/>
                    </a:cubicBezTo>
                    <a:cubicBezTo>
                      <a:pt x="86808" y="93913"/>
                      <a:pt x="89361" y="88695"/>
                      <a:pt x="94468" y="83478"/>
                    </a:cubicBezTo>
                    <a:cubicBezTo>
                      <a:pt x="120000" y="83478"/>
                      <a:pt x="120000" y="83478"/>
                      <a:pt x="120000" y="83478"/>
                    </a:cubicBezTo>
                    <a:cubicBezTo>
                      <a:pt x="114893" y="62608"/>
                      <a:pt x="107234" y="57391"/>
                      <a:pt x="102127" y="41739"/>
                    </a:cubicBezTo>
                    <a:cubicBezTo>
                      <a:pt x="104680" y="52173"/>
                      <a:pt x="104680" y="52173"/>
                      <a:pt x="104680" y="52173"/>
                    </a:cubicBezTo>
                    <a:cubicBezTo>
                      <a:pt x="91914" y="36521"/>
                      <a:pt x="86808" y="5217"/>
                      <a:pt x="66382" y="5217"/>
                    </a:cubicBezTo>
                    <a:cubicBezTo>
                      <a:pt x="56170" y="5217"/>
                      <a:pt x="53617" y="15652"/>
                      <a:pt x="43404" y="15652"/>
                    </a:cubicBezTo>
                    <a:cubicBezTo>
                      <a:pt x="38297" y="15652"/>
                      <a:pt x="33191" y="0"/>
                      <a:pt x="2808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42" name="Google Shape;342;p11"/>
              <p:cNvSpPr/>
              <p:nvPr/>
            </p:nvSpPr>
            <p:spPr>
              <a:xfrm>
                <a:off x="-9272588" y="4481513"/>
                <a:ext cx="22225" cy="25400"/>
              </a:xfrm>
              <a:custGeom>
                <a:rect b="b" l="l" r="r" t="t"/>
                <a:pathLst>
                  <a:path extrusionOk="0" h="120000" w="120000">
                    <a:moveTo>
                      <a:pt x="120000" y="0"/>
                    </a:moveTo>
                    <a:cubicBezTo>
                      <a:pt x="60000" y="0"/>
                      <a:pt x="60000" y="0"/>
                      <a:pt x="60000" y="0"/>
                    </a:cubicBezTo>
                    <a:cubicBezTo>
                      <a:pt x="40000" y="0"/>
                      <a:pt x="0" y="51428"/>
                      <a:pt x="0" y="102857"/>
                    </a:cubicBezTo>
                    <a:cubicBezTo>
                      <a:pt x="0" y="119999"/>
                      <a:pt x="0" y="119999"/>
                      <a:pt x="0" y="119999"/>
                    </a:cubicBezTo>
                    <a:cubicBezTo>
                      <a:pt x="20000" y="119999"/>
                      <a:pt x="40000" y="102857"/>
                      <a:pt x="40000" y="102857"/>
                    </a:cubicBezTo>
                    <a:cubicBezTo>
                      <a:pt x="80000" y="102857"/>
                      <a:pt x="100000" y="51428"/>
                      <a:pt x="120000" y="34285"/>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43" name="Google Shape;343;p11"/>
              <p:cNvSpPr/>
              <p:nvPr/>
            </p:nvSpPr>
            <p:spPr>
              <a:xfrm>
                <a:off x="-8950326" y="4856163"/>
                <a:ext cx="71438" cy="63500"/>
              </a:xfrm>
              <a:custGeom>
                <a:rect b="b" l="l" r="r" t="t"/>
                <a:pathLst>
                  <a:path extrusionOk="0" h="120000" w="120000">
                    <a:moveTo>
                      <a:pt x="44210" y="0"/>
                    </a:moveTo>
                    <a:cubicBezTo>
                      <a:pt x="31578" y="0"/>
                      <a:pt x="31578" y="0"/>
                      <a:pt x="31578" y="0"/>
                    </a:cubicBezTo>
                    <a:cubicBezTo>
                      <a:pt x="12631" y="0"/>
                      <a:pt x="0" y="21176"/>
                      <a:pt x="0" y="56470"/>
                    </a:cubicBezTo>
                    <a:cubicBezTo>
                      <a:pt x="0" y="77647"/>
                      <a:pt x="44210" y="120000"/>
                      <a:pt x="69473" y="120000"/>
                    </a:cubicBezTo>
                    <a:cubicBezTo>
                      <a:pt x="94736" y="120000"/>
                      <a:pt x="120000" y="63529"/>
                      <a:pt x="120000" y="42352"/>
                    </a:cubicBezTo>
                    <a:cubicBezTo>
                      <a:pt x="120000" y="42352"/>
                      <a:pt x="113684" y="21176"/>
                      <a:pt x="107368" y="21176"/>
                    </a:cubicBezTo>
                    <a:cubicBezTo>
                      <a:pt x="101052" y="21176"/>
                      <a:pt x="94736" y="35294"/>
                      <a:pt x="88421" y="35294"/>
                    </a:cubicBezTo>
                    <a:cubicBezTo>
                      <a:pt x="82105" y="35294"/>
                      <a:pt x="82105" y="28235"/>
                      <a:pt x="75789" y="21176"/>
                    </a:cubicBezTo>
                    <a:cubicBezTo>
                      <a:pt x="63157" y="21176"/>
                      <a:pt x="50526" y="7058"/>
                      <a:pt x="4421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44" name="Google Shape;344;p11"/>
              <p:cNvSpPr/>
              <p:nvPr/>
            </p:nvSpPr>
            <p:spPr>
              <a:xfrm>
                <a:off x="-9640888" y="6456363"/>
                <a:ext cx="22225" cy="71438"/>
              </a:xfrm>
              <a:custGeom>
                <a:rect b="b" l="l" r="r" t="t"/>
                <a:pathLst>
                  <a:path extrusionOk="0" h="120000" w="120000">
                    <a:moveTo>
                      <a:pt x="60000" y="0"/>
                    </a:moveTo>
                    <a:cubicBezTo>
                      <a:pt x="20000" y="0"/>
                      <a:pt x="0" y="63157"/>
                      <a:pt x="0" y="63157"/>
                    </a:cubicBezTo>
                    <a:cubicBezTo>
                      <a:pt x="0" y="94736"/>
                      <a:pt x="0" y="94736"/>
                      <a:pt x="0" y="94736"/>
                    </a:cubicBezTo>
                    <a:cubicBezTo>
                      <a:pt x="0" y="101052"/>
                      <a:pt x="20000" y="120000"/>
                      <a:pt x="60000" y="120000"/>
                    </a:cubicBezTo>
                    <a:cubicBezTo>
                      <a:pt x="100000" y="120000"/>
                      <a:pt x="100000" y="120000"/>
                      <a:pt x="100000" y="120000"/>
                    </a:cubicBezTo>
                    <a:cubicBezTo>
                      <a:pt x="100000" y="56842"/>
                      <a:pt x="100000" y="56842"/>
                      <a:pt x="100000" y="56842"/>
                    </a:cubicBezTo>
                    <a:cubicBezTo>
                      <a:pt x="120000" y="50526"/>
                      <a:pt x="120000" y="50526"/>
                      <a:pt x="120000" y="37894"/>
                    </a:cubicBezTo>
                    <a:cubicBezTo>
                      <a:pt x="120000" y="18947"/>
                      <a:pt x="12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45" name="Google Shape;345;p11"/>
              <p:cNvSpPr/>
              <p:nvPr/>
            </p:nvSpPr>
            <p:spPr>
              <a:xfrm>
                <a:off x="-11093451" y="2955925"/>
                <a:ext cx="1588" cy="1588"/>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46" name="Google Shape;346;p11"/>
              <p:cNvSpPr/>
              <p:nvPr/>
            </p:nvSpPr>
            <p:spPr>
              <a:xfrm>
                <a:off x="-11093451" y="2955925"/>
                <a:ext cx="0" cy="0"/>
              </a:xfrm>
              <a:custGeom>
                <a:rect b="b" l="l" r="r" t="t"/>
                <a:pathLst>
                  <a:path extrusionOk="0" h="120000" w="120000">
                    <a:moveTo>
                      <a:pt x="0" y="0"/>
                    </a:moveTo>
                    <a:lnTo>
                      <a:pt x="0" y="0"/>
                    </a:lnTo>
                    <a:lnTo>
                      <a:pt x="0" y="0"/>
                    </a:lnTo>
                    <a:lnTo>
                      <a:pt x="0" y="0"/>
                    </a:ln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47" name="Google Shape;347;p11"/>
              <p:cNvSpPr/>
              <p:nvPr/>
            </p:nvSpPr>
            <p:spPr>
              <a:xfrm>
                <a:off x="-12406313" y="1716088"/>
                <a:ext cx="3933825" cy="5372100"/>
              </a:xfrm>
              <a:custGeom>
                <a:rect b="b" l="l" r="r" t="t"/>
                <a:pathLst>
                  <a:path extrusionOk="0" h="120000" w="120000">
                    <a:moveTo>
                      <a:pt x="57709" y="46405"/>
                    </a:moveTo>
                    <a:cubicBezTo>
                      <a:pt x="58053" y="46405"/>
                      <a:pt x="58167" y="46237"/>
                      <a:pt x="58282" y="46069"/>
                    </a:cubicBezTo>
                    <a:cubicBezTo>
                      <a:pt x="58167" y="46237"/>
                      <a:pt x="58053" y="46405"/>
                      <a:pt x="57709" y="46405"/>
                    </a:cubicBezTo>
                    <a:moveTo>
                      <a:pt x="60572" y="46741"/>
                    </a:moveTo>
                    <a:cubicBezTo>
                      <a:pt x="60229" y="46153"/>
                      <a:pt x="59770" y="45650"/>
                      <a:pt x="58854" y="45650"/>
                    </a:cubicBezTo>
                    <a:cubicBezTo>
                      <a:pt x="58854" y="45650"/>
                      <a:pt x="58854" y="45650"/>
                      <a:pt x="58854" y="45650"/>
                    </a:cubicBezTo>
                    <a:cubicBezTo>
                      <a:pt x="59770" y="45650"/>
                      <a:pt x="60229" y="46153"/>
                      <a:pt x="60572" y="46741"/>
                    </a:cubicBezTo>
                    <a:moveTo>
                      <a:pt x="56335" y="45062"/>
                    </a:moveTo>
                    <a:cubicBezTo>
                      <a:pt x="55763" y="44307"/>
                      <a:pt x="55190" y="44223"/>
                      <a:pt x="54160" y="43972"/>
                    </a:cubicBezTo>
                    <a:cubicBezTo>
                      <a:pt x="55190" y="44223"/>
                      <a:pt x="55763" y="44307"/>
                      <a:pt x="56335" y="45062"/>
                    </a:cubicBezTo>
                    <a:moveTo>
                      <a:pt x="50839" y="44307"/>
                    </a:moveTo>
                    <a:cubicBezTo>
                      <a:pt x="47404" y="43300"/>
                      <a:pt x="47404" y="43300"/>
                      <a:pt x="47404" y="43300"/>
                    </a:cubicBezTo>
                    <a:cubicBezTo>
                      <a:pt x="47404" y="43300"/>
                      <a:pt x="47404" y="43300"/>
                      <a:pt x="47404" y="43300"/>
                    </a:cubicBezTo>
                    <a:cubicBezTo>
                      <a:pt x="50839" y="44307"/>
                      <a:pt x="50839" y="44307"/>
                      <a:pt x="50839" y="44307"/>
                    </a:cubicBezTo>
                    <a:moveTo>
                      <a:pt x="76488" y="34825"/>
                    </a:moveTo>
                    <a:cubicBezTo>
                      <a:pt x="76832" y="34825"/>
                      <a:pt x="76832" y="34657"/>
                      <a:pt x="76946" y="34573"/>
                    </a:cubicBezTo>
                    <a:cubicBezTo>
                      <a:pt x="77175" y="34321"/>
                      <a:pt x="77519" y="34321"/>
                      <a:pt x="77862" y="34321"/>
                    </a:cubicBezTo>
                    <a:cubicBezTo>
                      <a:pt x="77977" y="34321"/>
                      <a:pt x="78091" y="34321"/>
                      <a:pt x="78206" y="34321"/>
                    </a:cubicBezTo>
                    <a:cubicBezTo>
                      <a:pt x="78435" y="34321"/>
                      <a:pt x="78664" y="34405"/>
                      <a:pt x="78778" y="34405"/>
                    </a:cubicBezTo>
                    <a:cubicBezTo>
                      <a:pt x="78893" y="34405"/>
                      <a:pt x="78893" y="34405"/>
                      <a:pt x="78893" y="34405"/>
                    </a:cubicBezTo>
                    <a:cubicBezTo>
                      <a:pt x="78206" y="34741"/>
                      <a:pt x="77061" y="35160"/>
                      <a:pt x="76488" y="35160"/>
                    </a:cubicBezTo>
                    <a:cubicBezTo>
                      <a:pt x="76145" y="35160"/>
                      <a:pt x="76030" y="34741"/>
                      <a:pt x="76030" y="34489"/>
                    </a:cubicBezTo>
                    <a:cubicBezTo>
                      <a:pt x="76145" y="34657"/>
                      <a:pt x="76259" y="34825"/>
                      <a:pt x="76488" y="34825"/>
                    </a:cubicBezTo>
                    <a:moveTo>
                      <a:pt x="78893" y="34405"/>
                    </a:moveTo>
                    <a:cubicBezTo>
                      <a:pt x="79122" y="34321"/>
                      <a:pt x="79236" y="34237"/>
                      <a:pt x="79465" y="34237"/>
                    </a:cubicBezTo>
                    <a:cubicBezTo>
                      <a:pt x="79465" y="34237"/>
                      <a:pt x="79465" y="34237"/>
                      <a:pt x="79465" y="34237"/>
                    </a:cubicBezTo>
                    <a:cubicBezTo>
                      <a:pt x="79236" y="34237"/>
                      <a:pt x="79122" y="34321"/>
                      <a:pt x="78893" y="34405"/>
                    </a:cubicBezTo>
                    <a:moveTo>
                      <a:pt x="79236" y="33734"/>
                    </a:moveTo>
                    <a:cubicBezTo>
                      <a:pt x="79122" y="33650"/>
                      <a:pt x="79007" y="33566"/>
                      <a:pt x="79007" y="33482"/>
                    </a:cubicBezTo>
                    <a:cubicBezTo>
                      <a:pt x="79007" y="33314"/>
                      <a:pt x="79351" y="33314"/>
                      <a:pt x="79465" y="33230"/>
                    </a:cubicBezTo>
                    <a:cubicBezTo>
                      <a:pt x="80152" y="33062"/>
                      <a:pt x="81641" y="32727"/>
                      <a:pt x="82442" y="32727"/>
                    </a:cubicBezTo>
                    <a:cubicBezTo>
                      <a:pt x="82442" y="32643"/>
                      <a:pt x="82442" y="32643"/>
                      <a:pt x="82442" y="32643"/>
                    </a:cubicBezTo>
                    <a:cubicBezTo>
                      <a:pt x="82442" y="32727"/>
                      <a:pt x="82442" y="32727"/>
                      <a:pt x="82442" y="32727"/>
                    </a:cubicBezTo>
                    <a:cubicBezTo>
                      <a:pt x="82442" y="33398"/>
                      <a:pt x="81526" y="33566"/>
                      <a:pt x="80725" y="33566"/>
                    </a:cubicBezTo>
                    <a:cubicBezTo>
                      <a:pt x="80267" y="33566"/>
                      <a:pt x="79809" y="33482"/>
                      <a:pt x="79465" y="33482"/>
                    </a:cubicBezTo>
                    <a:cubicBezTo>
                      <a:pt x="79351" y="33482"/>
                      <a:pt x="79351" y="33566"/>
                      <a:pt x="79122" y="33566"/>
                    </a:cubicBezTo>
                    <a:cubicBezTo>
                      <a:pt x="79122" y="33566"/>
                      <a:pt x="79122" y="33650"/>
                      <a:pt x="79236" y="33734"/>
                    </a:cubicBezTo>
                    <a:moveTo>
                      <a:pt x="83473" y="31888"/>
                    </a:moveTo>
                    <a:cubicBezTo>
                      <a:pt x="83587" y="31720"/>
                      <a:pt x="83816" y="31552"/>
                      <a:pt x="83816" y="31552"/>
                    </a:cubicBezTo>
                    <a:cubicBezTo>
                      <a:pt x="83816" y="31552"/>
                      <a:pt x="83816" y="31552"/>
                      <a:pt x="83816" y="31552"/>
                    </a:cubicBezTo>
                    <a:cubicBezTo>
                      <a:pt x="83816" y="31552"/>
                      <a:pt x="83816" y="31552"/>
                      <a:pt x="83816" y="31552"/>
                    </a:cubicBezTo>
                    <a:cubicBezTo>
                      <a:pt x="83816" y="31552"/>
                      <a:pt x="83587" y="31720"/>
                      <a:pt x="83473" y="31888"/>
                    </a:cubicBezTo>
                    <a:moveTo>
                      <a:pt x="87366" y="31300"/>
                    </a:moveTo>
                    <a:cubicBezTo>
                      <a:pt x="87366" y="31216"/>
                      <a:pt x="87366" y="31132"/>
                      <a:pt x="87480" y="31132"/>
                    </a:cubicBezTo>
                    <a:cubicBezTo>
                      <a:pt x="87480" y="31048"/>
                      <a:pt x="87480" y="31048"/>
                      <a:pt x="87480" y="30965"/>
                    </a:cubicBezTo>
                    <a:cubicBezTo>
                      <a:pt x="87480" y="31048"/>
                      <a:pt x="87480" y="31048"/>
                      <a:pt x="87480" y="31132"/>
                    </a:cubicBezTo>
                    <a:cubicBezTo>
                      <a:pt x="87366" y="31132"/>
                      <a:pt x="87366" y="31216"/>
                      <a:pt x="87366" y="31300"/>
                    </a:cubicBezTo>
                    <a:moveTo>
                      <a:pt x="90114" y="29706"/>
                    </a:moveTo>
                    <a:cubicBezTo>
                      <a:pt x="90114" y="29622"/>
                      <a:pt x="90114" y="29454"/>
                      <a:pt x="90000" y="29370"/>
                    </a:cubicBezTo>
                    <a:cubicBezTo>
                      <a:pt x="90000" y="29286"/>
                      <a:pt x="89885" y="29286"/>
                      <a:pt x="89885" y="29286"/>
                    </a:cubicBezTo>
                    <a:cubicBezTo>
                      <a:pt x="89885" y="29286"/>
                      <a:pt x="90000" y="29286"/>
                      <a:pt x="90000" y="29370"/>
                    </a:cubicBezTo>
                    <a:cubicBezTo>
                      <a:pt x="90114" y="29454"/>
                      <a:pt x="90114" y="29622"/>
                      <a:pt x="90114" y="29706"/>
                    </a:cubicBezTo>
                    <a:moveTo>
                      <a:pt x="89885" y="29286"/>
                    </a:moveTo>
                    <a:cubicBezTo>
                      <a:pt x="89885" y="29286"/>
                      <a:pt x="89885" y="29286"/>
                      <a:pt x="89885" y="29286"/>
                    </a:cubicBezTo>
                    <a:cubicBezTo>
                      <a:pt x="89885" y="29286"/>
                      <a:pt x="89885" y="29286"/>
                      <a:pt x="89885" y="29286"/>
                    </a:cubicBezTo>
                    <a:moveTo>
                      <a:pt x="70419" y="28615"/>
                    </a:moveTo>
                    <a:cubicBezTo>
                      <a:pt x="70763" y="28531"/>
                      <a:pt x="70877" y="28615"/>
                      <a:pt x="71221" y="28531"/>
                    </a:cubicBezTo>
                    <a:cubicBezTo>
                      <a:pt x="71564" y="28363"/>
                      <a:pt x="71450" y="27944"/>
                      <a:pt x="71679" y="27944"/>
                    </a:cubicBezTo>
                    <a:cubicBezTo>
                      <a:pt x="72137" y="27944"/>
                      <a:pt x="72366" y="28447"/>
                      <a:pt x="72480" y="28531"/>
                    </a:cubicBezTo>
                    <a:cubicBezTo>
                      <a:pt x="72595" y="28447"/>
                      <a:pt x="72480" y="28195"/>
                      <a:pt x="72480" y="28111"/>
                    </a:cubicBezTo>
                    <a:cubicBezTo>
                      <a:pt x="72709" y="28111"/>
                      <a:pt x="72709" y="28111"/>
                      <a:pt x="72709" y="28111"/>
                    </a:cubicBezTo>
                    <a:cubicBezTo>
                      <a:pt x="72938" y="28111"/>
                      <a:pt x="74312" y="29118"/>
                      <a:pt x="74312" y="29202"/>
                    </a:cubicBezTo>
                    <a:cubicBezTo>
                      <a:pt x="74541" y="29538"/>
                      <a:pt x="74312" y="29790"/>
                      <a:pt x="74656" y="30041"/>
                    </a:cubicBezTo>
                    <a:cubicBezTo>
                      <a:pt x="75343" y="30629"/>
                      <a:pt x="76259" y="30545"/>
                      <a:pt x="77061" y="30965"/>
                    </a:cubicBezTo>
                    <a:cubicBezTo>
                      <a:pt x="77977" y="30965"/>
                      <a:pt x="77977" y="30965"/>
                      <a:pt x="77977" y="30965"/>
                    </a:cubicBezTo>
                    <a:cubicBezTo>
                      <a:pt x="78320" y="31216"/>
                      <a:pt x="78778" y="31468"/>
                      <a:pt x="78778" y="31888"/>
                    </a:cubicBezTo>
                    <a:cubicBezTo>
                      <a:pt x="78778" y="32055"/>
                      <a:pt x="78664" y="32223"/>
                      <a:pt x="78435" y="32223"/>
                    </a:cubicBezTo>
                    <a:cubicBezTo>
                      <a:pt x="78091" y="32223"/>
                      <a:pt x="77748" y="31888"/>
                      <a:pt x="77633" y="31720"/>
                    </a:cubicBezTo>
                    <a:cubicBezTo>
                      <a:pt x="77404" y="32223"/>
                      <a:pt x="77175" y="33566"/>
                      <a:pt x="76717" y="33566"/>
                    </a:cubicBezTo>
                    <a:cubicBezTo>
                      <a:pt x="76717" y="33566"/>
                      <a:pt x="76717" y="33566"/>
                      <a:pt x="76717" y="33566"/>
                    </a:cubicBezTo>
                    <a:cubicBezTo>
                      <a:pt x="76374" y="33314"/>
                      <a:pt x="76374" y="33146"/>
                      <a:pt x="76259" y="32643"/>
                    </a:cubicBezTo>
                    <a:cubicBezTo>
                      <a:pt x="75916" y="32727"/>
                      <a:pt x="76030" y="32895"/>
                      <a:pt x="75687" y="32895"/>
                    </a:cubicBezTo>
                    <a:cubicBezTo>
                      <a:pt x="75687" y="32475"/>
                      <a:pt x="76030" y="32223"/>
                      <a:pt x="76030" y="31804"/>
                    </a:cubicBezTo>
                    <a:cubicBezTo>
                      <a:pt x="76030" y="31468"/>
                      <a:pt x="74770" y="30965"/>
                      <a:pt x="74541" y="30965"/>
                    </a:cubicBezTo>
                    <a:cubicBezTo>
                      <a:pt x="74083" y="30965"/>
                      <a:pt x="74541" y="31636"/>
                      <a:pt x="73396" y="31720"/>
                    </a:cubicBezTo>
                    <a:cubicBezTo>
                      <a:pt x="73053" y="31720"/>
                      <a:pt x="73053" y="32559"/>
                      <a:pt x="73053" y="32979"/>
                    </a:cubicBezTo>
                    <a:cubicBezTo>
                      <a:pt x="73053" y="33818"/>
                      <a:pt x="73053" y="33818"/>
                      <a:pt x="73053" y="33818"/>
                    </a:cubicBezTo>
                    <a:cubicBezTo>
                      <a:pt x="73053" y="34237"/>
                      <a:pt x="72938" y="35076"/>
                      <a:pt x="72480" y="35076"/>
                    </a:cubicBezTo>
                    <a:cubicBezTo>
                      <a:pt x="72137" y="35076"/>
                      <a:pt x="71679" y="34825"/>
                      <a:pt x="71679" y="34489"/>
                    </a:cubicBezTo>
                    <a:cubicBezTo>
                      <a:pt x="71679" y="33734"/>
                      <a:pt x="72022" y="32307"/>
                      <a:pt x="72480" y="31720"/>
                    </a:cubicBezTo>
                    <a:cubicBezTo>
                      <a:pt x="72251" y="31720"/>
                      <a:pt x="72022" y="31972"/>
                      <a:pt x="71793" y="32139"/>
                    </a:cubicBezTo>
                    <a:cubicBezTo>
                      <a:pt x="71793" y="31552"/>
                      <a:pt x="73053" y="30797"/>
                      <a:pt x="73740" y="30797"/>
                    </a:cubicBezTo>
                    <a:cubicBezTo>
                      <a:pt x="73969" y="30797"/>
                      <a:pt x="74312" y="30881"/>
                      <a:pt x="74656" y="30881"/>
                    </a:cubicBezTo>
                    <a:cubicBezTo>
                      <a:pt x="74885" y="30881"/>
                      <a:pt x="75000" y="30797"/>
                      <a:pt x="75229" y="30797"/>
                    </a:cubicBezTo>
                    <a:cubicBezTo>
                      <a:pt x="75229" y="30461"/>
                      <a:pt x="75229" y="30461"/>
                      <a:pt x="75229" y="30461"/>
                    </a:cubicBezTo>
                    <a:cubicBezTo>
                      <a:pt x="74541" y="30461"/>
                      <a:pt x="74198" y="30125"/>
                      <a:pt x="73396" y="30125"/>
                    </a:cubicBezTo>
                    <a:cubicBezTo>
                      <a:pt x="73053" y="30125"/>
                      <a:pt x="72938" y="30377"/>
                      <a:pt x="72480" y="30377"/>
                    </a:cubicBezTo>
                    <a:cubicBezTo>
                      <a:pt x="72251" y="30377"/>
                      <a:pt x="72022" y="30209"/>
                      <a:pt x="72022" y="30041"/>
                    </a:cubicBezTo>
                    <a:cubicBezTo>
                      <a:pt x="71335" y="30041"/>
                      <a:pt x="71335" y="30041"/>
                      <a:pt x="71335" y="30041"/>
                    </a:cubicBezTo>
                    <a:cubicBezTo>
                      <a:pt x="71450" y="29790"/>
                      <a:pt x="71679" y="29706"/>
                      <a:pt x="71679" y="29370"/>
                    </a:cubicBezTo>
                    <a:cubicBezTo>
                      <a:pt x="71221" y="29454"/>
                      <a:pt x="70648" y="29958"/>
                      <a:pt x="70305" y="29958"/>
                    </a:cubicBezTo>
                    <a:cubicBezTo>
                      <a:pt x="69961" y="29958"/>
                      <a:pt x="69961" y="30293"/>
                      <a:pt x="69389" y="30293"/>
                    </a:cubicBezTo>
                    <a:cubicBezTo>
                      <a:pt x="69160" y="30293"/>
                      <a:pt x="69045" y="30293"/>
                      <a:pt x="68931" y="30041"/>
                    </a:cubicBezTo>
                    <a:cubicBezTo>
                      <a:pt x="68702" y="30041"/>
                      <a:pt x="68587" y="30125"/>
                      <a:pt x="68358" y="30209"/>
                    </a:cubicBezTo>
                    <a:cubicBezTo>
                      <a:pt x="67900" y="30209"/>
                      <a:pt x="67900" y="30209"/>
                      <a:pt x="67900" y="30209"/>
                    </a:cubicBezTo>
                    <a:cubicBezTo>
                      <a:pt x="68702" y="29454"/>
                      <a:pt x="69503" y="29118"/>
                      <a:pt x="70419" y="28615"/>
                    </a:cubicBezTo>
                    <a:cubicBezTo>
                      <a:pt x="69274" y="28615"/>
                      <a:pt x="68358" y="28615"/>
                      <a:pt x="67786" y="28111"/>
                    </a:cubicBezTo>
                    <a:cubicBezTo>
                      <a:pt x="68358" y="28615"/>
                      <a:pt x="69274" y="28615"/>
                      <a:pt x="70419" y="28615"/>
                    </a:cubicBezTo>
                    <a:moveTo>
                      <a:pt x="65381" y="27692"/>
                    </a:moveTo>
                    <a:cubicBezTo>
                      <a:pt x="65381" y="27356"/>
                      <a:pt x="65381" y="27356"/>
                      <a:pt x="65381" y="27356"/>
                    </a:cubicBezTo>
                    <a:cubicBezTo>
                      <a:pt x="65381" y="27356"/>
                      <a:pt x="65381" y="27356"/>
                      <a:pt x="65381" y="27356"/>
                    </a:cubicBezTo>
                    <a:cubicBezTo>
                      <a:pt x="65381" y="27692"/>
                      <a:pt x="65381" y="27692"/>
                      <a:pt x="65381" y="27692"/>
                    </a:cubicBezTo>
                    <a:cubicBezTo>
                      <a:pt x="65381" y="27692"/>
                      <a:pt x="65381" y="27692"/>
                      <a:pt x="65381" y="27692"/>
                    </a:cubicBezTo>
                    <a:moveTo>
                      <a:pt x="32290" y="19720"/>
                    </a:moveTo>
                    <a:cubicBezTo>
                      <a:pt x="32175" y="19636"/>
                      <a:pt x="32175" y="19636"/>
                      <a:pt x="32061" y="19636"/>
                    </a:cubicBezTo>
                    <a:cubicBezTo>
                      <a:pt x="31717" y="19300"/>
                      <a:pt x="31603" y="18881"/>
                      <a:pt x="31488" y="18545"/>
                    </a:cubicBezTo>
                    <a:cubicBezTo>
                      <a:pt x="31374" y="18293"/>
                      <a:pt x="31145" y="18209"/>
                      <a:pt x="31030" y="18125"/>
                    </a:cubicBezTo>
                    <a:cubicBezTo>
                      <a:pt x="31145" y="18209"/>
                      <a:pt x="31374" y="18293"/>
                      <a:pt x="31488" y="18545"/>
                    </a:cubicBezTo>
                    <a:cubicBezTo>
                      <a:pt x="31603" y="18881"/>
                      <a:pt x="31717" y="19300"/>
                      <a:pt x="32061" y="19636"/>
                    </a:cubicBezTo>
                    <a:cubicBezTo>
                      <a:pt x="32175" y="19636"/>
                      <a:pt x="32175" y="19636"/>
                      <a:pt x="32290" y="19720"/>
                    </a:cubicBezTo>
                    <a:moveTo>
                      <a:pt x="27366" y="16699"/>
                    </a:moveTo>
                    <a:cubicBezTo>
                      <a:pt x="27595" y="16699"/>
                      <a:pt x="27709" y="16447"/>
                      <a:pt x="27938" y="16195"/>
                    </a:cubicBezTo>
                    <a:cubicBezTo>
                      <a:pt x="27709" y="16447"/>
                      <a:pt x="27595" y="16699"/>
                      <a:pt x="27366" y="16699"/>
                    </a:cubicBezTo>
                    <a:cubicBezTo>
                      <a:pt x="27022" y="16699"/>
                      <a:pt x="26793" y="16615"/>
                      <a:pt x="26564" y="16447"/>
                    </a:cubicBezTo>
                    <a:cubicBezTo>
                      <a:pt x="26793" y="16615"/>
                      <a:pt x="27022" y="16699"/>
                      <a:pt x="27366" y="16699"/>
                    </a:cubicBezTo>
                    <a:moveTo>
                      <a:pt x="30343" y="17286"/>
                    </a:moveTo>
                    <a:cubicBezTo>
                      <a:pt x="29885" y="16783"/>
                      <a:pt x="29427" y="16447"/>
                      <a:pt x="28854" y="15944"/>
                    </a:cubicBezTo>
                    <a:cubicBezTo>
                      <a:pt x="29427" y="16447"/>
                      <a:pt x="29885" y="16783"/>
                      <a:pt x="30343" y="17286"/>
                    </a:cubicBezTo>
                    <a:moveTo>
                      <a:pt x="65152" y="0"/>
                    </a:moveTo>
                    <a:cubicBezTo>
                      <a:pt x="64580" y="0"/>
                      <a:pt x="64809" y="335"/>
                      <a:pt x="64809" y="587"/>
                    </a:cubicBezTo>
                    <a:cubicBezTo>
                      <a:pt x="64465" y="671"/>
                      <a:pt x="64007" y="587"/>
                      <a:pt x="64007" y="1006"/>
                    </a:cubicBezTo>
                    <a:cubicBezTo>
                      <a:pt x="64007" y="1342"/>
                      <a:pt x="64236" y="1426"/>
                      <a:pt x="64236" y="1678"/>
                    </a:cubicBezTo>
                    <a:cubicBezTo>
                      <a:pt x="64236" y="2013"/>
                      <a:pt x="63778" y="1930"/>
                      <a:pt x="63778" y="2349"/>
                    </a:cubicBezTo>
                    <a:cubicBezTo>
                      <a:pt x="63778" y="3272"/>
                      <a:pt x="65954" y="2685"/>
                      <a:pt x="65954" y="3692"/>
                    </a:cubicBezTo>
                    <a:cubicBezTo>
                      <a:pt x="65954" y="3860"/>
                      <a:pt x="65725" y="4531"/>
                      <a:pt x="65725" y="4531"/>
                    </a:cubicBezTo>
                    <a:cubicBezTo>
                      <a:pt x="65954" y="4363"/>
                      <a:pt x="66068" y="4363"/>
                      <a:pt x="66412" y="4195"/>
                    </a:cubicBezTo>
                    <a:cubicBezTo>
                      <a:pt x="66755" y="5370"/>
                      <a:pt x="64694" y="4783"/>
                      <a:pt x="64694" y="6125"/>
                    </a:cubicBezTo>
                    <a:cubicBezTo>
                      <a:pt x="64580" y="6209"/>
                      <a:pt x="64465" y="6209"/>
                      <a:pt x="64351" y="6209"/>
                    </a:cubicBezTo>
                    <a:cubicBezTo>
                      <a:pt x="63778" y="6209"/>
                      <a:pt x="64465" y="5454"/>
                      <a:pt x="64236" y="5202"/>
                    </a:cubicBezTo>
                    <a:cubicBezTo>
                      <a:pt x="64122" y="5034"/>
                      <a:pt x="63320" y="4867"/>
                      <a:pt x="62748" y="4867"/>
                    </a:cubicBezTo>
                    <a:cubicBezTo>
                      <a:pt x="62175" y="4867"/>
                      <a:pt x="61946" y="5202"/>
                      <a:pt x="61946" y="5790"/>
                    </a:cubicBezTo>
                    <a:cubicBezTo>
                      <a:pt x="61832" y="5706"/>
                      <a:pt x="61603" y="5706"/>
                      <a:pt x="61488" y="5706"/>
                    </a:cubicBezTo>
                    <a:cubicBezTo>
                      <a:pt x="61030" y="5706"/>
                      <a:pt x="60458" y="5790"/>
                      <a:pt x="59312" y="5790"/>
                    </a:cubicBezTo>
                    <a:cubicBezTo>
                      <a:pt x="57595" y="5790"/>
                      <a:pt x="55648" y="5202"/>
                      <a:pt x="55190" y="4111"/>
                    </a:cubicBezTo>
                    <a:cubicBezTo>
                      <a:pt x="54618" y="4195"/>
                      <a:pt x="52671" y="4279"/>
                      <a:pt x="52671" y="4867"/>
                    </a:cubicBezTo>
                    <a:cubicBezTo>
                      <a:pt x="52671" y="5034"/>
                      <a:pt x="52900" y="5202"/>
                      <a:pt x="53129" y="5202"/>
                    </a:cubicBezTo>
                    <a:cubicBezTo>
                      <a:pt x="53587" y="5202"/>
                      <a:pt x="54503" y="4951"/>
                      <a:pt x="54847" y="4699"/>
                    </a:cubicBezTo>
                    <a:cubicBezTo>
                      <a:pt x="54961" y="5622"/>
                      <a:pt x="53358" y="4867"/>
                      <a:pt x="53358" y="5874"/>
                    </a:cubicBezTo>
                    <a:cubicBezTo>
                      <a:pt x="53358" y="6041"/>
                      <a:pt x="53702" y="6629"/>
                      <a:pt x="53587" y="6629"/>
                    </a:cubicBezTo>
                    <a:cubicBezTo>
                      <a:pt x="52900" y="6629"/>
                      <a:pt x="52786" y="5958"/>
                      <a:pt x="52213" y="5790"/>
                    </a:cubicBezTo>
                    <a:cubicBezTo>
                      <a:pt x="51755" y="5538"/>
                      <a:pt x="51755" y="5538"/>
                      <a:pt x="51755" y="5538"/>
                    </a:cubicBezTo>
                    <a:cubicBezTo>
                      <a:pt x="49694" y="5538"/>
                      <a:pt x="49694" y="5538"/>
                      <a:pt x="49694" y="5538"/>
                    </a:cubicBezTo>
                    <a:cubicBezTo>
                      <a:pt x="49122" y="5538"/>
                      <a:pt x="48664" y="5790"/>
                      <a:pt x="47977" y="5790"/>
                    </a:cubicBezTo>
                    <a:cubicBezTo>
                      <a:pt x="47977" y="5790"/>
                      <a:pt x="47862" y="5790"/>
                      <a:pt x="47748" y="5790"/>
                    </a:cubicBezTo>
                    <a:cubicBezTo>
                      <a:pt x="46717" y="5790"/>
                      <a:pt x="46717" y="5454"/>
                      <a:pt x="46717" y="5370"/>
                    </a:cubicBezTo>
                    <a:cubicBezTo>
                      <a:pt x="46717" y="5118"/>
                      <a:pt x="47748" y="5202"/>
                      <a:pt x="47862" y="5034"/>
                    </a:cubicBezTo>
                    <a:cubicBezTo>
                      <a:pt x="47290" y="4363"/>
                      <a:pt x="47175" y="4195"/>
                      <a:pt x="46717" y="4195"/>
                    </a:cubicBezTo>
                    <a:cubicBezTo>
                      <a:pt x="46374" y="4195"/>
                      <a:pt x="46030" y="4195"/>
                      <a:pt x="45343" y="4279"/>
                    </a:cubicBezTo>
                    <a:cubicBezTo>
                      <a:pt x="45229" y="4279"/>
                      <a:pt x="45229" y="4279"/>
                      <a:pt x="45114" y="4279"/>
                    </a:cubicBezTo>
                    <a:cubicBezTo>
                      <a:pt x="43396" y="4279"/>
                      <a:pt x="42366" y="3020"/>
                      <a:pt x="40534" y="3020"/>
                    </a:cubicBezTo>
                    <a:cubicBezTo>
                      <a:pt x="39961" y="3020"/>
                      <a:pt x="39732" y="3356"/>
                      <a:pt x="39160" y="3356"/>
                    </a:cubicBezTo>
                    <a:cubicBezTo>
                      <a:pt x="38816" y="3356"/>
                      <a:pt x="38473" y="2853"/>
                      <a:pt x="38473" y="2601"/>
                    </a:cubicBezTo>
                    <a:cubicBezTo>
                      <a:pt x="37786" y="2769"/>
                      <a:pt x="37786" y="3356"/>
                      <a:pt x="37213" y="3356"/>
                    </a:cubicBezTo>
                    <a:cubicBezTo>
                      <a:pt x="36641" y="3356"/>
                      <a:pt x="35725" y="2097"/>
                      <a:pt x="35496" y="2097"/>
                    </a:cubicBezTo>
                    <a:cubicBezTo>
                      <a:pt x="34923" y="2097"/>
                      <a:pt x="35152" y="2937"/>
                      <a:pt x="34465" y="2937"/>
                    </a:cubicBezTo>
                    <a:cubicBezTo>
                      <a:pt x="34236" y="2937"/>
                      <a:pt x="34007" y="2769"/>
                      <a:pt x="33893" y="2517"/>
                    </a:cubicBezTo>
                    <a:cubicBezTo>
                      <a:pt x="32977" y="2685"/>
                      <a:pt x="32519" y="2769"/>
                      <a:pt x="31717" y="3104"/>
                    </a:cubicBezTo>
                    <a:cubicBezTo>
                      <a:pt x="31374" y="3104"/>
                      <a:pt x="30801" y="3524"/>
                      <a:pt x="30458" y="3524"/>
                    </a:cubicBezTo>
                    <a:cubicBezTo>
                      <a:pt x="30343" y="3524"/>
                      <a:pt x="30229" y="3440"/>
                      <a:pt x="30229" y="3440"/>
                    </a:cubicBezTo>
                    <a:cubicBezTo>
                      <a:pt x="30000" y="3272"/>
                      <a:pt x="29885" y="3188"/>
                      <a:pt x="29770" y="3188"/>
                    </a:cubicBezTo>
                    <a:cubicBezTo>
                      <a:pt x="29427" y="3188"/>
                      <a:pt x="29427" y="3608"/>
                      <a:pt x="29198" y="3608"/>
                    </a:cubicBezTo>
                    <a:cubicBezTo>
                      <a:pt x="27137" y="3692"/>
                      <a:pt x="28625" y="4363"/>
                      <a:pt x="28282" y="4363"/>
                    </a:cubicBezTo>
                    <a:cubicBezTo>
                      <a:pt x="27595" y="4363"/>
                      <a:pt x="26106" y="4195"/>
                      <a:pt x="24847" y="3524"/>
                    </a:cubicBezTo>
                    <a:cubicBezTo>
                      <a:pt x="24732" y="3524"/>
                      <a:pt x="24389" y="3272"/>
                      <a:pt x="24389" y="3188"/>
                    </a:cubicBezTo>
                    <a:cubicBezTo>
                      <a:pt x="24274" y="3188"/>
                      <a:pt x="24274" y="3188"/>
                      <a:pt x="24274" y="3188"/>
                    </a:cubicBezTo>
                    <a:cubicBezTo>
                      <a:pt x="24160" y="3188"/>
                      <a:pt x="24160" y="3188"/>
                      <a:pt x="24045" y="3188"/>
                    </a:cubicBezTo>
                    <a:cubicBezTo>
                      <a:pt x="24045" y="15188"/>
                      <a:pt x="24045" y="15188"/>
                      <a:pt x="24045" y="15188"/>
                    </a:cubicBezTo>
                    <a:cubicBezTo>
                      <a:pt x="24045" y="15188"/>
                      <a:pt x="24045" y="15188"/>
                      <a:pt x="24045" y="15188"/>
                    </a:cubicBezTo>
                    <a:cubicBezTo>
                      <a:pt x="24045" y="3188"/>
                      <a:pt x="24045" y="3188"/>
                      <a:pt x="24045" y="3188"/>
                    </a:cubicBezTo>
                    <a:cubicBezTo>
                      <a:pt x="23244" y="2937"/>
                      <a:pt x="22900" y="2601"/>
                      <a:pt x="21984" y="2601"/>
                    </a:cubicBezTo>
                    <a:cubicBezTo>
                      <a:pt x="21412" y="2601"/>
                      <a:pt x="21068" y="2853"/>
                      <a:pt x="20496" y="2853"/>
                    </a:cubicBezTo>
                    <a:cubicBezTo>
                      <a:pt x="19580" y="2853"/>
                      <a:pt x="17519" y="2685"/>
                      <a:pt x="16946" y="2097"/>
                    </a:cubicBezTo>
                    <a:cubicBezTo>
                      <a:pt x="14541" y="2097"/>
                      <a:pt x="14541" y="2097"/>
                      <a:pt x="14541" y="2097"/>
                    </a:cubicBezTo>
                    <a:cubicBezTo>
                      <a:pt x="14083" y="1930"/>
                      <a:pt x="13969" y="1762"/>
                      <a:pt x="13511" y="1594"/>
                    </a:cubicBezTo>
                    <a:cubicBezTo>
                      <a:pt x="11908" y="1594"/>
                      <a:pt x="11908" y="1594"/>
                      <a:pt x="11908" y="1594"/>
                    </a:cubicBezTo>
                    <a:cubicBezTo>
                      <a:pt x="11679" y="1510"/>
                      <a:pt x="11564" y="1426"/>
                      <a:pt x="11221" y="1342"/>
                    </a:cubicBezTo>
                    <a:cubicBezTo>
                      <a:pt x="11106" y="1510"/>
                      <a:pt x="10877" y="1678"/>
                      <a:pt x="10534" y="1678"/>
                    </a:cubicBezTo>
                    <a:cubicBezTo>
                      <a:pt x="10534" y="1678"/>
                      <a:pt x="10419" y="1678"/>
                      <a:pt x="10419" y="1678"/>
                    </a:cubicBezTo>
                    <a:cubicBezTo>
                      <a:pt x="10534" y="1510"/>
                      <a:pt x="10534" y="1426"/>
                      <a:pt x="10763" y="1342"/>
                    </a:cubicBezTo>
                    <a:cubicBezTo>
                      <a:pt x="10305" y="1174"/>
                      <a:pt x="10190" y="923"/>
                      <a:pt x="9732" y="923"/>
                    </a:cubicBezTo>
                    <a:cubicBezTo>
                      <a:pt x="9160" y="923"/>
                      <a:pt x="8931" y="1510"/>
                      <a:pt x="8358" y="1678"/>
                    </a:cubicBezTo>
                    <a:cubicBezTo>
                      <a:pt x="8244" y="1678"/>
                      <a:pt x="8129" y="1678"/>
                      <a:pt x="8015" y="1678"/>
                    </a:cubicBezTo>
                    <a:cubicBezTo>
                      <a:pt x="7900" y="1678"/>
                      <a:pt x="7900" y="1678"/>
                      <a:pt x="7786" y="1678"/>
                    </a:cubicBezTo>
                    <a:cubicBezTo>
                      <a:pt x="7671" y="1678"/>
                      <a:pt x="7557" y="1678"/>
                      <a:pt x="7557" y="1678"/>
                    </a:cubicBezTo>
                    <a:cubicBezTo>
                      <a:pt x="7442" y="1678"/>
                      <a:pt x="7328" y="1678"/>
                      <a:pt x="7213" y="1678"/>
                    </a:cubicBezTo>
                    <a:cubicBezTo>
                      <a:pt x="5496" y="2181"/>
                      <a:pt x="4122" y="3272"/>
                      <a:pt x="3206" y="4363"/>
                    </a:cubicBezTo>
                    <a:cubicBezTo>
                      <a:pt x="1374" y="4363"/>
                      <a:pt x="1374" y="4363"/>
                      <a:pt x="1374" y="4363"/>
                    </a:cubicBezTo>
                    <a:cubicBezTo>
                      <a:pt x="1374" y="4447"/>
                      <a:pt x="916" y="5118"/>
                      <a:pt x="916" y="5118"/>
                    </a:cubicBezTo>
                    <a:cubicBezTo>
                      <a:pt x="916" y="5370"/>
                      <a:pt x="2290" y="5538"/>
                      <a:pt x="2633" y="5790"/>
                    </a:cubicBezTo>
                    <a:cubicBezTo>
                      <a:pt x="2977" y="5958"/>
                      <a:pt x="3320" y="6713"/>
                      <a:pt x="3549" y="6881"/>
                    </a:cubicBezTo>
                    <a:cubicBezTo>
                      <a:pt x="4465" y="7216"/>
                      <a:pt x="5152" y="7300"/>
                      <a:pt x="5496" y="8223"/>
                    </a:cubicBezTo>
                    <a:cubicBezTo>
                      <a:pt x="5381" y="8223"/>
                      <a:pt x="5267" y="8223"/>
                      <a:pt x="5152" y="8223"/>
                    </a:cubicBezTo>
                    <a:cubicBezTo>
                      <a:pt x="5038" y="8223"/>
                      <a:pt x="4923" y="8223"/>
                      <a:pt x="4580" y="8223"/>
                    </a:cubicBezTo>
                    <a:cubicBezTo>
                      <a:pt x="4351" y="8223"/>
                      <a:pt x="4122" y="8223"/>
                      <a:pt x="3893" y="8223"/>
                    </a:cubicBezTo>
                    <a:cubicBezTo>
                      <a:pt x="3664" y="8223"/>
                      <a:pt x="3435" y="8139"/>
                      <a:pt x="3435" y="7552"/>
                    </a:cubicBezTo>
                    <a:cubicBezTo>
                      <a:pt x="2862" y="7552"/>
                      <a:pt x="2862" y="7552"/>
                      <a:pt x="2862" y="7552"/>
                    </a:cubicBezTo>
                    <a:cubicBezTo>
                      <a:pt x="2061" y="7972"/>
                      <a:pt x="801" y="8391"/>
                      <a:pt x="0" y="8811"/>
                    </a:cubicBezTo>
                    <a:cubicBezTo>
                      <a:pt x="114" y="9062"/>
                      <a:pt x="458" y="9230"/>
                      <a:pt x="916" y="9230"/>
                    </a:cubicBezTo>
                    <a:cubicBezTo>
                      <a:pt x="916" y="9314"/>
                      <a:pt x="801" y="9398"/>
                      <a:pt x="801" y="9482"/>
                    </a:cubicBezTo>
                    <a:cubicBezTo>
                      <a:pt x="801" y="9734"/>
                      <a:pt x="1259" y="9902"/>
                      <a:pt x="1259" y="10321"/>
                    </a:cubicBezTo>
                    <a:cubicBezTo>
                      <a:pt x="2977" y="10321"/>
                      <a:pt x="2977" y="10321"/>
                      <a:pt x="2977" y="10321"/>
                    </a:cubicBezTo>
                    <a:cubicBezTo>
                      <a:pt x="2977" y="10237"/>
                      <a:pt x="3091" y="10237"/>
                      <a:pt x="3091" y="10237"/>
                    </a:cubicBezTo>
                    <a:cubicBezTo>
                      <a:pt x="3435" y="10237"/>
                      <a:pt x="3664" y="10489"/>
                      <a:pt x="4236" y="10489"/>
                    </a:cubicBezTo>
                    <a:cubicBezTo>
                      <a:pt x="4923" y="10489"/>
                      <a:pt x="5152" y="9986"/>
                      <a:pt x="5610" y="9986"/>
                    </a:cubicBezTo>
                    <a:cubicBezTo>
                      <a:pt x="5725" y="9986"/>
                      <a:pt x="5839" y="9986"/>
                      <a:pt x="5839" y="9986"/>
                    </a:cubicBezTo>
                    <a:cubicBezTo>
                      <a:pt x="5954" y="9986"/>
                      <a:pt x="5954" y="9986"/>
                      <a:pt x="6068" y="9986"/>
                    </a:cubicBezTo>
                    <a:cubicBezTo>
                      <a:pt x="6068" y="10405"/>
                      <a:pt x="6068" y="10405"/>
                      <a:pt x="6068" y="10405"/>
                    </a:cubicBezTo>
                    <a:cubicBezTo>
                      <a:pt x="5954" y="10405"/>
                      <a:pt x="5954" y="10321"/>
                      <a:pt x="5954" y="10321"/>
                    </a:cubicBezTo>
                    <a:cubicBezTo>
                      <a:pt x="5839" y="10321"/>
                      <a:pt x="5839" y="10405"/>
                      <a:pt x="5610" y="10489"/>
                    </a:cubicBezTo>
                    <a:cubicBezTo>
                      <a:pt x="5610" y="10573"/>
                      <a:pt x="6183" y="10909"/>
                      <a:pt x="6183" y="11076"/>
                    </a:cubicBezTo>
                    <a:cubicBezTo>
                      <a:pt x="6183" y="11496"/>
                      <a:pt x="4007" y="12251"/>
                      <a:pt x="3778" y="12251"/>
                    </a:cubicBezTo>
                    <a:cubicBezTo>
                      <a:pt x="3091" y="12251"/>
                      <a:pt x="1374" y="12923"/>
                      <a:pt x="1374" y="13762"/>
                    </a:cubicBezTo>
                    <a:cubicBezTo>
                      <a:pt x="1374" y="14181"/>
                      <a:pt x="2404" y="14349"/>
                      <a:pt x="2633" y="14937"/>
                    </a:cubicBezTo>
                    <a:cubicBezTo>
                      <a:pt x="2404" y="14937"/>
                      <a:pt x="2290" y="15020"/>
                      <a:pt x="2175" y="15020"/>
                    </a:cubicBezTo>
                    <a:cubicBezTo>
                      <a:pt x="2404" y="15272"/>
                      <a:pt x="3893" y="16279"/>
                      <a:pt x="4236" y="16279"/>
                    </a:cubicBezTo>
                    <a:cubicBezTo>
                      <a:pt x="4351" y="16279"/>
                      <a:pt x="4694" y="15860"/>
                      <a:pt x="4923" y="15860"/>
                    </a:cubicBezTo>
                    <a:cubicBezTo>
                      <a:pt x="5152" y="15860"/>
                      <a:pt x="5152" y="16195"/>
                      <a:pt x="5152" y="16279"/>
                    </a:cubicBezTo>
                    <a:cubicBezTo>
                      <a:pt x="5152" y="16783"/>
                      <a:pt x="5152" y="16783"/>
                      <a:pt x="5152" y="16783"/>
                    </a:cubicBezTo>
                    <a:cubicBezTo>
                      <a:pt x="5152" y="17034"/>
                      <a:pt x="5267" y="17538"/>
                      <a:pt x="5496" y="17538"/>
                    </a:cubicBezTo>
                    <a:cubicBezTo>
                      <a:pt x="5610" y="17538"/>
                      <a:pt x="5725" y="17286"/>
                      <a:pt x="5954" y="17286"/>
                    </a:cubicBezTo>
                    <a:cubicBezTo>
                      <a:pt x="6297" y="17286"/>
                      <a:pt x="6297" y="17286"/>
                      <a:pt x="6297" y="17286"/>
                    </a:cubicBezTo>
                    <a:cubicBezTo>
                      <a:pt x="6297" y="17202"/>
                      <a:pt x="6297" y="17034"/>
                      <a:pt x="6297" y="16867"/>
                    </a:cubicBezTo>
                    <a:cubicBezTo>
                      <a:pt x="6870" y="17202"/>
                      <a:pt x="7099" y="17370"/>
                      <a:pt x="7900" y="17622"/>
                    </a:cubicBezTo>
                    <a:cubicBezTo>
                      <a:pt x="7900" y="17454"/>
                      <a:pt x="8015" y="17370"/>
                      <a:pt x="8129" y="17118"/>
                    </a:cubicBezTo>
                    <a:cubicBezTo>
                      <a:pt x="8358" y="17202"/>
                      <a:pt x="8587" y="17370"/>
                      <a:pt x="8931" y="17370"/>
                    </a:cubicBezTo>
                    <a:cubicBezTo>
                      <a:pt x="9389" y="17370"/>
                      <a:pt x="9618" y="17202"/>
                      <a:pt x="10076" y="17034"/>
                    </a:cubicBezTo>
                    <a:cubicBezTo>
                      <a:pt x="10648" y="17034"/>
                      <a:pt x="10648" y="17034"/>
                      <a:pt x="10648" y="17034"/>
                    </a:cubicBezTo>
                    <a:cubicBezTo>
                      <a:pt x="9847" y="17454"/>
                      <a:pt x="9847" y="18293"/>
                      <a:pt x="9160" y="18713"/>
                    </a:cubicBezTo>
                    <a:cubicBezTo>
                      <a:pt x="8358" y="19132"/>
                      <a:pt x="7099" y="19636"/>
                      <a:pt x="6526" y="20223"/>
                    </a:cubicBezTo>
                    <a:cubicBezTo>
                      <a:pt x="6183" y="20643"/>
                      <a:pt x="5610" y="20307"/>
                      <a:pt x="5038" y="20643"/>
                    </a:cubicBezTo>
                    <a:cubicBezTo>
                      <a:pt x="4694" y="20811"/>
                      <a:pt x="4465" y="21314"/>
                      <a:pt x="4007" y="21566"/>
                    </a:cubicBezTo>
                    <a:cubicBezTo>
                      <a:pt x="3549" y="21818"/>
                      <a:pt x="2862" y="21566"/>
                      <a:pt x="2519" y="22153"/>
                    </a:cubicBezTo>
                    <a:cubicBezTo>
                      <a:pt x="2633" y="22153"/>
                      <a:pt x="2862" y="22153"/>
                      <a:pt x="2977" y="22153"/>
                    </a:cubicBezTo>
                    <a:cubicBezTo>
                      <a:pt x="4007" y="22153"/>
                      <a:pt x="4580" y="21314"/>
                      <a:pt x="5610" y="21146"/>
                    </a:cubicBezTo>
                    <a:cubicBezTo>
                      <a:pt x="6526" y="20979"/>
                      <a:pt x="7671" y="20727"/>
                      <a:pt x="8129" y="20307"/>
                    </a:cubicBezTo>
                    <a:cubicBezTo>
                      <a:pt x="8702" y="19888"/>
                      <a:pt x="9732" y="19552"/>
                      <a:pt x="10190" y="19048"/>
                    </a:cubicBezTo>
                    <a:cubicBezTo>
                      <a:pt x="10419" y="18797"/>
                      <a:pt x="10648" y="18461"/>
                      <a:pt x="10992" y="18377"/>
                    </a:cubicBezTo>
                    <a:cubicBezTo>
                      <a:pt x="11679" y="18125"/>
                      <a:pt x="12480" y="17874"/>
                      <a:pt x="12480" y="17202"/>
                    </a:cubicBezTo>
                    <a:cubicBezTo>
                      <a:pt x="12480" y="16783"/>
                      <a:pt x="12480" y="16783"/>
                      <a:pt x="12480" y="16783"/>
                    </a:cubicBezTo>
                    <a:cubicBezTo>
                      <a:pt x="12480" y="15944"/>
                      <a:pt x="14541" y="14349"/>
                      <a:pt x="15229" y="14349"/>
                    </a:cubicBezTo>
                    <a:cubicBezTo>
                      <a:pt x="15687" y="14349"/>
                      <a:pt x="15687" y="14349"/>
                      <a:pt x="15687" y="14349"/>
                    </a:cubicBezTo>
                    <a:cubicBezTo>
                      <a:pt x="15687" y="14433"/>
                      <a:pt x="15687" y="14601"/>
                      <a:pt x="15687" y="14685"/>
                    </a:cubicBezTo>
                    <a:cubicBezTo>
                      <a:pt x="14656" y="14937"/>
                      <a:pt x="14198" y="15356"/>
                      <a:pt x="14198" y="15944"/>
                    </a:cubicBezTo>
                    <a:cubicBezTo>
                      <a:pt x="14198" y="16111"/>
                      <a:pt x="14083" y="16111"/>
                      <a:pt x="14312" y="16279"/>
                    </a:cubicBezTo>
                    <a:cubicBezTo>
                      <a:pt x="14198" y="16363"/>
                      <a:pt x="13969" y="16363"/>
                      <a:pt x="13969" y="16531"/>
                    </a:cubicBezTo>
                    <a:cubicBezTo>
                      <a:pt x="13969" y="16615"/>
                      <a:pt x="14198" y="16699"/>
                      <a:pt x="14312" y="16699"/>
                    </a:cubicBezTo>
                    <a:cubicBezTo>
                      <a:pt x="15114" y="16699"/>
                      <a:pt x="17061" y="15692"/>
                      <a:pt x="17519" y="15188"/>
                    </a:cubicBezTo>
                    <a:cubicBezTo>
                      <a:pt x="17290" y="15104"/>
                      <a:pt x="17290" y="15020"/>
                      <a:pt x="17175" y="14769"/>
                    </a:cubicBezTo>
                    <a:cubicBezTo>
                      <a:pt x="17519" y="14685"/>
                      <a:pt x="18091" y="14517"/>
                      <a:pt x="18435" y="14349"/>
                    </a:cubicBezTo>
                    <a:cubicBezTo>
                      <a:pt x="19007" y="15356"/>
                      <a:pt x="20381" y="15440"/>
                      <a:pt x="21412" y="15776"/>
                    </a:cubicBezTo>
                    <a:cubicBezTo>
                      <a:pt x="23244" y="15776"/>
                      <a:pt x="23244" y="15776"/>
                      <a:pt x="23244" y="15776"/>
                    </a:cubicBezTo>
                    <a:cubicBezTo>
                      <a:pt x="24160" y="16195"/>
                      <a:pt x="25190" y="16195"/>
                      <a:pt x="26106" y="16699"/>
                    </a:cubicBezTo>
                    <a:cubicBezTo>
                      <a:pt x="26450" y="16951"/>
                      <a:pt x="26908" y="17790"/>
                      <a:pt x="27595" y="17790"/>
                    </a:cubicBezTo>
                    <a:cubicBezTo>
                      <a:pt x="27824" y="17790"/>
                      <a:pt x="27938" y="17538"/>
                      <a:pt x="28053" y="17286"/>
                    </a:cubicBezTo>
                    <a:cubicBezTo>
                      <a:pt x="28282" y="17538"/>
                      <a:pt x="28511" y="17706"/>
                      <a:pt x="28969" y="17706"/>
                    </a:cubicBezTo>
                    <a:cubicBezTo>
                      <a:pt x="28969" y="17622"/>
                      <a:pt x="29083" y="17622"/>
                      <a:pt x="29083" y="17622"/>
                    </a:cubicBezTo>
                    <a:cubicBezTo>
                      <a:pt x="29198" y="17622"/>
                      <a:pt x="29427" y="17790"/>
                      <a:pt x="29541" y="17874"/>
                    </a:cubicBezTo>
                    <a:cubicBezTo>
                      <a:pt x="29427" y="18041"/>
                      <a:pt x="29198" y="18125"/>
                      <a:pt x="29198" y="18461"/>
                    </a:cubicBezTo>
                    <a:cubicBezTo>
                      <a:pt x="29198" y="18629"/>
                      <a:pt x="29541" y="18881"/>
                      <a:pt x="29656" y="18881"/>
                    </a:cubicBezTo>
                    <a:cubicBezTo>
                      <a:pt x="30114" y="18881"/>
                      <a:pt x="30000" y="18545"/>
                      <a:pt x="30572" y="18545"/>
                    </a:cubicBezTo>
                    <a:cubicBezTo>
                      <a:pt x="30572" y="18881"/>
                      <a:pt x="30572" y="18881"/>
                      <a:pt x="30572" y="18881"/>
                    </a:cubicBezTo>
                    <a:cubicBezTo>
                      <a:pt x="30572" y="19132"/>
                      <a:pt x="30114" y="19132"/>
                      <a:pt x="30114" y="19384"/>
                    </a:cubicBezTo>
                    <a:cubicBezTo>
                      <a:pt x="30114" y="19552"/>
                      <a:pt x="30229" y="19804"/>
                      <a:pt x="30687" y="19804"/>
                    </a:cubicBezTo>
                    <a:cubicBezTo>
                      <a:pt x="31259" y="19804"/>
                      <a:pt x="31603" y="19804"/>
                      <a:pt x="31603" y="20223"/>
                    </a:cubicBezTo>
                    <a:cubicBezTo>
                      <a:pt x="31603" y="20643"/>
                      <a:pt x="31603" y="20643"/>
                      <a:pt x="31603" y="20643"/>
                    </a:cubicBezTo>
                    <a:cubicBezTo>
                      <a:pt x="31603" y="20895"/>
                      <a:pt x="32404" y="21482"/>
                      <a:pt x="32977" y="21482"/>
                    </a:cubicBezTo>
                    <a:cubicBezTo>
                      <a:pt x="33091" y="21482"/>
                      <a:pt x="33091" y="21398"/>
                      <a:pt x="33206" y="21398"/>
                    </a:cubicBezTo>
                    <a:cubicBezTo>
                      <a:pt x="33206" y="21230"/>
                      <a:pt x="33664" y="21146"/>
                      <a:pt x="33664" y="20895"/>
                    </a:cubicBezTo>
                    <a:cubicBezTo>
                      <a:pt x="33664" y="20307"/>
                      <a:pt x="33206" y="20223"/>
                      <a:pt x="32977" y="19972"/>
                    </a:cubicBezTo>
                    <a:cubicBezTo>
                      <a:pt x="33206" y="20223"/>
                      <a:pt x="33664" y="20307"/>
                      <a:pt x="33664" y="20895"/>
                    </a:cubicBezTo>
                    <a:cubicBezTo>
                      <a:pt x="33664" y="21146"/>
                      <a:pt x="33206" y="21230"/>
                      <a:pt x="33206" y="21398"/>
                    </a:cubicBezTo>
                    <a:cubicBezTo>
                      <a:pt x="33206" y="21566"/>
                      <a:pt x="33435" y="21650"/>
                      <a:pt x="33435" y="21818"/>
                    </a:cubicBezTo>
                    <a:cubicBezTo>
                      <a:pt x="33435" y="22153"/>
                      <a:pt x="33320" y="22909"/>
                      <a:pt x="33778" y="23076"/>
                    </a:cubicBezTo>
                    <a:cubicBezTo>
                      <a:pt x="34007" y="23076"/>
                      <a:pt x="34236" y="23076"/>
                      <a:pt x="34465" y="23244"/>
                    </a:cubicBezTo>
                    <a:cubicBezTo>
                      <a:pt x="34694" y="23496"/>
                      <a:pt x="34351" y="23916"/>
                      <a:pt x="34809" y="24083"/>
                    </a:cubicBezTo>
                    <a:cubicBezTo>
                      <a:pt x="34809" y="24083"/>
                      <a:pt x="35610" y="24587"/>
                      <a:pt x="35610" y="24671"/>
                    </a:cubicBezTo>
                    <a:cubicBezTo>
                      <a:pt x="35839" y="25258"/>
                      <a:pt x="35954" y="26013"/>
                      <a:pt x="36984" y="26013"/>
                    </a:cubicBezTo>
                    <a:cubicBezTo>
                      <a:pt x="37099" y="26601"/>
                      <a:pt x="38244" y="26181"/>
                      <a:pt x="38473" y="26937"/>
                    </a:cubicBezTo>
                    <a:cubicBezTo>
                      <a:pt x="38587" y="27188"/>
                      <a:pt x="39389" y="27272"/>
                      <a:pt x="39732" y="27524"/>
                    </a:cubicBezTo>
                    <a:cubicBezTo>
                      <a:pt x="39732" y="27608"/>
                      <a:pt x="39961" y="27692"/>
                      <a:pt x="40076" y="27692"/>
                    </a:cubicBezTo>
                    <a:cubicBezTo>
                      <a:pt x="40076" y="27692"/>
                      <a:pt x="40076" y="27692"/>
                      <a:pt x="40076" y="27692"/>
                    </a:cubicBezTo>
                    <a:cubicBezTo>
                      <a:pt x="40076" y="27692"/>
                      <a:pt x="40076" y="27692"/>
                      <a:pt x="40076" y="27692"/>
                    </a:cubicBezTo>
                    <a:cubicBezTo>
                      <a:pt x="40190" y="28027"/>
                      <a:pt x="40419" y="28111"/>
                      <a:pt x="40419" y="28363"/>
                    </a:cubicBezTo>
                    <a:cubicBezTo>
                      <a:pt x="40419" y="28615"/>
                      <a:pt x="40190" y="28951"/>
                      <a:pt x="39961" y="29118"/>
                    </a:cubicBezTo>
                    <a:cubicBezTo>
                      <a:pt x="39847" y="28867"/>
                      <a:pt x="39618" y="28615"/>
                      <a:pt x="39045" y="28615"/>
                    </a:cubicBezTo>
                    <a:cubicBezTo>
                      <a:pt x="38931" y="28615"/>
                      <a:pt x="38587" y="28699"/>
                      <a:pt x="38587" y="28867"/>
                    </a:cubicBezTo>
                    <a:cubicBezTo>
                      <a:pt x="38587" y="29454"/>
                      <a:pt x="39389" y="29706"/>
                      <a:pt x="39389" y="30293"/>
                    </a:cubicBezTo>
                    <a:cubicBezTo>
                      <a:pt x="39389" y="31132"/>
                      <a:pt x="38587" y="32727"/>
                      <a:pt x="38931" y="33398"/>
                    </a:cubicBezTo>
                    <a:cubicBezTo>
                      <a:pt x="39160" y="34153"/>
                      <a:pt x="38816" y="35160"/>
                      <a:pt x="39160" y="35748"/>
                    </a:cubicBezTo>
                    <a:cubicBezTo>
                      <a:pt x="39045" y="35832"/>
                      <a:pt x="38702" y="36083"/>
                      <a:pt x="38931" y="36251"/>
                    </a:cubicBezTo>
                    <a:cubicBezTo>
                      <a:pt x="39389" y="37090"/>
                      <a:pt x="40076" y="38349"/>
                      <a:pt x="40763" y="38433"/>
                    </a:cubicBezTo>
                    <a:cubicBezTo>
                      <a:pt x="40648" y="39524"/>
                      <a:pt x="41450" y="39860"/>
                      <a:pt x="41908" y="40867"/>
                    </a:cubicBezTo>
                    <a:cubicBezTo>
                      <a:pt x="42022" y="41118"/>
                      <a:pt x="41908" y="41370"/>
                      <a:pt x="42251" y="41454"/>
                    </a:cubicBezTo>
                    <a:cubicBezTo>
                      <a:pt x="43396" y="41874"/>
                      <a:pt x="45000" y="42461"/>
                      <a:pt x="45458" y="43300"/>
                    </a:cubicBezTo>
                    <a:cubicBezTo>
                      <a:pt x="45343" y="43300"/>
                      <a:pt x="45343" y="43300"/>
                      <a:pt x="45343" y="43300"/>
                    </a:cubicBezTo>
                    <a:cubicBezTo>
                      <a:pt x="45343" y="43468"/>
                      <a:pt x="45343" y="43468"/>
                      <a:pt x="45343" y="43468"/>
                    </a:cubicBezTo>
                    <a:cubicBezTo>
                      <a:pt x="45572" y="44139"/>
                      <a:pt x="45916" y="44307"/>
                      <a:pt x="46145" y="44811"/>
                    </a:cubicBezTo>
                    <a:cubicBezTo>
                      <a:pt x="46374" y="45146"/>
                      <a:pt x="46374" y="45902"/>
                      <a:pt x="46717" y="46153"/>
                    </a:cubicBezTo>
                    <a:cubicBezTo>
                      <a:pt x="47290" y="46405"/>
                      <a:pt x="47748" y="46993"/>
                      <a:pt x="48206" y="47580"/>
                    </a:cubicBezTo>
                    <a:cubicBezTo>
                      <a:pt x="48435" y="47832"/>
                      <a:pt x="48206" y="47832"/>
                      <a:pt x="47977" y="47832"/>
                    </a:cubicBezTo>
                    <a:cubicBezTo>
                      <a:pt x="47862" y="47832"/>
                      <a:pt x="47633" y="47832"/>
                      <a:pt x="47633" y="47832"/>
                    </a:cubicBezTo>
                    <a:cubicBezTo>
                      <a:pt x="47977" y="48251"/>
                      <a:pt x="48664" y="48167"/>
                      <a:pt x="49122" y="48587"/>
                    </a:cubicBezTo>
                    <a:cubicBezTo>
                      <a:pt x="49351" y="48839"/>
                      <a:pt x="49694" y="49174"/>
                      <a:pt x="50038" y="49426"/>
                    </a:cubicBezTo>
                    <a:cubicBezTo>
                      <a:pt x="50038" y="50181"/>
                      <a:pt x="50038" y="50181"/>
                      <a:pt x="50038" y="50181"/>
                    </a:cubicBezTo>
                    <a:cubicBezTo>
                      <a:pt x="50038" y="50349"/>
                      <a:pt x="50152" y="50349"/>
                      <a:pt x="50267" y="50433"/>
                    </a:cubicBezTo>
                    <a:cubicBezTo>
                      <a:pt x="50610" y="50601"/>
                      <a:pt x="50954" y="51272"/>
                      <a:pt x="51526" y="51272"/>
                    </a:cubicBezTo>
                    <a:cubicBezTo>
                      <a:pt x="51526" y="51440"/>
                      <a:pt x="51984" y="51860"/>
                      <a:pt x="52099" y="51860"/>
                    </a:cubicBezTo>
                    <a:cubicBezTo>
                      <a:pt x="52099" y="51860"/>
                      <a:pt x="52328" y="51608"/>
                      <a:pt x="52328" y="51440"/>
                    </a:cubicBezTo>
                    <a:cubicBezTo>
                      <a:pt x="52328" y="51272"/>
                      <a:pt x="51984" y="50937"/>
                      <a:pt x="51755" y="50937"/>
                    </a:cubicBezTo>
                    <a:cubicBezTo>
                      <a:pt x="51755" y="50937"/>
                      <a:pt x="51641" y="50937"/>
                      <a:pt x="51641" y="51020"/>
                    </a:cubicBezTo>
                    <a:cubicBezTo>
                      <a:pt x="51068" y="50685"/>
                      <a:pt x="50839" y="49930"/>
                      <a:pt x="50610" y="49258"/>
                    </a:cubicBezTo>
                    <a:cubicBezTo>
                      <a:pt x="50381" y="48671"/>
                      <a:pt x="49809" y="48419"/>
                      <a:pt x="49580" y="47748"/>
                    </a:cubicBezTo>
                    <a:cubicBezTo>
                      <a:pt x="49351" y="47244"/>
                      <a:pt x="49351" y="46993"/>
                      <a:pt x="48893" y="46573"/>
                    </a:cubicBezTo>
                    <a:cubicBezTo>
                      <a:pt x="48549" y="46321"/>
                      <a:pt x="48206" y="46321"/>
                      <a:pt x="47977" y="45902"/>
                    </a:cubicBezTo>
                    <a:cubicBezTo>
                      <a:pt x="47633" y="45398"/>
                      <a:pt x="47404" y="45062"/>
                      <a:pt x="47404" y="44475"/>
                    </a:cubicBezTo>
                    <a:cubicBezTo>
                      <a:pt x="47404" y="44391"/>
                      <a:pt x="47290" y="44223"/>
                      <a:pt x="47404" y="44139"/>
                    </a:cubicBezTo>
                    <a:cubicBezTo>
                      <a:pt x="47862" y="44475"/>
                      <a:pt x="48320" y="44475"/>
                      <a:pt x="48893" y="44727"/>
                    </a:cubicBezTo>
                    <a:cubicBezTo>
                      <a:pt x="49122" y="44811"/>
                      <a:pt x="49122" y="45398"/>
                      <a:pt x="49351" y="45650"/>
                    </a:cubicBezTo>
                    <a:cubicBezTo>
                      <a:pt x="49694" y="45902"/>
                      <a:pt x="49580" y="46405"/>
                      <a:pt x="49809" y="46657"/>
                    </a:cubicBezTo>
                    <a:cubicBezTo>
                      <a:pt x="50152" y="46909"/>
                      <a:pt x="50496" y="47244"/>
                      <a:pt x="50954" y="47580"/>
                    </a:cubicBezTo>
                    <a:cubicBezTo>
                      <a:pt x="50954" y="47580"/>
                      <a:pt x="50954" y="47580"/>
                      <a:pt x="50954" y="47580"/>
                    </a:cubicBezTo>
                    <a:cubicBezTo>
                      <a:pt x="51068" y="47580"/>
                      <a:pt x="51068" y="47580"/>
                      <a:pt x="51297" y="47580"/>
                    </a:cubicBezTo>
                    <a:cubicBezTo>
                      <a:pt x="51297" y="48251"/>
                      <a:pt x="52213" y="48335"/>
                      <a:pt x="52557" y="48839"/>
                    </a:cubicBezTo>
                    <a:cubicBezTo>
                      <a:pt x="52671" y="49174"/>
                      <a:pt x="52442" y="49426"/>
                      <a:pt x="52671" y="49594"/>
                    </a:cubicBezTo>
                    <a:cubicBezTo>
                      <a:pt x="53015" y="49930"/>
                      <a:pt x="53587" y="50013"/>
                      <a:pt x="53816" y="50265"/>
                    </a:cubicBezTo>
                    <a:cubicBezTo>
                      <a:pt x="54503" y="50937"/>
                      <a:pt x="55648" y="51692"/>
                      <a:pt x="55992" y="52699"/>
                    </a:cubicBezTo>
                    <a:cubicBezTo>
                      <a:pt x="56106" y="52951"/>
                      <a:pt x="56335" y="53034"/>
                      <a:pt x="56335" y="53370"/>
                    </a:cubicBezTo>
                    <a:cubicBezTo>
                      <a:pt x="56335" y="53706"/>
                      <a:pt x="55992" y="53874"/>
                      <a:pt x="55992" y="54125"/>
                    </a:cubicBezTo>
                    <a:cubicBezTo>
                      <a:pt x="55992" y="54377"/>
                      <a:pt x="56221" y="54713"/>
                      <a:pt x="56450" y="54713"/>
                    </a:cubicBezTo>
                    <a:cubicBezTo>
                      <a:pt x="56564" y="55048"/>
                      <a:pt x="57595" y="55216"/>
                      <a:pt x="57938" y="55552"/>
                    </a:cubicBezTo>
                    <a:cubicBezTo>
                      <a:pt x="58053" y="55636"/>
                      <a:pt x="58053" y="55720"/>
                      <a:pt x="58282" y="55804"/>
                    </a:cubicBezTo>
                    <a:cubicBezTo>
                      <a:pt x="58740" y="55972"/>
                      <a:pt x="58969" y="55888"/>
                      <a:pt x="59312" y="56055"/>
                    </a:cubicBezTo>
                    <a:cubicBezTo>
                      <a:pt x="59770" y="56223"/>
                      <a:pt x="59885" y="56559"/>
                      <a:pt x="60343" y="56727"/>
                    </a:cubicBezTo>
                    <a:cubicBezTo>
                      <a:pt x="60343" y="56727"/>
                      <a:pt x="60458" y="56727"/>
                      <a:pt x="60572" y="56727"/>
                    </a:cubicBezTo>
                    <a:cubicBezTo>
                      <a:pt x="60572" y="56727"/>
                      <a:pt x="60687" y="56727"/>
                      <a:pt x="60687" y="56727"/>
                    </a:cubicBezTo>
                    <a:cubicBezTo>
                      <a:pt x="60801" y="56727"/>
                      <a:pt x="60916" y="56727"/>
                      <a:pt x="60916" y="56727"/>
                    </a:cubicBezTo>
                    <a:cubicBezTo>
                      <a:pt x="61030" y="56727"/>
                      <a:pt x="61145" y="56727"/>
                      <a:pt x="61259" y="56727"/>
                    </a:cubicBezTo>
                    <a:cubicBezTo>
                      <a:pt x="61603" y="56895"/>
                      <a:pt x="62633" y="57566"/>
                      <a:pt x="62977" y="57566"/>
                    </a:cubicBezTo>
                    <a:cubicBezTo>
                      <a:pt x="63091" y="57566"/>
                      <a:pt x="63206" y="57566"/>
                      <a:pt x="63320" y="57566"/>
                    </a:cubicBezTo>
                    <a:cubicBezTo>
                      <a:pt x="63435" y="57566"/>
                      <a:pt x="63664" y="57566"/>
                      <a:pt x="63778" y="57650"/>
                    </a:cubicBezTo>
                    <a:cubicBezTo>
                      <a:pt x="63893" y="57650"/>
                      <a:pt x="64122" y="57902"/>
                      <a:pt x="64351" y="57902"/>
                    </a:cubicBezTo>
                    <a:cubicBezTo>
                      <a:pt x="64923" y="57902"/>
                      <a:pt x="65038" y="57314"/>
                      <a:pt x="65610" y="57314"/>
                    </a:cubicBezTo>
                    <a:cubicBezTo>
                      <a:pt x="65839" y="57314"/>
                      <a:pt x="66068" y="57398"/>
                      <a:pt x="66297" y="57566"/>
                    </a:cubicBezTo>
                    <a:cubicBezTo>
                      <a:pt x="66412" y="57566"/>
                      <a:pt x="66412" y="57566"/>
                      <a:pt x="66412" y="57566"/>
                    </a:cubicBezTo>
                    <a:cubicBezTo>
                      <a:pt x="67328" y="57902"/>
                      <a:pt x="67442" y="58573"/>
                      <a:pt x="68473" y="58993"/>
                    </a:cubicBezTo>
                    <a:cubicBezTo>
                      <a:pt x="69045" y="59244"/>
                      <a:pt x="69503" y="59076"/>
                      <a:pt x="70076" y="59328"/>
                    </a:cubicBezTo>
                    <a:cubicBezTo>
                      <a:pt x="70534" y="59496"/>
                      <a:pt x="70877" y="59832"/>
                      <a:pt x="71450" y="59832"/>
                    </a:cubicBezTo>
                    <a:cubicBezTo>
                      <a:pt x="71679" y="59832"/>
                      <a:pt x="71793" y="59664"/>
                      <a:pt x="72022" y="59664"/>
                    </a:cubicBezTo>
                    <a:cubicBezTo>
                      <a:pt x="72251" y="59664"/>
                      <a:pt x="72251" y="59664"/>
                      <a:pt x="72251" y="59664"/>
                    </a:cubicBezTo>
                    <a:cubicBezTo>
                      <a:pt x="72366" y="60335"/>
                      <a:pt x="72938" y="60587"/>
                      <a:pt x="73511" y="61006"/>
                    </a:cubicBezTo>
                    <a:cubicBezTo>
                      <a:pt x="73625" y="61174"/>
                      <a:pt x="73740" y="61258"/>
                      <a:pt x="73854" y="61510"/>
                    </a:cubicBezTo>
                    <a:cubicBezTo>
                      <a:pt x="74083" y="61930"/>
                      <a:pt x="73740" y="62349"/>
                      <a:pt x="74198" y="62601"/>
                    </a:cubicBezTo>
                    <a:cubicBezTo>
                      <a:pt x="74541" y="62601"/>
                      <a:pt x="74541" y="62601"/>
                      <a:pt x="74541" y="62601"/>
                    </a:cubicBezTo>
                    <a:cubicBezTo>
                      <a:pt x="74427" y="62517"/>
                      <a:pt x="74427" y="62433"/>
                      <a:pt x="74541" y="62349"/>
                    </a:cubicBezTo>
                    <a:cubicBezTo>
                      <a:pt x="74541" y="62349"/>
                      <a:pt x="75572" y="62937"/>
                      <a:pt x="75687" y="63104"/>
                    </a:cubicBezTo>
                    <a:cubicBezTo>
                      <a:pt x="75801" y="63356"/>
                      <a:pt x="75801" y="63608"/>
                      <a:pt x="76259" y="63692"/>
                    </a:cubicBezTo>
                    <a:cubicBezTo>
                      <a:pt x="76259" y="63776"/>
                      <a:pt x="76374" y="63860"/>
                      <a:pt x="76488" y="63860"/>
                    </a:cubicBezTo>
                    <a:cubicBezTo>
                      <a:pt x="76603" y="63860"/>
                      <a:pt x="76832" y="63776"/>
                      <a:pt x="77061" y="63776"/>
                    </a:cubicBezTo>
                    <a:cubicBezTo>
                      <a:pt x="77175" y="63776"/>
                      <a:pt x="77290" y="63776"/>
                      <a:pt x="77404" y="63860"/>
                    </a:cubicBezTo>
                    <a:cubicBezTo>
                      <a:pt x="77633" y="64111"/>
                      <a:pt x="77977" y="64615"/>
                      <a:pt x="78435" y="64615"/>
                    </a:cubicBezTo>
                    <a:cubicBezTo>
                      <a:pt x="78664" y="64615"/>
                      <a:pt x="78893" y="64447"/>
                      <a:pt x="78893" y="64195"/>
                    </a:cubicBezTo>
                    <a:cubicBezTo>
                      <a:pt x="78893" y="64195"/>
                      <a:pt x="78664" y="64027"/>
                      <a:pt x="78664" y="63944"/>
                    </a:cubicBezTo>
                    <a:cubicBezTo>
                      <a:pt x="78664" y="63776"/>
                      <a:pt x="79580" y="63272"/>
                      <a:pt x="79809" y="63272"/>
                    </a:cubicBezTo>
                    <a:cubicBezTo>
                      <a:pt x="80152" y="63272"/>
                      <a:pt x="80267" y="63608"/>
                      <a:pt x="80610" y="63776"/>
                    </a:cubicBezTo>
                    <a:cubicBezTo>
                      <a:pt x="80496" y="63860"/>
                      <a:pt x="80381" y="63860"/>
                      <a:pt x="80381" y="64027"/>
                    </a:cubicBezTo>
                    <a:cubicBezTo>
                      <a:pt x="80381" y="64111"/>
                      <a:pt x="80725" y="64195"/>
                      <a:pt x="80725" y="64195"/>
                    </a:cubicBezTo>
                    <a:cubicBezTo>
                      <a:pt x="80839" y="64195"/>
                      <a:pt x="80839" y="64195"/>
                      <a:pt x="80839" y="64195"/>
                    </a:cubicBezTo>
                    <a:cubicBezTo>
                      <a:pt x="80839" y="64279"/>
                      <a:pt x="80725" y="64279"/>
                      <a:pt x="80725" y="64363"/>
                    </a:cubicBezTo>
                    <a:cubicBezTo>
                      <a:pt x="80725" y="64867"/>
                      <a:pt x="81297" y="64783"/>
                      <a:pt x="81297" y="65370"/>
                    </a:cubicBezTo>
                    <a:cubicBezTo>
                      <a:pt x="81297" y="65622"/>
                      <a:pt x="81183" y="65790"/>
                      <a:pt x="81183" y="66125"/>
                    </a:cubicBezTo>
                    <a:cubicBezTo>
                      <a:pt x="81183" y="66293"/>
                      <a:pt x="81412" y="66461"/>
                      <a:pt x="81412" y="66713"/>
                    </a:cubicBezTo>
                    <a:cubicBezTo>
                      <a:pt x="81412" y="66881"/>
                      <a:pt x="81412" y="66881"/>
                      <a:pt x="81412" y="66881"/>
                    </a:cubicBezTo>
                    <a:cubicBezTo>
                      <a:pt x="81297" y="67048"/>
                      <a:pt x="81297" y="67048"/>
                      <a:pt x="81297" y="67048"/>
                    </a:cubicBezTo>
                    <a:cubicBezTo>
                      <a:pt x="81297" y="67132"/>
                      <a:pt x="81412" y="67300"/>
                      <a:pt x="81526" y="67384"/>
                    </a:cubicBezTo>
                    <a:cubicBezTo>
                      <a:pt x="81412" y="68139"/>
                      <a:pt x="80610" y="67888"/>
                      <a:pt x="80152" y="68475"/>
                    </a:cubicBezTo>
                    <a:cubicBezTo>
                      <a:pt x="79923" y="68979"/>
                      <a:pt x="79694" y="69734"/>
                      <a:pt x="78893" y="69734"/>
                    </a:cubicBezTo>
                    <a:cubicBezTo>
                      <a:pt x="79007" y="70909"/>
                      <a:pt x="78206" y="70825"/>
                      <a:pt x="78206" y="71496"/>
                    </a:cubicBezTo>
                    <a:cubicBezTo>
                      <a:pt x="78206" y="71832"/>
                      <a:pt x="78320" y="72419"/>
                      <a:pt x="78664" y="72419"/>
                    </a:cubicBezTo>
                    <a:cubicBezTo>
                      <a:pt x="78893" y="72419"/>
                      <a:pt x="78893" y="72335"/>
                      <a:pt x="79007" y="72335"/>
                    </a:cubicBezTo>
                    <a:cubicBezTo>
                      <a:pt x="79007" y="72335"/>
                      <a:pt x="79122" y="72335"/>
                      <a:pt x="79236" y="72419"/>
                    </a:cubicBezTo>
                    <a:cubicBezTo>
                      <a:pt x="79122" y="72923"/>
                      <a:pt x="78549" y="73006"/>
                      <a:pt x="78206" y="73426"/>
                    </a:cubicBezTo>
                    <a:cubicBezTo>
                      <a:pt x="78091" y="73510"/>
                      <a:pt x="77862" y="73930"/>
                      <a:pt x="77862" y="74265"/>
                    </a:cubicBezTo>
                    <a:cubicBezTo>
                      <a:pt x="77862" y="74769"/>
                      <a:pt x="78320" y="75272"/>
                      <a:pt x="78664" y="75608"/>
                    </a:cubicBezTo>
                    <a:cubicBezTo>
                      <a:pt x="78778" y="75692"/>
                      <a:pt x="79007" y="75692"/>
                      <a:pt x="79122" y="75860"/>
                    </a:cubicBezTo>
                    <a:cubicBezTo>
                      <a:pt x="79236" y="76027"/>
                      <a:pt x="79236" y="76447"/>
                      <a:pt x="79465" y="76615"/>
                    </a:cubicBezTo>
                    <a:cubicBezTo>
                      <a:pt x="79580" y="76699"/>
                      <a:pt x="79809" y="76615"/>
                      <a:pt x="79923" y="76783"/>
                    </a:cubicBezTo>
                    <a:cubicBezTo>
                      <a:pt x="80152" y="77370"/>
                      <a:pt x="80381" y="77706"/>
                      <a:pt x="80610" y="78293"/>
                    </a:cubicBezTo>
                    <a:cubicBezTo>
                      <a:pt x="80839" y="78965"/>
                      <a:pt x="81526" y="79468"/>
                      <a:pt x="81755" y="80139"/>
                    </a:cubicBezTo>
                    <a:cubicBezTo>
                      <a:pt x="81870" y="80475"/>
                      <a:pt x="82328" y="80727"/>
                      <a:pt x="82328" y="81146"/>
                    </a:cubicBezTo>
                    <a:cubicBezTo>
                      <a:pt x="82328" y="81482"/>
                      <a:pt x="82213" y="81818"/>
                      <a:pt x="82442" y="82069"/>
                    </a:cubicBezTo>
                    <a:cubicBezTo>
                      <a:pt x="83015" y="82573"/>
                      <a:pt x="83473" y="82909"/>
                      <a:pt x="84389" y="83160"/>
                    </a:cubicBezTo>
                    <a:cubicBezTo>
                      <a:pt x="84847" y="83244"/>
                      <a:pt x="84961" y="83412"/>
                      <a:pt x="85419" y="83748"/>
                    </a:cubicBezTo>
                    <a:cubicBezTo>
                      <a:pt x="85763" y="84000"/>
                      <a:pt x="86106" y="84000"/>
                      <a:pt x="86564" y="84167"/>
                    </a:cubicBezTo>
                    <a:cubicBezTo>
                      <a:pt x="87137" y="84419"/>
                      <a:pt x="87595" y="84839"/>
                      <a:pt x="87938" y="85510"/>
                    </a:cubicBezTo>
                    <a:cubicBezTo>
                      <a:pt x="88053" y="85846"/>
                      <a:pt x="88167" y="87440"/>
                      <a:pt x="88167" y="87776"/>
                    </a:cubicBezTo>
                    <a:cubicBezTo>
                      <a:pt x="88167" y="88195"/>
                      <a:pt x="87824" y="88951"/>
                      <a:pt x="87824" y="89286"/>
                    </a:cubicBezTo>
                    <a:cubicBezTo>
                      <a:pt x="87824" y="90545"/>
                      <a:pt x="87824" y="90545"/>
                      <a:pt x="87824" y="90545"/>
                    </a:cubicBezTo>
                    <a:cubicBezTo>
                      <a:pt x="87824" y="90797"/>
                      <a:pt x="87595" y="91300"/>
                      <a:pt x="87595" y="91552"/>
                    </a:cubicBezTo>
                    <a:cubicBezTo>
                      <a:pt x="87595" y="91804"/>
                      <a:pt x="87595" y="91804"/>
                      <a:pt x="87595" y="91804"/>
                    </a:cubicBezTo>
                    <a:cubicBezTo>
                      <a:pt x="87595" y="92727"/>
                      <a:pt x="86908" y="93398"/>
                      <a:pt x="86908" y="94489"/>
                    </a:cubicBezTo>
                    <a:cubicBezTo>
                      <a:pt x="86908" y="94909"/>
                      <a:pt x="86564" y="95328"/>
                      <a:pt x="86793" y="95832"/>
                    </a:cubicBezTo>
                    <a:cubicBezTo>
                      <a:pt x="86793" y="97846"/>
                      <a:pt x="86793" y="97846"/>
                      <a:pt x="86793" y="97846"/>
                    </a:cubicBezTo>
                    <a:cubicBezTo>
                      <a:pt x="86564" y="98517"/>
                      <a:pt x="86564" y="99020"/>
                      <a:pt x="86335" y="99692"/>
                    </a:cubicBezTo>
                    <a:cubicBezTo>
                      <a:pt x="86335" y="99776"/>
                      <a:pt x="86221" y="99776"/>
                      <a:pt x="86106" y="99860"/>
                    </a:cubicBezTo>
                    <a:cubicBezTo>
                      <a:pt x="85992" y="100027"/>
                      <a:pt x="85877" y="100447"/>
                      <a:pt x="85763" y="100615"/>
                    </a:cubicBezTo>
                    <a:cubicBezTo>
                      <a:pt x="85419" y="101034"/>
                      <a:pt x="85076" y="101706"/>
                      <a:pt x="85076" y="102293"/>
                    </a:cubicBezTo>
                    <a:cubicBezTo>
                      <a:pt x="85076" y="102545"/>
                      <a:pt x="85076" y="103300"/>
                      <a:pt x="85190" y="103300"/>
                    </a:cubicBezTo>
                    <a:cubicBezTo>
                      <a:pt x="85190" y="103300"/>
                      <a:pt x="85419" y="103384"/>
                      <a:pt x="85419" y="103552"/>
                    </a:cubicBezTo>
                    <a:cubicBezTo>
                      <a:pt x="85419" y="103636"/>
                      <a:pt x="85305" y="103720"/>
                      <a:pt x="85076" y="103720"/>
                    </a:cubicBezTo>
                    <a:cubicBezTo>
                      <a:pt x="84961" y="104223"/>
                      <a:pt x="84732" y="104475"/>
                      <a:pt x="84732" y="104979"/>
                    </a:cubicBezTo>
                    <a:cubicBezTo>
                      <a:pt x="84732" y="105314"/>
                      <a:pt x="84961" y="105986"/>
                      <a:pt x="85190" y="105986"/>
                    </a:cubicBezTo>
                    <a:cubicBezTo>
                      <a:pt x="85419" y="105986"/>
                      <a:pt x="85419" y="105734"/>
                      <a:pt x="85648" y="105650"/>
                    </a:cubicBezTo>
                    <a:cubicBezTo>
                      <a:pt x="85648" y="105650"/>
                      <a:pt x="85763" y="105650"/>
                      <a:pt x="85763" y="105650"/>
                    </a:cubicBezTo>
                    <a:cubicBezTo>
                      <a:pt x="85763" y="105650"/>
                      <a:pt x="85877" y="105650"/>
                      <a:pt x="85992" y="105650"/>
                    </a:cubicBezTo>
                    <a:cubicBezTo>
                      <a:pt x="85992" y="106069"/>
                      <a:pt x="85992" y="106069"/>
                      <a:pt x="85992" y="106069"/>
                    </a:cubicBezTo>
                    <a:cubicBezTo>
                      <a:pt x="84847" y="110181"/>
                      <a:pt x="84847" y="110181"/>
                      <a:pt x="84847" y="110181"/>
                    </a:cubicBezTo>
                    <a:cubicBezTo>
                      <a:pt x="84389" y="110181"/>
                      <a:pt x="84618" y="109678"/>
                      <a:pt x="84045" y="109678"/>
                    </a:cubicBezTo>
                    <a:cubicBezTo>
                      <a:pt x="83931" y="109678"/>
                      <a:pt x="83816" y="109846"/>
                      <a:pt x="83816" y="110013"/>
                    </a:cubicBezTo>
                    <a:cubicBezTo>
                      <a:pt x="83702" y="110013"/>
                      <a:pt x="83702" y="110013"/>
                      <a:pt x="83702" y="110013"/>
                    </a:cubicBezTo>
                    <a:cubicBezTo>
                      <a:pt x="83702" y="110265"/>
                      <a:pt x="83702" y="110265"/>
                      <a:pt x="83702" y="110265"/>
                    </a:cubicBezTo>
                    <a:cubicBezTo>
                      <a:pt x="83816" y="110601"/>
                      <a:pt x="84160" y="111020"/>
                      <a:pt x="84160" y="111272"/>
                    </a:cubicBezTo>
                    <a:cubicBezTo>
                      <a:pt x="84160" y="111692"/>
                      <a:pt x="83473" y="111860"/>
                      <a:pt x="83473" y="112363"/>
                    </a:cubicBezTo>
                    <a:cubicBezTo>
                      <a:pt x="83473" y="112867"/>
                      <a:pt x="83931" y="113790"/>
                      <a:pt x="83931" y="114461"/>
                    </a:cubicBezTo>
                    <a:cubicBezTo>
                      <a:pt x="83931" y="114797"/>
                      <a:pt x="83931" y="114797"/>
                      <a:pt x="83931" y="114797"/>
                    </a:cubicBezTo>
                    <a:cubicBezTo>
                      <a:pt x="83931" y="115384"/>
                      <a:pt x="84847" y="115300"/>
                      <a:pt x="84847" y="115972"/>
                    </a:cubicBezTo>
                    <a:cubicBezTo>
                      <a:pt x="84847" y="116139"/>
                      <a:pt x="84618" y="116307"/>
                      <a:pt x="84618" y="116475"/>
                    </a:cubicBezTo>
                    <a:cubicBezTo>
                      <a:pt x="84618" y="116475"/>
                      <a:pt x="84732" y="116559"/>
                      <a:pt x="84847" y="116559"/>
                    </a:cubicBezTo>
                    <a:cubicBezTo>
                      <a:pt x="84847" y="116811"/>
                      <a:pt x="84274" y="116811"/>
                      <a:pt x="84274" y="117062"/>
                    </a:cubicBezTo>
                    <a:cubicBezTo>
                      <a:pt x="84274" y="117062"/>
                      <a:pt x="84389" y="117230"/>
                      <a:pt x="84503" y="117314"/>
                    </a:cubicBezTo>
                    <a:cubicBezTo>
                      <a:pt x="84961" y="117650"/>
                      <a:pt x="85190" y="118069"/>
                      <a:pt x="86106" y="118069"/>
                    </a:cubicBezTo>
                    <a:cubicBezTo>
                      <a:pt x="86106" y="118237"/>
                      <a:pt x="86106" y="118405"/>
                      <a:pt x="86450" y="118405"/>
                    </a:cubicBezTo>
                    <a:cubicBezTo>
                      <a:pt x="87022" y="118405"/>
                      <a:pt x="87022" y="118405"/>
                      <a:pt x="87022" y="118405"/>
                    </a:cubicBezTo>
                    <a:cubicBezTo>
                      <a:pt x="87022" y="118909"/>
                      <a:pt x="87709" y="118909"/>
                      <a:pt x="88167" y="119076"/>
                    </a:cubicBezTo>
                    <a:cubicBezTo>
                      <a:pt x="88740" y="119244"/>
                      <a:pt x="88396" y="120000"/>
                      <a:pt x="89198" y="120000"/>
                    </a:cubicBezTo>
                    <a:cubicBezTo>
                      <a:pt x="90000" y="120000"/>
                      <a:pt x="90000" y="120000"/>
                      <a:pt x="90000" y="120000"/>
                    </a:cubicBezTo>
                    <a:cubicBezTo>
                      <a:pt x="90114" y="120000"/>
                      <a:pt x="90229" y="119832"/>
                      <a:pt x="90343" y="119832"/>
                    </a:cubicBezTo>
                    <a:cubicBezTo>
                      <a:pt x="90687" y="119832"/>
                      <a:pt x="90687" y="119832"/>
                      <a:pt x="90687" y="119832"/>
                    </a:cubicBezTo>
                    <a:cubicBezTo>
                      <a:pt x="91030" y="119832"/>
                      <a:pt x="91832" y="119328"/>
                      <a:pt x="92290" y="119328"/>
                    </a:cubicBezTo>
                    <a:cubicBezTo>
                      <a:pt x="92404" y="119328"/>
                      <a:pt x="92519" y="119328"/>
                      <a:pt x="92519" y="119328"/>
                    </a:cubicBezTo>
                    <a:cubicBezTo>
                      <a:pt x="92633" y="119328"/>
                      <a:pt x="92748" y="119328"/>
                      <a:pt x="92748" y="119244"/>
                    </a:cubicBezTo>
                    <a:cubicBezTo>
                      <a:pt x="91946" y="118909"/>
                      <a:pt x="91030" y="118657"/>
                      <a:pt x="90343" y="117986"/>
                    </a:cubicBezTo>
                    <a:cubicBezTo>
                      <a:pt x="90000" y="117650"/>
                      <a:pt x="90000" y="116391"/>
                      <a:pt x="89427" y="116139"/>
                    </a:cubicBezTo>
                    <a:cubicBezTo>
                      <a:pt x="89198" y="116055"/>
                      <a:pt x="88969" y="115720"/>
                      <a:pt x="88969" y="115468"/>
                    </a:cubicBezTo>
                    <a:cubicBezTo>
                      <a:pt x="88969" y="114965"/>
                      <a:pt x="89083" y="114545"/>
                      <a:pt x="89541" y="114209"/>
                    </a:cubicBezTo>
                    <a:cubicBezTo>
                      <a:pt x="89770" y="113958"/>
                      <a:pt x="90229" y="114125"/>
                      <a:pt x="90458" y="113706"/>
                    </a:cubicBezTo>
                    <a:cubicBezTo>
                      <a:pt x="90687" y="113370"/>
                      <a:pt x="90572" y="113034"/>
                      <a:pt x="90801" y="112783"/>
                    </a:cubicBezTo>
                    <a:cubicBezTo>
                      <a:pt x="91259" y="112363"/>
                      <a:pt x="92061" y="112279"/>
                      <a:pt x="92061" y="111524"/>
                    </a:cubicBezTo>
                    <a:cubicBezTo>
                      <a:pt x="92061" y="110685"/>
                      <a:pt x="90687" y="111104"/>
                      <a:pt x="90687" y="110013"/>
                    </a:cubicBezTo>
                    <a:cubicBezTo>
                      <a:pt x="90687" y="109510"/>
                      <a:pt x="91145" y="109090"/>
                      <a:pt x="91603" y="109006"/>
                    </a:cubicBezTo>
                    <a:cubicBezTo>
                      <a:pt x="91832" y="109006"/>
                      <a:pt x="92404" y="108923"/>
                      <a:pt x="92519" y="108671"/>
                    </a:cubicBezTo>
                    <a:cubicBezTo>
                      <a:pt x="92633" y="107916"/>
                      <a:pt x="92633" y="107412"/>
                      <a:pt x="93206" y="106993"/>
                    </a:cubicBezTo>
                    <a:cubicBezTo>
                      <a:pt x="93091" y="106909"/>
                      <a:pt x="92862" y="106825"/>
                      <a:pt x="92862" y="106573"/>
                    </a:cubicBezTo>
                    <a:cubicBezTo>
                      <a:pt x="93206" y="106573"/>
                      <a:pt x="93320" y="106825"/>
                      <a:pt x="93664" y="106825"/>
                    </a:cubicBezTo>
                    <a:cubicBezTo>
                      <a:pt x="93778" y="106825"/>
                      <a:pt x="94007" y="106573"/>
                      <a:pt x="94007" y="106405"/>
                    </a:cubicBezTo>
                    <a:cubicBezTo>
                      <a:pt x="94007" y="106321"/>
                      <a:pt x="93893" y="106237"/>
                      <a:pt x="93778" y="106153"/>
                    </a:cubicBezTo>
                    <a:cubicBezTo>
                      <a:pt x="93664" y="106153"/>
                      <a:pt x="93435" y="106321"/>
                      <a:pt x="93320" y="106321"/>
                    </a:cubicBezTo>
                    <a:cubicBezTo>
                      <a:pt x="92977" y="106321"/>
                      <a:pt x="92633" y="105650"/>
                      <a:pt x="92633" y="105230"/>
                    </a:cubicBezTo>
                    <a:cubicBezTo>
                      <a:pt x="92633" y="105062"/>
                      <a:pt x="92748" y="104895"/>
                      <a:pt x="92977" y="104895"/>
                    </a:cubicBezTo>
                    <a:cubicBezTo>
                      <a:pt x="93549" y="104895"/>
                      <a:pt x="93664" y="105314"/>
                      <a:pt x="94351" y="105314"/>
                    </a:cubicBezTo>
                    <a:cubicBezTo>
                      <a:pt x="94580" y="105314"/>
                      <a:pt x="95038" y="105062"/>
                      <a:pt x="95038" y="104979"/>
                    </a:cubicBezTo>
                    <a:cubicBezTo>
                      <a:pt x="95038" y="104643"/>
                      <a:pt x="95038" y="104643"/>
                      <a:pt x="95038" y="104643"/>
                    </a:cubicBezTo>
                    <a:cubicBezTo>
                      <a:pt x="95267" y="104307"/>
                      <a:pt x="95038" y="103468"/>
                      <a:pt x="95381" y="103048"/>
                    </a:cubicBezTo>
                    <a:cubicBezTo>
                      <a:pt x="95496" y="103048"/>
                      <a:pt x="95610" y="102965"/>
                      <a:pt x="95839" y="102965"/>
                    </a:cubicBezTo>
                    <a:cubicBezTo>
                      <a:pt x="96068" y="102965"/>
                      <a:pt x="96183" y="102965"/>
                      <a:pt x="96412" y="103048"/>
                    </a:cubicBezTo>
                    <a:cubicBezTo>
                      <a:pt x="96526" y="103048"/>
                      <a:pt x="96755" y="103048"/>
                      <a:pt x="96870" y="103048"/>
                    </a:cubicBezTo>
                    <a:cubicBezTo>
                      <a:pt x="96984" y="103048"/>
                      <a:pt x="97099" y="103048"/>
                      <a:pt x="97213" y="102965"/>
                    </a:cubicBezTo>
                    <a:cubicBezTo>
                      <a:pt x="98015" y="102797"/>
                      <a:pt x="98702" y="102881"/>
                      <a:pt x="99160" y="102461"/>
                    </a:cubicBezTo>
                    <a:cubicBezTo>
                      <a:pt x="99503" y="102125"/>
                      <a:pt x="99732" y="101958"/>
                      <a:pt x="100076" y="101622"/>
                    </a:cubicBezTo>
                    <a:cubicBezTo>
                      <a:pt x="100190" y="101370"/>
                      <a:pt x="100190" y="101202"/>
                      <a:pt x="100190" y="100867"/>
                    </a:cubicBezTo>
                    <a:cubicBezTo>
                      <a:pt x="100190" y="100531"/>
                      <a:pt x="99732" y="100531"/>
                      <a:pt x="99618" y="100279"/>
                    </a:cubicBezTo>
                    <a:cubicBezTo>
                      <a:pt x="99503" y="99944"/>
                      <a:pt x="99503" y="99608"/>
                      <a:pt x="99160" y="99356"/>
                    </a:cubicBezTo>
                    <a:cubicBezTo>
                      <a:pt x="99160" y="99272"/>
                      <a:pt x="98587" y="99188"/>
                      <a:pt x="98587" y="98937"/>
                    </a:cubicBezTo>
                    <a:cubicBezTo>
                      <a:pt x="98587" y="98853"/>
                      <a:pt x="98816" y="98769"/>
                      <a:pt x="98931" y="98769"/>
                    </a:cubicBezTo>
                    <a:cubicBezTo>
                      <a:pt x="99389" y="98769"/>
                      <a:pt x="99732" y="99104"/>
                      <a:pt x="100190" y="99104"/>
                    </a:cubicBezTo>
                    <a:cubicBezTo>
                      <a:pt x="100419" y="99104"/>
                      <a:pt x="101106" y="99440"/>
                      <a:pt x="101679" y="99440"/>
                    </a:cubicBezTo>
                    <a:cubicBezTo>
                      <a:pt x="103167" y="99440"/>
                      <a:pt x="103396" y="98013"/>
                      <a:pt x="103969" y="97174"/>
                    </a:cubicBezTo>
                    <a:cubicBezTo>
                      <a:pt x="104541" y="96503"/>
                      <a:pt x="105114" y="96419"/>
                      <a:pt x="105687" y="95664"/>
                    </a:cubicBezTo>
                    <a:cubicBezTo>
                      <a:pt x="106030" y="95244"/>
                      <a:pt x="105916" y="95076"/>
                      <a:pt x="106145" y="94741"/>
                    </a:cubicBezTo>
                    <a:cubicBezTo>
                      <a:pt x="106145" y="94741"/>
                      <a:pt x="106145" y="94741"/>
                      <a:pt x="106145" y="94741"/>
                    </a:cubicBezTo>
                    <a:cubicBezTo>
                      <a:pt x="106488" y="94153"/>
                      <a:pt x="106832" y="93650"/>
                      <a:pt x="107404" y="93398"/>
                    </a:cubicBezTo>
                    <a:cubicBezTo>
                      <a:pt x="107404" y="92139"/>
                      <a:pt x="107404" y="92139"/>
                      <a:pt x="107404" y="92139"/>
                    </a:cubicBezTo>
                    <a:cubicBezTo>
                      <a:pt x="107404" y="91552"/>
                      <a:pt x="107404" y="91216"/>
                      <a:pt x="107748" y="90797"/>
                    </a:cubicBezTo>
                    <a:cubicBezTo>
                      <a:pt x="108091" y="90629"/>
                      <a:pt x="108435" y="90629"/>
                      <a:pt x="108664" y="90209"/>
                    </a:cubicBezTo>
                    <a:cubicBezTo>
                      <a:pt x="109236" y="89454"/>
                      <a:pt x="110038" y="89874"/>
                      <a:pt x="110839" y="89202"/>
                    </a:cubicBezTo>
                    <a:cubicBezTo>
                      <a:pt x="110954" y="89118"/>
                      <a:pt x="110954" y="88951"/>
                      <a:pt x="111183" y="88867"/>
                    </a:cubicBezTo>
                    <a:cubicBezTo>
                      <a:pt x="111526" y="88699"/>
                      <a:pt x="111870" y="88699"/>
                      <a:pt x="112328" y="88699"/>
                    </a:cubicBezTo>
                    <a:cubicBezTo>
                      <a:pt x="112442" y="88699"/>
                      <a:pt x="112557" y="88699"/>
                      <a:pt x="112671" y="88699"/>
                    </a:cubicBezTo>
                    <a:cubicBezTo>
                      <a:pt x="113244" y="88699"/>
                      <a:pt x="113931" y="88279"/>
                      <a:pt x="114045" y="87944"/>
                    </a:cubicBezTo>
                    <a:cubicBezTo>
                      <a:pt x="114160" y="87860"/>
                      <a:pt x="114160" y="87524"/>
                      <a:pt x="114274" y="87356"/>
                    </a:cubicBezTo>
                    <a:cubicBezTo>
                      <a:pt x="114732" y="86853"/>
                      <a:pt x="114847" y="86517"/>
                      <a:pt x="115305" y="85930"/>
                    </a:cubicBezTo>
                    <a:cubicBezTo>
                      <a:pt x="115419" y="85762"/>
                      <a:pt x="115534" y="85258"/>
                      <a:pt x="115534" y="84923"/>
                    </a:cubicBezTo>
                    <a:cubicBezTo>
                      <a:pt x="115534" y="84755"/>
                      <a:pt x="115763" y="84419"/>
                      <a:pt x="115877" y="84335"/>
                    </a:cubicBezTo>
                    <a:cubicBezTo>
                      <a:pt x="115992" y="84251"/>
                      <a:pt x="116106" y="84083"/>
                      <a:pt x="116106" y="84000"/>
                    </a:cubicBezTo>
                    <a:cubicBezTo>
                      <a:pt x="116106" y="83580"/>
                      <a:pt x="116335" y="83160"/>
                      <a:pt x="116335" y="82657"/>
                    </a:cubicBezTo>
                    <a:cubicBezTo>
                      <a:pt x="116335" y="81986"/>
                      <a:pt x="115877" y="81062"/>
                      <a:pt x="116335" y="80643"/>
                    </a:cubicBezTo>
                    <a:cubicBezTo>
                      <a:pt x="116679" y="80391"/>
                      <a:pt x="117022" y="80307"/>
                      <a:pt x="117251" y="79888"/>
                    </a:cubicBezTo>
                    <a:cubicBezTo>
                      <a:pt x="117480" y="79636"/>
                      <a:pt x="117595" y="79636"/>
                      <a:pt x="117824" y="79384"/>
                    </a:cubicBezTo>
                    <a:cubicBezTo>
                      <a:pt x="118625" y="78209"/>
                      <a:pt x="120000" y="77706"/>
                      <a:pt x="120000" y="75608"/>
                    </a:cubicBezTo>
                    <a:cubicBezTo>
                      <a:pt x="120000" y="75020"/>
                      <a:pt x="119770" y="74433"/>
                      <a:pt x="119198" y="74265"/>
                    </a:cubicBezTo>
                    <a:cubicBezTo>
                      <a:pt x="119083" y="74265"/>
                      <a:pt x="118969" y="74265"/>
                      <a:pt x="118854" y="74265"/>
                    </a:cubicBezTo>
                    <a:cubicBezTo>
                      <a:pt x="118740" y="74265"/>
                      <a:pt x="118625" y="74265"/>
                      <a:pt x="118625" y="74265"/>
                    </a:cubicBezTo>
                    <a:cubicBezTo>
                      <a:pt x="118511" y="74265"/>
                      <a:pt x="118396" y="74265"/>
                      <a:pt x="118282" y="74265"/>
                    </a:cubicBezTo>
                    <a:cubicBezTo>
                      <a:pt x="118167" y="74265"/>
                      <a:pt x="118053" y="74265"/>
                      <a:pt x="117938" y="74181"/>
                    </a:cubicBezTo>
                    <a:cubicBezTo>
                      <a:pt x="117480" y="74097"/>
                      <a:pt x="116450" y="73258"/>
                      <a:pt x="116221" y="72923"/>
                    </a:cubicBezTo>
                    <a:cubicBezTo>
                      <a:pt x="115877" y="72755"/>
                      <a:pt x="115305" y="72587"/>
                      <a:pt x="114732" y="72419"/>
                    </a:cubicBezTo>
                    <a:cubicBezTo>
                      <a:pt x="113473" y="72587"/>
                      <a:pt x="113473" y="72587"/>
                      <a:pt x="113473" y="72587"/>
                    </a:cubicBezTo>
                    <a:cubicBezTo>
                      <a:pt x="112900" y="72587"/>
                      <a:pt x="112786" y="72167"/>
                      <a:pt x="112099" y="72167"/>
                    </a:cubicBezTo>
                    <a:cubicBezTo>
                      <a:pt x="111870" y="72167"/>
                      <a:pt x="111641" y="72335"/>
                      <a:pt x="111412" y="72419"/>
                    </a:cubicBezTo>
                    <a:cubicBezTo>
                      <a:pt x="111183" y="72419"/>
                      <a:pt x="111183" y="72419"/>
                      <a:pt x="111183" y="72419"/>
                    </a:cubicBezTo>
                    <a:cubicBezTo>
                      <a:pt x="111183" y="72167"/>
                      <a:pt x="111183" y="72000"/>
                      <a:pt x="111068" y="71748"/>
                    </a:cubicBezTo>
                    <a:cubicBezTo>
                      <a:pt x="111068" y="71496"/>
                      <a:pt x="110725" y="71580"/>
                      <a:pt x="110496" y="71412"/>
                    </a:cubicBezTo>
                    <a:cubicBezTo>
                      <a:pt x="110152" y="71244"/>
                      <a:pt x="109007" y="70657"/>
                      <a:pt x="108435" y="70657"/>
                    </a:cubicBezTo>
                    <a:cubicBezTo>
                      <a:pt x="107862" y="70657"/>
                      <a:pt x="107519" y="71244"/>
                      <a:pt x="107175" y="71748"/>
                    </a:cubicBezTo>
                    <a:cubicBezTo>
                      <a:pt x="107061" y="71832"/>
                      <a:pt x="106946" y="72083"/>
                      <a:pt x="106832" y="72083"/>
                    </a:cubicBezTo>
                    <a:cubicBezTo>
                      <a:pt x="106717" y="72083"/>
                      <a:pt x="106717" y="71832"/>
                      <a:pt x="106717" y="71748"/>
                    </a:cubicBezTo>
                    <a:cubicBezTo>
                      <a:pt x="105916" y="71748"/>
                      <a:pt x="105916" y="71748"/>
                      <a:pt x="105916" y="71748"/>
                    </a:cubicBezTo>
                    <a:cubicBezTo>
                      <a:pt x="105916" y="71496"/>
                      <a:pt x="105687" y="71244"/>
                      <a:pt x="105343" y="71076"/>
                    </a:cubicBezTo>
                    <a:cubicBezTo>
                      <a:pt x="105229" y="71076"/>
                      <a:pt x="104885" y="71076"/>
                      <a:pt x="104885" y="70825"/>
                    </a:cubicBezTo>
                    <a:cubicBezTo>
                      <a:pt x="104885" y="69986"/>
                      <a:pt x="105916" y="69650"/>
                      <a:pt x="106374" y="69146"/>
                    </a:cubicBezTo>
                    <a:cubicBezTo>
                      <a:pt x="106374" y="68811"/>
                      <a:pt x="105916" y="68811"/>
                      <a:pt x="105801" y="68559"/>
                    </a:cubicBezTo>
                    <a:cubicBezTo>
                      <a:pt x="105687" y="68307"/>
                      <a:pt x="105229" y="67384"/>
                      <a:pt x="105229" y="67048"/>
                    </a:cubicBezTo>
                    <a:cubicBezTo>
                      <a:pt x="104656" y="66965"/>
                      <a:pt x="103969" y="66041"/>
                      <a:pt x="103511" y="66041"/>
                    </a:cubicBezTo>
                    <a:cubicBezTo>
                      <a:pt x="103282" y="66041"/>
                      <a:pt x="103282" y="66041"/>
                      <a:pt x="103282" y="66041"/>
                    </a:cubicBezTo>
                    <a:cubicBezTo>
                      <a:pt x="103282" y="65958"/>
                      <a:pt x="103282" y="65958"/>
                      <a:pt x="103282" y="65958"/>
                    </a:cubicBezTo>
                    <a:cubicBezTo>
                      <a:pt x="103053" y="65958"/>
                      <a:pt x="102480" y="65706"/>
                      <a:pt x="102251" y="65622"/>
                    </a:cubicBezTo>
                    <a:cubicBezTo>
                      <a:pt x="101450" y="65622"/>
                      <a:pt x="101450" y="65622"/>
                      <a:pt x="101450" y="65622"/>
                    </a:cubicBezTo>
                    <a:cubicBezTo>
                      <a:pt x="100648" y="65538"/>
                      <a:pt x="99274" y="65622"/>
                      <a:pt x="99045" y="64783"/>
                    </a:cubicBezTo>
                    <a:cubicBezTo>
                      <a:pt x="98931" y="64783"/>
                      <a:pt x="98587" y="64783"/>
                      <a:pt x="98587" y="64615"/>
                    </a:cubicBezTo>
                    <a:cubicBezTo>
                      <a:pt x="98244" y="63944"/>
                      <a:pt x="97900" y="64027"/>
                      <a:pt x="97328" y="63524"/>
                    </a:cubicBezTo>
                    <a:cubicBezTo>
                      <a:pt x="96412" y="63524"/>
                      <a:pt x="96412" y="63524"/>
                      <a:pt x="96412" y="63524"/>
                    </a:cubicBezTo>
                    <a:cubicBezTo>
                      <a:pt x="96297" y="63188"/>
                      <a:pt x="96412" y="62769"/>
                      <a:pt x="95954" y="62601"/>
                    </a:cubicBezTo>
                    <a:cubicBezTo>
                      <a:pt x="95496" y="62517"/>
                      <a:pt x="94809" y="62433"/>
                      <a:pt x="94580" y="62013"/>
                    </a:cubicBezTo>
                    <a:cubicBezTo>
                      <a:pt x="94580" y="61762"/>
                      <a:pt x="94580" y="61762"/>
                      <a:pt x="94580" y="61762"/>
                    </a:cubicBezTo>
                    <a:cubicBezTo>
                      <a:pt x="94694" y="61846"/>
                      <a:pt x="94694" y="61846"/>
                      <a:pt x="94809" y="61846"/>
                    </a:cubicBezTo>
                    <a:cubicBezTo>
                      <a:pt x="94923" y="61846"/>
                      <a:pt x="95038" y="61762"/>
                      <a:pt x="95038" y="61762"/>
                    </a:cubicBezTo>
                    <a:cubicBezTo>
                      <a:pt x="95038" y="61762"/>
                      <a:pt x="94465" y="61678"/>
                      <a:pt x="94236" y="61678"/>
                    </a:cubicBezTo>
                    <a:cubicBezTo>
                      <a:pt x="94122" y="61678"/>
                      <a:pt x="93435" y="61678"/>
                      <a:pt x="93435" y="61762"/>
                    </a:cubicBezTo>
                    <a:cubicBezTo>
                      <a:pt x="93206" y="62097"/>
                      <a:pt x="92862" y="62097"/>
                      <a:pt x="92404" y="62181"/>
                    </a:cubicBezTo>
                    <a:cubicBezTo>
                      <a:pt x="92175" y="62181"/>
                      <a:pt x="91832" y="62097"/>
                      <a:pt x="91832" y="61846"/>
                    </a:cubicBezTo>
                    <a:cubicBezTo>
                      <a:pt x="90114" y="61846"/>
                      <a:pt x="90114" y="61846"/>
                      <a:pt x="90114" y="61846"/>
                    </a:cubicBezTo>
                    <a:cubicBezTo>
                      <a:pt x="89885" y="61846"/>
                      <a:pt x="89656" y="61678"/>
                      <a:pt x="89656" y="61342"/>
                    </a:cubicBezTo>
                    <a:cubicBezTo>
                      <a:pt x="89198" y="61258"/>
                      <a:pt x="88511" y="61090"/>
                      <a:pt x="88396" y="60671"/>
                    </a:cubicBezTo>
                    <a:cubicBezTo>
                      <a:pt x="87824" y="60671"/>
                      <a:pt x="87824" y="60671"/>
                      <a:pt x="87824" y="60671"/>
                    </a:cubicBezTo>
                    <a:cubicBezTo>
                      <a:pt x="87824" y="61006"/>
                      <a:pt x="88282" y="60839"/>
                      <a:pt x="88396" y="61174"/>
                    </a:cubicBezTo>
                    <a:cubicBezTo>
                      <a:pt x="87709" y="61174"/>
                      <a:pt x="87709" y="61174"/>
                      <a:pt x="87709" y="61174"/>
                    </a:cubicBezTo>
                    <a:cubicBezTo>
                      <a:pt x="87366" y="61342"/>
                      <a:pt x="86908" y="61342"/>
                      <a:pt x="86908" y="61762"/>
                    </a:cubicBezTo>
                    <a:cubicBezTo>
                      <a:pt x="86908" y="62097"/>
                      <a:pt x="87251" y="62265"/>
                      <a:pt x="87251" y="62601"/>
                    </a:cubicBezTo>
                    <a:cubicBezTo>
                      <a:pt x="87251" y="62685"/>
                      <a:pt x="87137" y="63020"/>
                      <a:pt x="87022" y="63020"/>
                    </a:cubicBezTo>
                    <a:cubicBezTo>
                      <a:pt x="86564" y="63020"/>
                      <a:pt x="86450" y="62517"/>
                      <a:pt x="86450" y="62181"/>
                    </a:cubicBezTo>
                    <a:cubicBezTo>
                      <a:pt x="86450" y="61930"/>
                      <a:pt x="86679" y="61510"/>
                      <a:pt x="86679" y="61090"/>
                    </a:cubicBezTo>
                    <a:cubicBezTo>
                      <a:pt x="86908" y="61090"/>
                      <a:pt x="87022" y="60923"/>
                      <a:pt x="87022" y="60755"/>
                    </a:cubicBezTo>
                    <a:cubicBezTo>
                      <a:pt x="87022" y="60671"/>
                      <a:pt x="86908" y="60419"/>
                      <a:pt x="86793" y="60419"/>
                    </a:cubicBezTo>
                    <a:cubicBezTo>
                      <a:pt x="86335" y="60419"/>
                      <a:pt x="86221" y="60839"/>
                      <a:pt x="85877" y="60923"/>
                    </a:cubicBezTo>
                    <a:cubicBezTo>
                      <a:pt x="85076" y="61174"/>
                      <a:pt x="84503" y="61258"/>
                      <a:pt x="83816" y="61510"/>
                    </a:cubicBezTo>
                    <a:cubicBezTo>
                      <a:pt x="83358" y="61594"/>
                      <a:pt x="83129" y="61678"/>
                      <a:pt x="82900" y="62097"/>
                    </a:cubicBezTo>
                    <a:cubicBezTo>
                      <a:pt x="82900" y="62349"/>
                      <a:pt x="82786" y="62685"/>
                      <a:pt x="82671" y="62853"/>
                    </a:cubicBezTo>
                    <a:cubicBezTo>
                      <a:pt x="82442" y="62937"/>
                      <a:pt x="82099" y="63020"/>
                      <a:pt x="82099" y="63272"/>
                    </a:cubicBezTo>
                    <a:cubicBezTo>
                      <a:pt x="82099" y="63272"/>
                      <a:pt x="81984" y="63356"/>
                      <a:pt x="81984" y="63440"/>
                    </a:cubicBezTo>
                    <a:cubicBezTo>
                      <a:pt x="81984" y="63608"/>
                      <a:pt x="81984" y="63608"/>
                      <a:pt x="81984" y="63608"/>
                    </a:cubicBezTo>
                    <a:cubicBezTo>
                      <a:pt x="81870" y="63608"/>
                      <a:pt x="81755" y="63608"/>
                      <a:pt x="81755" y="63608"/>
                    </a:cubicBezTo>
                    <a:cubicBezTo>
                      <a:pt x="81755" y="63608"/>
                      <a:pt x="81641" y="63608"/>
                      <a:pt x="81526" y="63608"/>
                    </a:cubicBezTo>
                    <a:cubicBezTo>
                      <a:pt x="81526" y="63692"/>
                      <a:pt x="81412" y="63692"/>
                      <a:pt x="81297" y="63776"/>
                    </a:cubicBezTo>
                    <a:cubicBezTo>
                      <a:pt x="81412" y="63692"/>
                      <a:pt x="81526" y="63608"/>
                      <a:pt x="81526" y="63608"/>
                    </a:cubicBezTo>
                    <a:cubicBezTo>
                      <a:pt x="81068" y="63272"/>
                      <a:pt x="80610" y="62685"/>
                      <a:pt x="79809" y="62685"/>
                    </a:cubicBezTo>
                    <a:cubicBezTo>
                      <a:pt x="79007" y="62685"/>
                      <a:pt x="78549" y="63272"/>
                      <a:pt x="77748" y="63272"/>
                    </a:cubicBezTo>
                    <a:cubicBezTo>
                      <a:pt x="77175" y="63272"/>
                      <a:pt x="77175" y="62685"/>
                      <a:pt x="76832" y="62601"/>
                    </a:cubicBezTo>
                    <a:cubicBezTo>
                      <a:pt x="76374" y="62349"/>
                      <a:pt x="75687" y="62097"/>
                      <a:pt x="75687" y="61510"/>
                    </a:cubicBezTo>
                    <a:cubicBezTo>
                      <a:pt x="75687" y="59748"/>
                      <a:pt x="75687" y="59748"/>
                      <a:pt x="75687" y="59748"/>
                    </a:cubicBezTo>
                    <a:cubicBezTo>
                      <a:pt x="75916" y="59496"/>
                      <a:pt x="75916" y="58825"/>
                      <a:pt x="75916" y="58573"/>
                    </a:cubicBezTo>
                    <a:cubicBezTo>
                      <a:pt x="75916" y="58153"/>
                      <a:pt x="75916" y="58153"/>
                      <a:pt x="75916" y="58153"/>
                    </a:cubicBezTo>
                    <a:cubicBezTo>
                      <a:pt x="75343" y="58069"/>
                      <a:pt x="75229" y="57566"/>
                      <a:pt x="74427" y="57566"/>
                    </a:cubicBezTo>
                    <a:cubicBezTo>
                      <a:pt x="73282" y="57566"/>
                      <a:pt x="72480" y="57734"/>
                      <a:pt x="71450" y="57734"/>
                    </a:cubicBezTo>
                    <a:cubicBezTo>
                      <a:pt x="71221" y="57734"/>
                      <a:pt x="70992" y="57650"/>
                      <a:pt x="70992" y="57398"/>
                    </a:cubicBezTo>
                    <a:cubicBezTo>
                      <a:pt x="70992" y="57314"/>
                      <a:pt x="70992" y="57314"/>
                      <a:pt x="70992" y="57314"/>
                    </a:cubicBezTo>
                    <a:cubicBezTo>
                      <a:pt x="71221" y="57146"/>
                      <a:pt x="71564" y="56979"/>
                      <a:pt x="71564" y="56727"/>
                    </a:cubicBezTo>
                    <a:cubicBezTo>
                      <a:pt x="71564" y="55384"/>
                      <a:pt x="71564" y="55384"/>
                      <a:pt x="71564" y="55384"/>
                    </a:cubicBezTo>
                    <a:cubicBezTo>
                      <a:pt x="71793" y="55384"/>
                      <a:pt x="71793" y="55384"/>
                      <a:pt x="71793" y="55384"/>
                    </a:cubicBezTo>
                    <a:cubicBezTo>
                      <a:pt x="71793" y="55552"/>
                      <a:pt x="71793" y="55552"/>
                      <a:pt x="71793" y="55552"/>
                    </a:cubicBezTo>
                    <a:cubicBezTo>
                      <a:pt x="72022" y="55300"/>
                      <a:pt x="72251" y="55132"/>
                      <a:pt x="72251" y="54629"/>
                    </a:cubicBezTo>
                    <a:cubicBezTo>
                      <a:pt x="72251" y="54125"/>
                      <a:pt x="72709" y="53622"/>
                      <a:pt x="72709" y="53286"/>
                    </a:cubicBezTo>
                    <a:cubicBezTo>
                      <a:pt x="72709" y="53034"/>
                      <a:pt x="72709" y="53034"/>
                      <a:pt x="72709" y="53034"/>
                    </a:cubicBezTo>
                    <a:cubicBezTo>
                      <a:pt x="72595" y="53034"/>
                      <a:pt x="72137" y="52951"/>
                      <a:pt x="72022" y="52951"/>
                    </a:cubicBezTo>
                    <a:cubicBezTo>
                      <a:pt x="71908" y="52867"/>
                      <a:pt x="71679" y="52867"/>
                      <a:pt x="71450" y="52867"/>
                    </a:cubicBezTo>
                    <a:cubicBezTo>
                      <a:pt x="70534" y="52867"/>
                      <a:pt x="69503" y="53118"/>
                      <a:pt x="69503" y="53958"/>
                    </a:cubicBezTo>
                    <a:cubicBezTo>
                      <a:pt x="69503" y="54377"/>
                      <a:pt x="68931" y="54713"/>
                      <a:pt x="68816" y="55048"/>
                    </a:cubicBezTo>
                    <a:cubicBezTo>
                      <a:pt x="68816" y="55132"/>
                      <a:pt x="68702" y="55468"/>
                      <a:pt x="68358" y="55468"/>
                    </a:cubicBezTo>
                    <a:cubicBezTo>
                      <a:pt x="68244" y="55468"/>
                      <a:pt x="68129" y="55300"/>
                      <a:pt x="67786" y="55300"/>
                    </a:cubicBezTo>
                    <a:cubicBezTo>
                      <a:pt x="67213" y="55300"/>
                      <a:pt x="66641" y="55720"/>
                      <a:pt x="66068" y="55720"/>
                    </a:cubicBezTo>
                    <a:cubicBezTo>
                      <a:pt x="65839" y="55720"/>
                      <a:pt x="65839" y="55468"/>
                      <a:pt x="65496" y="55384"/>
                    </a:cubicBezTo>
                    <a:cubicBezTo>
                      <a:pt x="64694" y="55132"/>
                      <a:pt x="64694" y="54713"/>
                      <a:pt x="64122" y="54209"/>
                    </a:cubicBezTo>
                    <a:cubicBezTo>
                      <a:pt x="63893" y="53958"/>
                      <a:pt x="63435" y="53622"/>
                      <a:pt x="63320" y="53370"/>
                    </a:cubicBezTo>
                    <a:cubicBezTo>
                      <a:pt x="63206" y="53118"/>
                      <a:pt x="63435" y="52951"/>
                      <a:pt x="63320" y="52699"/>
                    </a:cubicBezTo>
                    <a:cubicBezTo>
                      <a:pt x="63206" y="52615"/>
                      <a:pt x="62977" y="52363"/>
                      <a:pt x="62977" y="52195"/>
                    </a:cubicBezTo>
                    <a:cubicBezTo>
                      <a:pt x="62977" y="50601"/>
                      <a:pt x="62977" y="50601"/>
                      <a:pt x="62977" y="50601"/>
                    </a:cubicBezTo>
                    <a:cubicBezTo>
                      <a:pt x="63091" y="50181"/>
                      <a:pt x="63320" y="50013"/>
                      <a:pt x="63320" y="49510"/>
                    </a:cubicBezTo>
                    <a:cubicBezTo>
                      <a:pt x="63320" y="49342"/>
                      <a:pt x="63320" y="49258"/>
                      <a:pt x="63206" y="49090"/>
                    </a:cubicBezTo>
                    <a:cubicBezTo>
                      <a:pt x="63206" y="49006"/>
                      <a:pt x="63206" y="49006"/>
                      <a:pt x="63206" y="49006"/>
                    </a:cubicBezTo>
                    <a:cubicBezTo>
                      <a:pt x="63320" y="49006"/>
                      <a:pt x="63320" y="49006"/>
                      <a:pt x="63320" y="49006"/>
                    </a:cubicBezTo>
                    <a:cubicBezTo>
                      <a:pt x="63320" y="48923"/>
                      <a:pt x="63091" y="48839"/>
                      <a:pt x="63091" y="48755"/>
                    </a:cubicBezTo>
                    <a:cubicBezTo>
                      <a:pt x="63091" y="47916"/>
                      <a:pt x="63549" y="47160"/>
                      <a:pt x="64236" y="46909"/>
                    </a:cubicBezTo>
                    <a:cubicBezTo>
                      <a:pt x="64351" y="46909"/>
                      <a:pt x="64351" y="46909"/>
                      <a:pt x="64465" y="46909"/>
                    </a:cubicBezTo>
                    <a:cubicBezTo>
                      <a:pt x="64465" y="46909"/>
                      <a:pt x="64580" y="46909"/>
                      <a:pt x="64580" y="46909"/>
                    </a:cubicBezTo>
                    <a:cubicBezTo>
                      <a:pt x="64694" y="46909"/>
                      <a:pt x="64694" y="46909"/>
                      <a:pt x="64694" y="46909"/>
                    </a:cubicBezTo>
                    <a:cubicBezTo>
                      <a:pt x="64809" y="46909"/>
                      <a:pt x="64923" y="46825"/>
                      <a:pt x="65038" y="46741"/>
                    </a:cubicBezTo>
                    <a:cubicBezTo>
                      <a:pt x="65496" y="46405"/>
                      <a:pt x="65839" y="45734"/>
                      <a:pt x="66755" y="45734"/>
                    </a:cubicBezTo>
                    <a:cubicBezTo>
                      <a:pt x="67213" y="45734"/>
                      <a:pt x="67328" y="45986"/>
                      <a:pt x="67671" y="45986"/>
                    </a:cubicBezTo>
                    <a:cubicBezTo>
                      <a:pt x="67900" y="45986"/>
                      <a:pt x="68015" y="45818"/>
                      <a:pt x="68129" y="45818"/>
                    </a:cubicBezTo>
                    <a:cubicBezTo>
                      <a:pt x="68702" y="45818"/>
                      <a:pt x="69274" y="46489"/>
                      <a:pt x="69961" y="46489"/>
                    </a:cubicBezTo>
                    <a:cubicBezTo>
                      <a:pt x="70190" y="46489"/>
                      <a:pt x="70305" y="46405"/>
                      <a:pt x="70419" y="46321"/>
                    </a:cubicBezTo>
                    <a:cubicBezTo>
                      <a:pt x="70076" y="46153"/>
                      <a:pt x="70305" y="45902"/>
                      <a:pt x="70419" y="45482"/>
                    </a:cubicBezTo>
                    <a:cubicBezTo>
                      <a:pt x="70305" y="45482"/>
                      <a:pt x="70305" y="45566"/>
                      <a:pt x="70190" y="45566"/>
                    </a:cubicBezTo>
                    <a:cubicBezTo>
                      <a:pt x="70190" y="45566"/>
                      <a:pt x="70076" y="45482"/>
                      <a:pt x="69961" y="45482"/>
                    </a:cubicBezTo>
                    <a:cubicBezTo>
                      <a:pt x="70534" y="45314"/>
                      <a:pt x="71106" y="45314"/>
                      <a:pt x="71679" y="45230"/>
                    </a:cubicBezTo>
                    <a:cubicBezTo>
                      <a:pt x="71679" y="45314"/>
                      <a:pt x="71793" y="45482"/>
                      <a:pt x="71908" y="45482"/>
                    </a:cubicBezTo>
                    <a:cubicBezTo>
                      <a:pt x="72137" y="45482"/>
                      <a:pt x="72251" y="45230"/>
                      <a:pt x="72709" y="45230"/>
                    </a:cubicBezTo>
                    <a:cubicBezTo>
                      <a:pt x="73396" y="45230"/>
                      <a:pt x="73740" y="45902"/>
                      <a:pt x="74312" y="45902"/>
                    </a:cubicBezTo>
                    <a:cubicBezTo>
                      <a:pt x="74656" y="45902"/>
                      <a:pt x="74770" y="45482"/>
                      <a:pt x="75000" y="45482"/>
                    </a:cubicBezTo>
                    <a:cubicBezTo>
                      <a:pt x="76488" y="45482"/>
                      <a:pt x="76030" y="47244"/>
                      <a:pt x="76603" y="48083"/>
                    </a:cubicBezTo>
                    <a:cubicBezTo>
                      <a:pt x="76832" y="48587"/>
                      <a:pt x="77175" y="48671"/>
                      <a:pt x="77519" y="49174"/>
                    </a:cubicBezTo>
                    <a:cubicBezTo>
                      <a:pt x="77748" y="49342"/>
                      <a:pt x="77633" y="49846"/>
                      <a:pt x="78206" y="49846"/>
                    </a:cubicBezTo>
                    <a:cubicBezTo>
                      <a:pt x="78664" y="49846"/>
                      <a:pt x="78893" y="49342"/>
                      <a:pt x="78893" y="48755"/>
                    </a:cubicBezTo>
                    <a:cubicBezTo>
                      <a:pt x="78893" y="48251"/>
                      <a:pt x="78549" y="47916"/>
                      <a:pt x="78435" y="47580"/>
                    </a:cubicBezTo>
                    <a:cubicBezTo>
                      <a:pt x="78435" y="47496"/>
                      <a:pt x="78435" y="47496"/>
                      <a:pt x="78435" y="47496"/>
                    </a:cubicBezTo>
                    <a:cubicBezTo>
                      <a:pt x="78435" y="46573"/>
                      <a:pt x="77633" y="46321"/>
                      <a:pt x="77633" y="45398"/>
                    </a:cubicBezTo>
                    <a:cubicBezTo>
                      <a:pt x="77633" y="43384"/>
                      <a:pt x="79465" y="42797"/>
                      <a:pt x="80954" y="42125"/>
                    </a:cubicBezTo>
                    <a:cubicBezTo>
                      <a:pt x="80839" y="42041"/>
                      <a:pt x="80839" y="42041"/>
                      <a:pt x="80839" y="42041"/>
                    </a:cubicBezTo>
                    <a:cubicBezTo>
                      <a:pt x="81068" y="41874"/>
                      <a:pt x="81068" y="41790"/>
                      <a:pt x="81412" y="41706"/>
                    </a:cubicBezTo>
                    <a:cubicBezTo>
                      <a:pt x="81641" y="41622"/>
                      <a:pt x="81870" y="41370"/>
                      <a:pt x="82213" y="41370"/>
                    </a:cubicBezTo>
                    <a:cubicBezTo>
                      <a:pt x="82328" y="41286"/>
                      <a:pt x="82442" y="41118"/>
                      <a:pt x="82557" y="41034"/>
                    </a:cubicBezTo>
                    <a:cubicBezTo>
                      <a:pt x="82213" y="40867"/>
                      <a:pt x="82213" y="40867"/>
                      <a:pt x="82213" y="40867"/>
                    </a:cubicBezTo>
                    <a:cubicBezTo>
                      <a:pt x="82213" y="40615"/>
                      <a:pt x="82213" y="40615"/>
                      <a:pt x="82213" y="40615"/>
                    </a:cubicBezTo>
                    <a:cubicBezTo>
                      <a:pt x="82213" y="40615"/>
                      <a:pt x="82328" y="40615"/>
                      <a:pt x="82328" y="40615"/>
                    </a:cubicBezTo>
                    <a:cubicBezTo>
                      <a:pt x="82557" y="40615"/>
                      <a:pt x="82671" y="40615"/>
                      <a:pt x="82671" y="40363"/>
                    </a:cubicBezTo>
                    <a:cubicBezTo>
                      <a:pt x="82557" y="40279"/>
                      <a:pt x="82328" y="40279"/>
                      <a:pt x="82213" y="40111"/>
                    </a:cubicBezTo>
                    <a:cubicBezTo>
                      <a:pt x="82442" y="40111"/>
                      <a:pt x="82671" y="39944"/>
                      <a:pt x="82671" y="39776"/>
                    </a:cubicBezTo>
                    <a:cubicBezTo>
                      <a:pt x="82671" y="39524"/>
                      <a:pt x="82671" y="39524"/>
                      <a:pt x="82671" y="39524"/>
                    </a:cubicBezTo>
                    <a:cubicBezTo>
                      <a:pt x="82442" y="39524"/>
                      <a:pt x="82442" y="39524"/>
                      <a:pt x="82442" y="39524"/>
                    </a:cubicBezTo>
                    <a:cubicBezTo>
                      <a:pt x="82213" y="39356"/>
                      <a:pt x="82442" y="39356"/>
                      <a:pt x="82442" y="39104"/>
                    </a:cubicBezTo>
                    <a:cubicBezTo>
                      <a:pt x="82442" y="38769"/>
                      <a:pt x="82328" y="38265"/>
                      <a:pt x="82328" y="38097"/>
                    </a:cubicBezTo>
                    <a:cubicBezTo>
                      <a:pt x="82328" y="38097"/>
                      <a:pt x="82213" y="37846"/>
                      <a:pt x="82328" y="37762"/>
                    </a:cubicBezTo>
                    <a:cubicBezTo>
                      <a:pt x="82442" y="38013"/>
                      <a:pt x="82671" y="38433"/>
                      <a:pt x="82671" y="38685"/>
                    </a:cubicBezTo>
                    <a:cubicBezTo>
                      <a:pt x="82671" y="38937"/>
                      <a:pt x="82671" y="38937"/>
                      <a:pt x="82671" y="38937"/>
                    </a:cubicBezTo>
                    <a:cubicBezTo>
                      <a:pt x="82671" y="39020"/>
                      <a:pt x="82786" y="39104"/>
                      <a:pt x="82786" y="39104"/>
                    </a:cubicBezTo>
                    <a:cubicBezTo>
                      <a:pt x="82900" y="39104"/>
                      <a:pt x="83587" y="38181"/>
                      <a:pt x="83587" y="38013"/>
                    </a:cubicBezTo>
                    <a:cubicBezTo>
                      <a:pt x="83587" y="37762"/>
                      <a:pt x="83358" y="37678"/>
                      <a:pt x="83244" y="37426"/>
                    </a:cubicBezTo>
                    <a:cubicBezTo>
                      <a:pt x="83358" y="37342"/>
                      <a:pt x="83358" y="37342"/>
                      <a:pt x="83358" y="37342"/>
                    </a:cubicBezTo>
                    <a:cubicBezTo>
                      <a:pt x="83473" y="37342"/>
                      <a:pt x="83587" y="37510"/>
                      <a:pt x="83587" y="37510"/>
                    </a:cubicBezTo>
                    <a:cubicBezTo>
                      <a:pt x="83816" y="37510"/>
                      <a:pt x="84503" y="36587"/>
                      <a:pt x="84503" y="36335"/>
                    </a:cubicBezTo>
                    <a:cubicBezTo>
                      <a:pt x="84503" y="36335"/>
                      <a:pt x="84274" y="36167"/>
                      <a:pt x="84274" y="36000"/>
                    </a:cubicBezTo>
                    <a:cubicBezTo>
                      <a:pt x="84274" y="35916"/>
                      <a:pt x="84274" y="35832"/>
                      <a:pt x="84389" y="35832"/>
                    </a:cubicBezTo>
                    <a:cubicBezTo>
                      <a:pt x="84503" y="35832"/>
                      <a:pt x="84618" y="35832"/>
                      <a:pt x="84732" y="35832"/>
                    </a:cubicBezTo>
                    <a:cubicBezTo>
                      <a:pt x="85190" y="35832"/>
                      <a:pt x="85419" y="35832"/>
                      <a:pt x="85877" y="35664"/>
                    </a:cubicBezTo>
                    <a:cubicBezTo>
                      <a:pt x="85877" y="35664"/>
                      <a:pt x="85763" y="35664"/>
                      <a:pt x="85648" y="35664"/>
                    </a:cubicBezTo>
                    <a:cubicBezTo>
                      <a:pt x="85534" y="35664"/>
                      <a:pt x="85305" y="35664"/>
                      <a:pt x="85076" y="35664"/>
                    </a:cubicBezTo>
                    <a:cubicBezTo>
                      <a:pt x="84847" y="35664"/>
                      <a:pt x="84847" y="35664"/>
                      <a:pt x="84847" y="35664"/>
                    </a:cubicBezTo>
                    <a:cubicBezTo>
                      <a:pt x="85419" y="35328"/>
                      <a:pt x="86564" y="35496"/>
                      <a:pt x="87137" y="35076"/>
                    </a:cubicBezTo>
                    <a:cubicBezTo>
                      <a:pt x="87137" y="35160"/>
                      <a:pt x="87251" y="35160"/>
                      <a:pt x="87366" y="35160"/>
                    </a:cubicBezTo>
                    <a:cubicBezTo>
                      <a:pt x="87595" y="35160"/>
                      <a:pt x="87938" y="35076"/>
                      <a:pt x="88167" y="34993"/>
                    </a:cubicBezTo>
                    <a:cubicBezTo>
                      <a:pt x="88167" y="34825"/>
                      <a:pt x="88167" y="34825"/>
                      <a:pt x="88167" y="34825"/>
                    </a:cubicBezTo>
                    <a:cubicBezTo>
                      <a:pt x="88167" y="34825"/>
                      <a:pt x="87938" y="34993"/>
                      <a:pt x="87824" y="34993"/>
                    </a:cubicBezTo>
                    <a:cubicBezTo>
                      <a:pt x="87595" y="34993"/>
                      <a:pt x="87480" y="34657"/>
                      <a:pt x="87480" y="34489"/>
                    </a:cubicBezTo>
                    <a:cubicBezTo>
                      <a:pt x="87480" y="34489"/>
                      <a:pt x="87366" y="34321"/>
                      <a:pt x="87366" y="34237"/>
                    </a:cubicBezTo>
                    <a:cubicBezTo>
                      <a:pt x="87366" y="33230"/>
                      <a:pt x="88511" y="32895"/>
                      <a:pt x="88969" y="32475"/>
                    </a:cubicBezTo>
                    <a:cubicBezTo>
                      <a:pt x="89083" y="32391"/>
                      <a:pt x="89198" y="32391"/>
                      <a:pt x="89198" y="32391"/>
                    </a:cubicBezTo>
                    <a:cubicBezTo>
                      <a:pt x="89312" y="32391"/>
                      <a:pt x="89427" y="32475"/>
                      <a:pt x="89656" y="32475"/>
                    </a:cubicBezTo>
                    <a:cubicBezTo>
                      <a:pt x="90114" y="32475"/>
                      <a:pt x="90458" y="32307"/>
                      <a:pt x="90687" y="31972"/>
                    </a:cubicBezTo>
                    <a:cubicBezTo>
                      <a:pt x="90687" y="31888"/>
                      <a:pt x="90572" y="31804"/>
                      <a:pt x="90572" y="31720"/>
                    </a:cubicBezTo>
                    <a:cubicBezTo>
                      <a:pt x="90572" y="31720"/>
                      <a:pt x="90572" y="31720"/>
                      <a:pt x="90572" y="31720"/>
                    </a:cubicBezTo>
                    <a:cubicBezTo>
                      <a:pt x="90572" y="31636"/>
                      <a:pt x="90572" y="31636"/>
                      <a:pt x="90572" y="31636"/>
                    </a:cubicBezTo>
                    <a:cubicBezTo>
                      <a:pt x="90572" y="31636"/>
                      <a:pt x="90572" y="31636"/>
                      <a:pt x="90687" y="31636"/>
                    </a:cubicBezTo>
                    <a:cubicBezTo>
                      <a:pt x="90687" y="31636"/>
                      <a:pt x="90801" y="31636"/>
                      <a:pt x="90916" y="31636"/>
                    </a:cubicBezTo>
                    <a:cubicBezTo>
                      <a:pt x="91030" y="31636"/>
                      <a:pt x="91259" y="31636"/>
                      <a:pt x="91603" y="31636"/>
                    </a:cubicBezTo>
                    <a:cubicBezTo>
                      <a:pt x="91832" y="31636"/>
                      <a:pt x="92061" y="31636"/>
                      <a:pt x="92175" y="31552"/>
                    </a:cubicBezTo>
                    <a:cubicBezTo>
                      <a:pt x="92404" y="31384"/>
                      <a:pt x="92404" y="31048"/>
                      <a:pt x="92862" y="30965"/>
                    </a:cubicBezTo>
                    <a:cubicBezTo>
                      <a:pt x="92862" y="31384"/>
                      <a:pt x="92862" y="31384"/>
                      <a:pt x="93435" y="31384"/>
                    </a:cubicBezTo>
                    <a:cubicBezTo>
                      <a:pt x="92633" y="31468"/>
                      <a:pt x="91488" y="31888"/>
                      <a:pt x="91488" y="32559"/>
                    </a:cubicBezTo>
                    <a:cubicBezTo>
                      <a:pt x="91488" y="32811"/>
                      <a:pt x="91946" y="33230"/>
                      <a:pt x="92175" y="33230"/>
                    </a:cubicBezTo>
                    <a:cubicBezTo>
                      <a:pt x="92404" y="33230"/>
                      <a:pt x="92977" y="32475"/>
                      <a:pt x="93664" y="32307"/>
                    </a:cubicBezTo>
                    <a:cubicBezTo>
                      <a:pt x="93778" y="32307"/>
                      <a:pt x="95954" y="31552"/>
                      <a:pt x="95954" y="31300"/>
                    </a:cubicBezTo>
                    <a:cubicBezTo>
                      <a:pt x="95954" y="31048"/>
                      <a:pt x="95152" y="30965"/>
                      <a:pt x="94923" y="30965"/>
                    </a:cubicBezTo>
                    <a:cubicBezTo>
                      <a:pt x="94007" y="30965"/>
                      <a:pt x="92519" y="30209"/>
                      <a:pt x="92519" y="29538"/>
                    </a:cubicBezTo>
                    <a:cubicBezTo>
                      <a:pt x="92519" y="29370"/>
                      <a:pt x="92862" y="29118"/>
                      <a:pt x="92862" y="28867"/>
                    </a:cubicBezTo>
                    <a:cubicBezTo>
                      <a:pt x="92748" y="28867"/>
                      <a:pt x="92404" y="28783"/>
                      <a:pt x="92061" y="28783"/>
                    </a:cubicBezTo>
                    <a:cubicBezTo>
                      <a:pt x="92290" y="28531"/>
                      <a:pt x="93435" y="28447"/>
                      <a:pt x="93435" y="27860"/>
                    </a:cubicBezTo>
                    <a:cubicBezTo>
                      <a:pt x="93435" y="27524"/>
                      <a:pt x="92977" y="27440"/>
                      <a:pt x="92404" y="27440"/>
                    </a:cubicBezTo>
                    <a:cubicBezTo>
                      <a:pt x="92175" y="27440"/>
                      <a:pt x="91946" y="27440"/>
                      <a:pt x="91717" y="27440"/>
                    </a:cubicBezTo>
                    <a:cubicBezTo>
                      <a:pt x="90343" y="27440"/>
                      <a:pt x="89770" y="28279"/>
                      <a:pt x="88740" y="28447"/>
                    </a:cubicBezTo>
                    <a:cubicBezTo>
                      <a:pt x="89198" y="27692"/>
                      <a:pt x="89885" y="27944"/>
                      <a:pt x="90572" y="27272"/>
                    </a:cubicBezTo>
                    <a:cubicBezTo>
                      <a:pt x="91030" y="26937"/>
                      <a:pt x="90687" y="26685"/>
                      <a:pt x="91374" y="26433"/>
                    </a:cubicBezTo>
                    <a:cubicBezTo>
                      <a:pt x="91946" y="26349"/>
                      <a:pt x="92404" y="26265"/>
                      <a:pt x="92748" y="26265"/>
                    </a:cubicBezTo>
                    <a:cubicBezTo>
                      <a:pt x="93320" y="26265"/>
                      <a:pt x="93778" y="26349"/>
                      <a:pt x="94465" y="26349"/>
                    </a:cubicBezTo>
                    <a:cubicBezTo>
                      <a:pt x="95152" y="26349"/>
                      <a:pt x="95725" y="26433"/>
                      <a:pt x="96297" y="26433"/>
                    </a:cubicBezTo>
                    <a:cubicBezTo>
                      <a:pt x="96870" y="26433"/>
                      <a:pt x="97328" y="26265"/>
                      <a:pt x="97900" y="25678"/>
                    </a:cubicBezTo>
                    <a:cubicBezTo>
                      <a:pt x="98358" y="25174"/>
                      <a:pt x="100877" y="25090"/>
                      <a:pt x="100877" y="24167"/>
                    </a:cubicBezTo>
                    <a:cubicBezTo>
                      <a:pt x="100877" y="23580"/>
                      <a:pt x="100648" y="23244"/>
                      <a:pt x="100305" y="22825"/>
                    </a:cubicBezTo>
                    <a:cubicBezTo>
                      <a:pt x="100076" y="22825"/>
                      <a:pt x="100419" y="22573"/>
                      <a:pt x="100076" y="22405"/>
                    </a:cubicBezTo>
                    <a:cubicBezTo>
                      <a:pt x="100076" y="22069"/>
                      <a:pt x="100076" y="22069"/>
                      <a:pt x="100076" y="22069"/>
                    </a:cubicBezTo>
                    <a:cubicBezTo>
                      <a:pt x="99389" y="22489"/>
                      <a:pt x="97786" y="22909"/>
                      <a:pt x="97099" y="22909"/>
                    </a:cubicBezTo>
                    <a:cubicBezTo>
                      <a:pt x="96984" y="22909"/>
                      <a:pt x="96755" y="22909"/>
                      <a:pt x="96755" y="22825"/>
                    </a:cubicBezTo>
                    <a:cubicBezTo>
                      <a:pt x="97328" y="22489"/>
                      <a:pt x="99160" y="22321"/>
                      <a:pt x="99274" y="21818"/>
                    </a:cubicBezTo>
                    <a:cubicBezTo>
                      <a:pt x="99389" y="21650"/>
                      <a:pt x="99045" y="21566"/>
                      <a:pt x="99045" y="21482"/>
                    </a:cubicBezTo>
                    <a:cubicBezTo>
                      <a:pt x="98931" y="21482"/>
                      <a:pt x="98931" y="21482"/>
                      <a:pt x="98816" y="21482"/>
                    </a:cubicBezTo>
                    <a:cubicBezTo>
                      <a:pt x="98015" y="21482"/>
                      <a:pt x="96641" y="21146"/>
                      <a:pt x="96641" y="20307"/>
                    </a:cubicBezTo>
                    <a:cubicBezTo>
                      <a:pt x="96641" y="20223"/>
                      <a:pt x="96641" y="20223"/>
                      <a:pt x="96641" y="20223"/>
                    </a:cubicBezTo>
                    <a:cubicBezTo>
                      <a:pt x="95954" y="20223"/>
                      <a:pt x="95610" y="19804"/>
                      <a:pt x="95152" y="19552"/>
                    </a:cubicBezTo>
                    <a:cubicBezTo>
                      <a:pt x="95267" y="19468"/>
                      <a:pt x="95610" y="19384"/>
                      <a:pt x="95610" y="19048"/>
                    </a:cubicBezTo>
                    <a:cubicBezTo>
                      <a:pt x="95610" y="18797"/>
                      <a:pt x="95381" y="18545"/>
                      <a:pt x="95381" y="18293"/>
                    </a:cubicBezTo>
                    <a:cubicBezTo>
                      <a:pt x="95152" y="18209"/>
                      <a:pt x="94122" y="17622"/>
                      <a:pt x="94351" y="17118"/>
                    </a:cubicBezTo>
                    <a:cubicBezTo>
                      <a:pt x="94694" y="16447"/>
                      <a:pt x="93320" y="16279"/>
                      <a:pt x="93206" y="15608"/>
                    </a:cubicBezTo>
                    <a:cubicBezTo>
                      <a:pt x="93206" y="15608"/>
                      <a:pt x="92862" y="15356"/>
                      <a:pt x="92748" y="15188"/>
                    </a:cubicBezTo>
                    <a:cubicBezTo>
                      <a:pt x="92519" y="15356"/>
                      <a:pt x="91946" y="15608"/>
                      <a:pt x="91946" y="15944"/>
                    </a:cubicBezTo>
                    <a:cubicBezTo>
                      <a:pt x="91946" y="16363"/>
                      <a:pt x="91030" y="17454"/>
                      <a:pt x="90229" y="17454"/>
                    </a:cubicBezTo>
                    <a:cubicBezTo>
                      <a:pt x="89656" y="17454"/>
                      <a:pt x="89541" y="16783"/>
                      <a:pt x="89083" y="16783"/>
                    </a:cubicBezTo>
                    <a:cubicBezTo>
                      <a:pt x="88625" y="16783"/>
                      <a:pt x="88396" y="15440"/>
                      <a:pt x="88282" y="14853"/>
                    </a:cubicBezTo>
                    <a:cubicBezTo>
                      <a:pt x="88167" y="14097"/>
                      <a:pt x="86450" y="14685"/>
                      <a:pt x="86450" y="13594"/>
                    </a:cubicBezTo>
                    <a:cubicBezTo>
                      <a:pt x="85534" y="13510"/>
                      <a:pt x="85419" y="12587"/>
                      <a:pt x="84503" y="12587"/>
                    </a:cubicBezTo>
                    <a:cubicBezTo>
                      <a:pt x="84045" y="12587"/>
                      <a:pt x="84045" y="12839"/>
                      <a:pt x="83587" y="12839"/>
                    </a:cubicBezTo>
                    <a:cubicBezTo>
                      <a:pt x="82671" y="12839"/>
                      <a:pt x="82099" y="12335"/>
                      <a:pt x="81183" y="12335"/>
                    </a:cubicBezTo>
                    <a:cubicBezTo>
                      <a:pt x="80725" y="12335"/>
                      <a:pt x="80267" y="12587"/>
                      <a:pt x="80267" y="13090"/>
                    </a:cubicBezTo>
                    <a:cubicBezTo>
                      <a:pt x="80267" y="13342"/>
                      <a:pt x="81412" y="13762"/>
                      <a:pt x="80381" y="14349"/>
                    </a:cubicBezTo>
                    <a:cubicBezTo>
                      <a:pt x="79923" y="14517"/>
                      <a:pt x="80954" y="15188"/>
                      <a:pt x="80954" y="15608"/>
                    </a:cubicBezTo>
                    <a:cubicBezTo>
                      <a:pt x="81068" y="16363"/>
                      <a:pt x="80267" y="16615"/>
                      <a:pt x="79809" y="16699"/>
                    </a:cubicBezTo>
                    <a:cubicBezTo>
                      <a:pt x="80496" y="17790"/>
                      <a:pt x="81641" y="18209"/>
                      <a:pt x="81641" y="20055"/>
                    </a:cubicBezTo>
                    <a:cubicBezTo>
                      <a:pt x="81641" y="20559"/>
                      <a:pt x="79694" y="21734"/>
                      <a:pt x="79122" y="21902"/>
                    </a:cubicBezTo>
                    <a:cubicBezTo>
                      <a:pt x="80152" y="22405"/>
                      <a:pt x="79809" y="23916"/>
                      <a:pt x="80152" y="24335"/>
                    </a:cubicBezTo>
                    <a:cubicBezTo>
                      <a:pt x="80038" y="24503"/>
                      <a:pt x="79694" y="24755"/>
                      <a:pt x="79580" y="25006"/>
                    </a:cubicBezTo>
                    <a:cubicBezTo>
                      <a:pt x="79351" y="25006"/>
                      <a:pt x="79122" y="25426"/>
                      <a:pt x="78778" y="25426"/>
                    </a:cubicBezTo>
                    <a:cubicBezTo>
                      <a:pt x="78778" y="25426"/>
                      <a:pt x="78778" y="25426"/>
                      <a:pt x="78664" y="25342"/>
                    </a:cubicBezTo>
                    <a:cubicBezTo>
                      <a:pt x="77862" y="24839"/>
                      <a:pt x="76832" y="23916"/>
                      <a:pt x="76832" y="23160"/>
                    </a:cubicBezTo>
                    <a:cubicBezTo>
                      <a:pt x="76832" y="22237"/>
                      <a:pt x="76946" y="21566"/>
                      <a:pt x="76145" y="21062"/>
                    </a:cubicBezTo>
                    <a:cubicBezTo>
                      <a:pt x="74083" y="21062"/>
                      <a:pt x="74083" y="21062"/>
                      <a:pt x="74083" y="21062"/>
                    </a:cubicBezTo>
                    <a:cubicBezTo>
                      <a:pt x="72824" y="20307"/>
                      <a:pt x="71564" y="19888"/>
                      <a:pt x="70190" y="19384"/>
                    </a:cubicBezTo>
                    <a:cubicBezTo>
                      <a:pt x="69847" y="19300"/>
                      <a:pt x="69160" y="18797"/>
                      <a:pt x="68702" y="18797"/>
                    </a:cubicBezTo>
                    <a:cubicBezTo>
                      <a:pt x="68244" y="18797"/>
                      <a:pt x="68015" y="19216"/>
                      <a:pt x="67557" y="19216"/>
                    </a:cubicBezTo>
                    <a:cubicBezTo>
                      <a:pt x="67557" y="18545"/>
                      <a:pt x="66984" y="17034"/>
                      <a:pt x="66297" y="17034"/>
                    </a:cubicBezTo>
                    <a:cubicBezTo>
                      <a:pt x="66068" y="17034"/>
                      <a:pt x="65839" y="17202"/>
                      <a:pt x="65496" y="17286"/>
                    </a:cubicBezTo>
                    <a:cubicBezTo>
                      <a:pt x="65725" y="16951"/>
                      <a:pt x="65496" y="16867"/>
                      <a:pt x="65496" y="16027"/>
                    </a:cubicBezTo>
                    <a:cubicBezTo>
                      <a:pt x="65496" y="14937"/>
                      <a:pt x="65954" y="14265"/>
                      <a:pt x="66641" y="13594"/>
                    </a:cubicBezTo>
                    <a:cubicBezTo>
                      <a:pt x="66870" y="13426"/>
                      <a:pt x="67442" y="12335"/>
                      <a:pt x="67671" y="12251"/>
                    </a:cubicBezTo>
                    <a:cubicBezTo>
                      <a:pt x="68244" y="12083"/>
                      <a:pt x="69160" y="12335"/>
                      <a:pt x="69160" y="11664"/>
                    </a:cubicBezTo>
                    <a:cubicBezTo>
                      <a:pt x="69160" y="11244"/>
                      <a:pt x="68015" y="11244"/>
                      <a:pt x="67557" y="10993"/>
                    </a:cubicBezTo>
                    <a:cubicBezTo>
                      <a:pt x="67557" y="10993"/>
                      <a:pt x="67557" y="10993"/>
                      <a:pt x="67557" y="10993"/>
                    </a:cubicBezTo>
                    <a:cubicBezTo>
                      <a:pt x="67557" y="10993"/>
                      <a:pt x="67557" y="10993"/>
                      <a:pt x="67557" y="10909"/>
                    </a:cubicBezTo>
                    <a:cubicBezTo>
                      <a:pt x="67557" y="10909"/>
                      <a:pt x="67557" y="10825"/>
                      <a:pt x="67786" y="10825"/>
                    </a:cubicBezTo>
                    <a:cubicBezTo>
                      <a:pt x="68015" y="10825"/>
                      <a:pt x="68473" y="10909"/>
                      <a:pt x="69389" y="11244"/>
                    </a:cubicBezTo>
                    <a:cubicBezTo>
                      <a:pt x="69503" y="11244"/>
                      <a:pt x="69503" y="11244"/>
                      <a:pt x="69618" y="11244"/>
                    </a:cubicBezTo>
                    <a:cubicBezTo>
                      <a:pt x="70076" y="11244"/>
                      <a:pt x="69732" y="10657"/>
                      <a:pt x="70076" y="10657"/>
                    </a:cubicBezTo>
                    <a:cubicBezTo>
                      <a:pt x="70763" y="10657"/>
                      <a:pt x="70763" y="10657"/>
                      <a:pt x="70763" y="10657"/>
                    </a:cubicBezTo>
                    <a:cubicBezTo>
                      <a:pt x="71564" y="10657"/>
                      <a:pt x="71908" y="9902"/>
                      <a:pt x="72480" y="9566"/>
                    </a:cubicBezTo>
                    <a:cubicBezTo>
                      <a:pt x="72480" y="9146"/>
                      <a:pt x="72480" y="9146"/>
                      <a:pt x="72480" y="9146"/>
                    </a:cubicBezTo>
                    <a:cubicBezTo>
                      <a:pt x="71335" y="8979"/>
                      <a:pt x="70305" y="9062"/>
                      <a:pt x="69847" y="8223"/>
                    </a:cubicBezTo>
                    <a:cubicBezTo>
                      <a:pt x="70419" y="8223"/>
                      <a:pt x="70419" y="8223"/>
                      <a:pt x="70419" y="8223"/>
                    </a:cubicBezTo>
                    <a:cubicBezTo>
                      <a:pt x="70763" y="8475"/>
                      <a:pt x="71221" y="8895"/>
                      <a:pt x="71793" y="8895"/>
                    </a:cubicBezTo>
                    <a:cubicBezTo>
                      <a:pt x="72366" y="8895"/>
                      <a:pt x="73282" y="8307"/>
                      <a:pt x="73282" y="7972"/>
                    </a:cubicBezTo>
                    <a:cubicBezTo>
                      <a:pt x="73282" y="7888"/>
                      <a:pt x="72709" y="7384"/>
                      <a:pt x="73053" y="7384"/>
                    </a:cubicBezTo>
                    <a:cubicBezTo>
                      <a:pt x="73740" y="7384"/>
                      <a:pt x="73969" y="7888"/>
                      <a:pt x="74427" y="7888"/>
                    </a:cubicBezTo>
                    <a:cubicBezTo>
                      <a:pt x="74656" y="7888"/>
                      <a:pt x="74885" y="7720"/>
                      <a:pt x="75458" y="7720"/>
                    </a:cubicBezTo>
                    <a:cubicBezTo>
                      <a:pt x="75343" y="7552"/>
                      <a:pt x="75343" y="7300"/>
                      <a:pt x="75572" y="7300"/>
                    </a:cubicBezTo>
                    <a:cubicBezTo>
                      <a:pt x="75572" y="7300"/>
                      <a:pt x="75687" y="7384"/>
                      <a:pt x="75801" y="7552"/>
                    </a:cubicBezTo>
                    <a:cubicBezTo>
                      <a:pt x="75801" y="7552"/>
                      <a:pt x="75916" y="7636"/>
                      <a:pt x="75916" y="7636"/>
                    </a:cubicBezTo>
                    <a:cubicBezTo>
                      <a:pt x="76374" y="7636"/>
                      <a:pt x="77633" y="6545"/>
                      <a:pt x="77633" y="6293"/>
                    </a:cubicBezTo>
                    <a:cubicBezTo>
                      <a:pt x="77633" y="6041"/>
                      <a:pt x="76946" y="5706"/>
                      <a:pt x="76946" y="5538"/>
                    </a:cubicBezTo>
                    <a:cubicBezTo>
                      <a:pt x="76946" y="5370"/>
                      <a:pt x="76488" y="4951"/>
                      <a:pt x="77519" y="4531"/>
                    </a:cubicBezTo>
                    <a:cubicBezTo>
                      <a:pt x="77633" y="4279"/>
                      <a:pt x="77519" y="4279"/>
                      <a:pt x="77519" y="3776"/>
                    </a:cubicBezTo>
                    <a:cubicBezTo>
                      <a:pt x="76488" y="3776"/>
                      <a:pt x="76717" y="3104"/>
                      <a:pt x="75458" y="3104"/>
                    </a:cubicBezTo>
                    <a:cubicBezTo>
                      <a:pt x="75229" y="3104"/>
                      <a:pt x="75000" y="2937"/>
                      <a:pt x="74656" y="2937"/>
                    </a:cubicBezTo>
                    <a:cubicBezTo>
                      <a:pt x="74312" y="2937"/>
                      <a:pt x="73854" y="3104"/>
                      <a:pt x="73854" y="3440"/>
                    </a:cubicBezTo>
                    <a:cubicBezTo>
                      <a:pt x="73854" y="3860"/>
                      <a:pt x="74312" y="3944"/>
                      <a:pt x="74312" y="4195"/>
                    </a:cubicBezTo>
                    <a:cubicBezTo>
                      <a:pt x="74312" y="4531"/>
                      <a:pt x="73625" y="4531"/>
                      <a:pt x="73511" y="4783"/>
                    </a:cubicBezTo>
                    <a:cubicBezTo>
                      <a:pt x="73167" y="5286"/>
                      <a:pt x="73282" y="5622"/>
                      <a:pt x="72824" y="6125"/>
                    </a:cubicBezTo>
                    <a:cubicBezTo>
                      <a:pt x="72709" y="6293"/>
                      <a:pt x="72480" y="6377"/>
                      <a:pt x="72366" y="6377"/>
                    </a:cubicBezTo>
                    <a:cubicBezTo>
                      <a:pt x="71793" y="6377"/>
                      <a:pt x="71221" y="5538"/>
                      <a:pt x="71221" y="5370"/>
                    </a:cubicBezTo>
                    <a:cubicBezTo>
                      <a:pt x="71221" y="4951"/>
                      <a:pt x="71679" y="5034"/>
                      <a:pt x="71679" y="4615"/>
                    </a:cubicBezTo>
                    <a:cubicBezTo>
                      <a:pt x="71679" y="4447"/>
                      <a:pt x="70763" y="3692"/>
                      <a:pt x="70534" y="3692"/>
                    </a:cubicBezTo>
                    <a:cubicBezTo>
                      <a:pt x="69618" y="3692"/>
                      <a:pt x="70305" y="4867"/>
                      <a:pt x="69274" y="4867"/>
                    </a:cubicBezTo>
                    <a:cubicBezTo>
                      <a:pt x="69274" y="4363"/>
                      <a:pt x="69274" y="4027"/>
                      <a:pt x="68587" y="3776"/>
                    </a:cubicBezTo>
                    <a:cubicBezTo>
                      <a:pt x="68702" y="3608"/>
                      <a:pt x="68702" y="3524"/>
                      <a:pt x="68816" y="3440"/>
                    </a:cubicBezTo>
                    <a:cubicBezTo>
                      <a:pt x="68358" y="3188"/>
                      <a:pt x="67671" y="3440"/>
                      <a:pt x="67328" y="3020"/>
                    </a:cubicBezTo>
                    <a:cubicBezTo>
                      <a:pt x="67557" y="2937"/>
                      <a:pt x="68129" y="2685"/>
                      <a:pt x="68129" y="2349"/>
                    </a:cubicBezTo>
                    <a:cubicBezTo>
                      <a:pt x="68129" y="1846"/>
                      <a:pt x="67099" y="1846"/>
                      <a:pt x="67099" y="1426"/>
                    </a:cubicBezTo>
                    <a:cubicBezTo>
                      <a:pt x="67099" y="587"/>
                      <a:pt x="66412" y="0"/>
                      <a:pt x="65152" y="0"/>
                    </a:cubicBezTo>
                    <a:cubicBezTo>
                      <a:pt x="65152" y="0"/>
                      <a:pt x="65152" y="0"/>
                      <a:pt x="6515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48" name="Google Shape;348;p11"/>
              <p:cNvSpPr/>
              <p:nvPr/>
            </p:nvSpPr>
            <p:spPr>
              <a:xfrm>
                <a:off x="-9771063" y="3951288"/>
                <a:ext cx="17463" cy="25400"/>
              </a:xfrm>
              <a:custGeom>
                <a:rect b="b" l="l" r="r" t="t"/>
                <a:pathLst>
                  <a:path extrusionOk="0" h="120000" w="120000">
                    <a:moveTo>
                      <a:pt x="48000" y="0"/>
                    </a:moveTo>
                    <a:cubicBezTo>
                      <a:pt x="0" y="0"/>
                      <a:pt x="0" y="0"/>
                      <a:pt x="0" y="0"/>
                    </a:cubicBezTo>
                    <a:cubicBezTo>
                      <a:pt x="0" y="51428"/>
                      <a:pt x="0" y="119999"/>
                      <a:pt x="72000" y="119999"/>
                    </a:cubicBezTo>
                    <a:cubicBezTo>
                      <a:pt x="96000" y="119999"/>
                      <a:pt x="120000" y="102857"/>
                      <a:pt x="120000" y="85714"/>
                    </a:cubicBezTo>
                    <a:cubicBezTo>
                      <a:pt x="120000" y="51428"/>
                      <a:pt x="96000" y="17142"/>
                      <a:pt x="4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49" name="Google Shape;349;p11"/>
              <p:cNvSpPr/>
              <p:nvPr/>
            </p:nvSpPr>
            <p:spPr>
              <a:xfrm>
                <a:off x="-9786938" y="3883025"/>
                <a:ext cx="26988" cy="7938"/>
              </a:xfrm>
              <a:custGeom>
                <a:rect b="b" l="l" r="r" t="t"/>
                <a:pathLst>
                  <a:path extrusionOk="0" h="120000" w="120000">
                    <a:moveTo>
                      <a:pt x="68571" y="0"/>
                    </a:moveTo>
                    <a:cubicBezTo>
                      <a:pt x="51428" y="0"/>
                      <a:pt x="17142" y="60000"/>
                      <a:pt x="0" y="120000"/>
                    </a:cubicBezTo>
                    <a:cubicBezTo>
                      <a:pt x="17142" y="120000"/>
                      <a:pt x="51428" y="120000"/>
                      <a:pt x="85714" y="120000"/>
                    </a:cubicBezTo>
                    <a:cubicBezTo>
                      <a:pt x="102857" y="120000"/>
                      <a:pt x="119999" y="120000"/>
                      <a:pt x="119999" y="120000"/>
                    </a:cubicBezTo>
                    <a:cubicBezTo>
                      <a:pt x="119999" y="60000"/>
                      <a:pt x="102857" y="0"/>
                      <a:pt x="6857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50" name="Google Shape;350;p11"/>
              <p:cNvSpPr/>
              <p:nvPr/>
            </p:nvSpPr>
            <p:spPr>
              <a:xfrm>
                <a:off x="-9742488" y="3898900"/>
                <a:ext cx="7938" cy="7938"/>
              </a:xfrm>
              <a:custGeom>
                <a:rect b="b" l="l" r="r" t="t"/>
                <a:pathLst>
                  <a:path extrusionOk="0" h="120000" w="120000">
                    <a:moveTo>
                      <a:pt x="60000" y="0"/>
                    </a:moveTo>
                    <a:cubicBezTo>
                      <a:pt x="0" y="0"/>
                      <a:pt x="60000" y="120000"/>
                      <a:pt x="120000" y="120000"/>
                    </a:cubicBezTo>
                    <a:cubicBezTo>
                      <a:pt x="120000" y="120000"/>
                      <a:pt x="120000" y="120000"/>
                      <a:pt x="120000" y="120000"/>
                    </a:cubicBezTo>
                    <a:cubicBezTo>
                      <a:pt x="60000" y="0"/>
                      <a:pt x="6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51" name="Google Shape;351;p11"/>
              <p:cNvSpPr/>
              <p:nvPr/>
            </p:nvSpPr>
            <p:spPr>
              <a:xfrm>
                <a:off x="-9632951" y="4083050"/>
                <a:ext cx="19050" cy="19050"/>
              </a:xfrm>
              <a:custGeom>
                <a:rect b="b" l="l" r="r" t="t"/>
                <a:pathLst>
                  <a:path extrusionOk="0" h="120000" w="120000">
                    <a:moveTo>
                      <a:pt x="120000" y="0"/>
                    </a:moveTo>
                    <a:cubicBezTo>
                      <a:pt x="96000" y="48000"/>
                      <a:pt x="72000" y="72000"/>
                      <a:pt x="24000" y="72000"/>
                    </a:cubicBezTo>
                    <a:cubicBezTo>
                      <a:pt x="0" y="72000"/>
                      <a:pt x="0" y="72000"/>
                      <a:pt x="0" y="72000"/>
                    </a:cubicBezTo>
                    <a:cubicBezTo>
                      <a:pt x="0" y="120000"/>
                      <a:pt x="0" y="120000"/>
                      <a:pt x="0" y="120000"/>
                    </a:cubicBezTo>
                    <a:cubicBezTo>
                      <a:pt x="24000" y="120000"/>
                      <a:pt x="24000" y="120000"/>
                      <a:pt x="24000" y="120000"/>
                    </a:cubicBezTo>
                    <a:cubicBezTo>
                      <a:pt x="48000" y="120000"/>
                      <a:pt x="96000" y="120000"/>
                      <a:pt x="120000" y="7200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52" name="Google Shape;352;p11"/>
              <p:cNvSpPr/>
              <p:nvPr/>
            </p:nvSpPr>
            <p:spPr>
              <a:xfrm>
                <a:off x="-11412538" y="2609850"/>
                <a:ext cx="52388" cy="79375"/>
              </a:xfrm>
              <a:custGeom>
                <a:rect b="b" l="l" r="r" t="t"/>
                <a:pathLst>
                  <a:path extrusionOk="0" h="120000" w="120000">
                    <a:moveTo>
                      <a:pt x="25714" y="0"/>
                    </a:moveTo>
                    <a:cubicBezTo>
                      <a:pt x="8571" y="0"/>
                      <a:pt x="0" y="11428"/>
                      <a:pt x="0" y="40000"/>
                    </a:cubicBezTo>
                    <a:cubicBezTo>
                      <a:pt x="8571" y="34285"/>
                      <a:pt x="17142" y="34285"/>
                      <a:pt x="17142" y="34285"/>
                    </a:cubicBezTo>
                    <a:cubicBezTo>
                      <a:pt x="25714" y="34285"/>
                      <a:pt x="25714" y="40000"/>
                      <a:pt x="51428" y="40000"/>
                    </a:cubicBezTo>
                    <a:cubicBezTo>
                      <a:pt x="42857" y="51428"/>
                      <a:pt x="51428" y="62857"/>
                      <a:pt x="51428" y="80000"/>
                    </a:cubicBezTo>
                    <a:cubicBezTo>
                      <a:pt x="51428" y="80000"/>
                      <a:pt x="77142" y="120000"/>
                      <a:pt x="94285" y="120000"/>
                    </a:cubicBezTo>
                    <a:cubicBezTo>
                      <a:pt x="111428" y="120000"/>
                      <a:pt x="119999" y="114285"/>
                      <a:pt x="119999" y="102857"/>
                    </a:cubicBezTo>
                    <a:cubicBezTo>
                      <a:pt x="119999" y="57142"/>
                      <a:pt x="51428" y="51428"/>
                      <a:pt x="59999" y="5714"/>
                    </a:cubicBezTo>
                    <a:cubicBezTo>
                      <a:pt x="42857" y="0"/>
                      <a:pt x="34285" y="0"/>
                      <a:pt x="2571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53" name="Google Shape;353;p11"/>
              <p:cNvSpPr/>
              <p:nvPr/>
            </p:nvSpPr>
            <p:spPr>
              <a:xfrm>
                <a:off x="-11491913" y="2513013"/>
                <a:ext cx="57150" cy="101600"/>
              </a:xfrm>
              <a:custGeom>
                <a:rect b="b" l="l" r="r" t="t"/>
                <a:pathLst>
                  <a:path extrusionOk="0" h="120000" w="120000">
                    <a:moveTo>
                      <a:pt x="80000" y="0"/>
                    </a:moveTo>
                    <a:cubicBezTo>
                      <a:pt x="64000" y="4444"/>
                      <a:pt x="64000" y="4444"/>
                      <a:pt x="64000" y="4444"/>
                    </a:cubicBezTo>
                    <a:cubicBezTo>
                      <a:pt x="56000" y="4444"/>
                      <a:pt x="56000" y="0"/>
                      <a:pt x="24000" y="0"/>
                    </a:cubicBezTo>
                    <a:cubicBezTo>
                      <a:pt x="16000" y="0"/>
                      <a:pt x="0" y="4444"/>
                      <a:pt x="0" y="13333"/>
                    </a:cubicBezTo>
                    <a:cubicBezTo>
                      <a:pt x="0" y="35555"/>
                      <a:pt x="24000" y="57777"/>
                      <a:pt x="64000" y="57777"/>
                    </a:cubicBezTo>
                    <a:cubicBezTo>
                      <a:pt x="64000" y="84444"/>
                      <a:pt x="72000" y="102222"/>
                      <a:pt x="96000" y="120000"/>
                    </a:cubicBezTo>
                    <a:cubicBezTo>
                      <a:pt x="120000" y="102222"/>
                      <a:pt x="96000" y="84444"/>
                      <a:pt x="104000" y="62222"/>
                    </a:cubicBezTo>
                    <a:cubicBezTo>
                      <a:pt x="96000" y="62222"/>
                      <a:pt x="88000" y="62222"/>
                      <a:pt x="88000" y="62222"/>
                    </a:cubicBezTo>
                    <a:cubicBezTo>
                      <a:pt x="80000" y="62222"/>
                      <a:pt x="80000" y="62222"/>
                      <a:pt x="80000" y="62222"/>
                    </a:cubicBezTo>
                    <a:cubicBezTo>
                      <a:pt x="64000" y="40000"/>
                      <a:pt x="80000" y="40000"/>
                      <a:pt x="8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54" name="Google Shape;354;p11"/>
              <p:cNvSpPr/>
              <p:nvPr/>
            </p:nvSpPr>
            <p:spPr>
              <a:xfrm>
                <a:off x="-10988676" y="1577975"/>
                <a:ext cx="544513" cy="344488"/>
              </a:xfrm>
              <a:custGeom>
                <a:rect b="b" l="l" r="r" t="t"/>
                <a:pathLst>
                  <a:path extrusionOk="0" h="120000" w="120000">
                    <a:moveTo>
                      <a:pt x="87724" y="0"/>
                    </a:moveTo>
                    <a:cubicBezTo>
                      <a:pt x="83586" y="0"/>
                      <a:pt x="81103" y="3913"/>
                      <a:pt x="81103" y="7826"/>
                    </a:cubicBezTo>
                    <a:cubicBezTo>
                      <a:pt x="81103" y="9130"/>
                      <a:pt x="81103" y="10434"/>
                      <a:pt x="81103" y="11739"/>
                    </a:cubicBezTo>
                    <a:cubicBezTo>
                      <a:pt x="79448" y="13043"/>
                      <a:pt x="79448" y="14347"/>
                      <a:pt x="78620" y="14347"/>
                    </a:cubicBezTo>
                    <a:cubicBezTo>
                      <a:pt x="77793" y="14347"/>
                      <a:pt x="76965" y="11739"/>
                      <a:pt x="74482" y="11739"/>
                    </a:cubicBezTo>
                    <a:cubicBezTo>
                      <a:pt x="72827" y="11739"/>
                      <a:pt x="70344" y="14347"/>
                      <a:pt x="70344" y="18260"/>
                    </a:cubicBezTo>
                    <a:cubicBezTo>
                      <a:pt x="70344" y="22173"/>
                      <a:pt x="73655" y="41739"/>
                      <a:pt x="76137" y="48260"/>
                    </a:cubicBezTo>
                    <a:cubicBezTo>
                      <a:pt x="74482" y="49565"/>
                      <a:pt x="74482" y="50869"/>
                      <a:pt x="72827" y="50869"/>
                    </a:cubicBezTo>
                    <a:cubicBezTo>
                      <a:pt x="68689" y="50869"/>
                      <a:pt x="70344" y="40434"/>
                      <a:pt x="68689" y="35217"/>
                    </a:cubicBezTo>
                    <a:cubicBezTo>
                      <a:pt x="67862" y="30000"/>
                      <a:pt x="64551" y="24782"/>
                      <a:pt x="61241" y="23478"/>
                    </a:cubicBezTo>
                    <a:cubicBezTo>
                      <a:pt x="56275" y="23478"/>
                      <a:pt x="56275" y="23478"/>
                      <a:pt x="56275" y="23478"/>
                    </a:cubicBezTo>
                    <a:cubicBezTo>
                      <a:pt x="57103" y="26086"/>
                      <a:pt x="57103" y="27391"/>
                      <a:pt x="57103" y="31304"/>
                    </a:cubicBezTo>
                    <a:cubicBezTo>
                      <a:pt x="54620" y="32608"/>
                      <a:pt x="52965" y="32608"/>
                      <a:pt x="50482" y="33913"/>
                    </a:cubicBezTo>
                    <a:cubicBezTo>
                      <a:pt x="48827" y="26086"/>
                      <a:pt x="46344" y="20869"/>
                      <a:pt x="40551" y="20869"/>
                    </a:cubicBezTo>
                    <a:cubicBezTo>
                      <a:pt x="36413" y="20869"/>
                      <a:pt x="34758" y="26086"/>
                      <a:pt x="33103" y="28695"/>
                    </a:cubicBezTo>
                    <a:cubicBezTo>
                      <a:pt x="32275" y="26086"/>
                      <a:pt x="32275" y="13043"/>
                      <a:pt x="28965" y="13043"/>
                    </a:cubicBezTo>
                    <a:cubicBezTo>
                      <a:pt x="20689" y="13043"/>
                      <a:pt x="0" y="28695"/>
                      <a:pt x="0" y="50869"/>
                    </a:cubicBezTo>
                    <a:cubicBezTo>
                      <a:pt x="0" y="52173"/>
                      <a:pt x="4965" y="58695"/>
                      <a:pt x="7448" y="58695"/>
                    </a:cubicBezTo>
                    <a:cubicBezTo>
                      <a:pt x="9103" y="58695"/>
                      <a:pt x="9931" y="58695"/>
                      <a:pt x="11586" y="58695"/>
                    </a:cubicBezTo>
                    <a:cubicBezTo>
                      <a:pt x="12413" y="58695"/>
                      <a:pt x="13241" y="58695"/>
                      <a:pt x="14896" y="60000"/>
                    </a:cubicBezTo>
                    <a:cubicBezTo>
                      <a:pt x="12413" y="62608"/>
                      <a:pt x="5793" y="58695"/>
                      <a:pt x="5793" y="69130"/>
                    </a:cubicBezTo>
                    <a:cubicBezTo>
                      <a:pt x="5793" y="75652"/>
                      <a:pt x="9931" y="76956"/>
                      <a:pt x="14896" y="76956"/>
                    </a:cubicBezTo>
                    <a:cubicBezTo>
                      <a:pt x="18206" y="76956"/>
                      <a:pt x="21517" y="75652"/>
                      <a:pt x="23172" y="75652"/>
                    </a:cubicBezTo>
                    <a:cubicBezTo>
                      <a:pt x="35586" y="75652"/>
                      <a:pt x="35586" y="75652"/>
                      <a:pt x="35586" y="75652"/>
                    </a:cubicBezTo>
                    <a:cubicBezTo>
                      <a:pt x="38068" y="75652"/>
                      <a:pt x="39724" y="78260"/>
                      <a:pt x="41379" y="80869"/>
                    </a:cubicBezTo>
                    <a:cubicBezTo>
                      <a:pt x="38896" y="80869"/>
                      <a:pt x="37241" y="80869"/>
                      <a:pt x="33931" y="80869"/>
                    </a:cubicBezTo>
                    <a:cubicBezTo>
                      <a:pt x="24000" y="80869"/>
                      <a:pt x="17379" y="83478"/>
                      <a:pt x="11586" y="91304"/>
                    </a:cubicBezTo>
                    <a:cubicBezTo>
                      <a:pt x="13241" y="96521"/>
                      <a:pt x="17379" y="106956"/>
                      <a:pt x="22344" y="106956"/>
                    </a:cubicBezTo>
                    <a:cubicBezTo>
                      <a:pt x="24000" y="106956"/>
                      <a:pt x="25655" y="105652"/>
                      <a:pt x="28137" y="105652"/>
                    </a:cubicBezTo>
                    <a:cubicBezTo>
                      <a:pt x="30620" y="105652"/>
                      <a:pt x="33931" y="106956"/>
                      <a:pt x="34758" y="108260"/>
                    </a:cubicBezTo>
                    <a:cubicBezTo>
                      <a:pt x="38068" y="112173"/>
                      <a:pt x="35586" y="120000"/>
                      <a:pt x="38896" y="120000"/>
                    </a:cubicBezTo>
                    <a:cubicBezTo>
                      <a:pt x="59586" y="120000"/>
                      <a:pt x="59586" y="120000"/>
                      <a:pt x="59586" y="120000"/>
                    </a:cubicBezTo>
                    <a:cubicBezTo>
                      <a:pt x="64551" y="113478"/>
                      <a:pt x="70344" y="116086"/>
                      <a:pt x="76137" y="110869"/>
                    </a:cubicBezTo>
                    <a:cubicBezTo>
                      <a:pt x="79448" y="108260"/>
                      <a:pt x="77793" y="103043"/>
                      <a:pt x="81931" y="103043"/>
                    </a:cubicBezTo>
                    <a:cubicBezTo>
                      <a:pt x="88551" y="103043"/>
                      <a:pt x="91862" y="116086"/>
                      <a:pt x="100965" y="116086"/>
                    </a:cubicBezTo>
                    <a:cubicBezTo>
                      <a:pt x="101793" y="116086"/>
                      <a:pt x="101793" y="116086"/>
                      <a:pt x="102620" y="116086"/>
                    </a:cubicBezTo>
                    <a:cubicBezTo>
                      <a:pt x="107586" y="116086"/>
                      <a:pt x="111724" y="116086"/>
                      <a:pt x="114206" y="108260"/>
                    </a:cubicBezTo>
                    <a:cubicBezTo>
                      <a:pt x="113379" y="106956"/>
                      <a:pt x="111724" y="105652"/>
                      <a:pt x="111724" y="101739"/>
                    </a:cubicBezTo>
                    <a:cubicBezTo>
                      <a:pt x="110896" y="101739"/>
                      <a:pt x="108413" y="101739"/>
                      <a:pt x="108413" y="99130"/>
                    </a:cubicBezTo>
                    <a:cubicBezTo>
                      <a:pt x="108413" y="95217"/>
                      <a:pt x="109241" y="93913"/>
                      <a:pt x="110896" y="93913"/>
                    </a:cubicBezTo>
                    <a:cubicBezTo>
                      <a:pt x="112551" y="93913"/>
                      <a:pt x="114206" y="95217"/>
                      <a:pt x="115034" y="95217"/>
                    </a:cubicBezTo>
                    <a:cubicBezTo>
                      <a:pt x="116689" y="95217"/>
                      <a:pt x="117517" y="93913"/>
                      <a:pt x="120000" y="91304"/>
                    </a:cubicBezTo>
                    <a:cubicBezTo>
                      <a:pt x="115862" y="84782"/>
                      <a:pt x="96827" y="74347"/>
                      <a:pt x="96827" y="61304"/>
                    </a:cubicBezTo>
                    <a:cubicBezTo>
                      <a:pt x="96827" y="49565"/>
                      <a:pt x="91034" y="40434"/>
                      <a:pt x="91034" y="24782"/>
                    </a:cubicBezTo>
                    <a:cubicBezTo>
                      <a:pt x="91034" y="20869"/>
                      <a:pt x="96000" y="16956"/>
                      <a:pt x="96000" y="10434"/>
                    </a:cubicBezTo>
                    <a:cubicBezTo>
                      <a:pt x="96000" y="3913"/>
                      <a:pt x="91862" y="0"/>
                      <a:pt x="8772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55" name="Google Shape;355;p11"/>
              <p:cNvSpPr/>
              <p:nvPr/>
            </p:nvSpPr>
            <p:spPr>
              <a:xfrm>
                <a:off x="-11187113" y="1528763"/>
                <a:ext cx="304800" cy="236538"/>
              </a:xfrm>
              <a:custGeom>
                <a:rect b="b" l="l" r="r" t="t"/>
                <a:pathLst>
                  <a:path extrusionOk="0" h="120000" w="120000">
                    <a:moveTo>
                      <a:pt x="51851" y="0"/>
                    </a:moveTo>
                    <a:cubicBezTo>
                      <a:pt x="45925" y="0"/>
                      <a:pt x="42962" y="5714"/>
                      <a:pt x="38518" y="5714"/>
                    </a:cubicBezTo>
                    <a:cubicBezTo>
                      <a:pt x="32592" y="5714"/>
                      <a:pt x="28148" y="1904"/>
                      <a:pt x="22222" y="1904"/>
                    </a:cubicBezTo>
                    <a:cubicBezTo>
                      <a:pt x="20740" y="1904"/>
                      <a:pt x="17777" y="1904"/>
                      <a:pt x="14814" y="5714"/>
                    </a:cubicBezTo>
                    <a:cubicBezTo>
                      <a:pt x="14814" y="11428"/>
                      <a:pt x="20740" y="20952"/>
                      <a:pt x="20740" y="26666"/>
                    </a:cubicBezTo>
                    <a:cubicBezTo>
                      <a:pt x="20740" y="49523"/>
                      <a:pt x="0" y="66666"/>
                      <a:pt x="0" y="89523"/>
                    </a:cubicBezTo>
                    <a:cubicBezTo>
                      <a:pt x="0" y="97142"/>
                      <a:pt x="16296" y="95238"/>
                      <a:pt x="19259" y="100952"/>
                    </a:cubicBezTo>
                    <a:cubicBezTo>
                      <a:pt x="20740" y="104761"/>
                      <a:pt x="23703" y="114285"/>
                      <a:pt x="25185" y="114285"/>
                    </a:cubicBezTo>
                    <a:cubicBezTo>
                      <a:pt x="28148" y="114285"/>
                      <a:pt x="29629" y="120000"/>
                      <a:pt x="31111" y="120000"/>
                    </a:cubicBezTo>
                    <a:cubicBezTo>
                      <a:pt x="35555" y="120000"/>
                      <a:pt x="63703" y="104761"/>
                      <a:pt x="63703" y="99047"/>
                    </a:cubicBezTo>
                    <a:cubicBezTo>
                      <a:pt x="63703" y="85714"/>
                      <a:pt x="81481" y="59047"/>
                      <a:pt x="93333" y="51428"/>
                    </a:cubicBezTo>
                    <a:cubicBezTo>
                      <a:pt x="97777" y="49523"/>
                      <a:pt x="120000" y="45714"/>
                      <a:pt x="120000" y="38095"/>
                    </a:cubicBezTo>
                    <a:cubicBezTo>
                      <a:pt x="120000" y="22857"/>
                      <a:pt x="99259" y="11428"/>
                      <a:pt x="91851" y="11428"/>
                    </a:cubicBezTo>
                    <a:cubicBezTo>
                      <a:pt x="87407" y="11428"/>
                      <a:pt x="82962" y="15238"/>
                      <a:pt x="80000" y="15238"/>
                    </a:cubicBezTo>
                    <a:cubicBezTo>
                      <a:pt x="80000" y="15238"/>
                      <a:pt x="78518" y="15238"/>
                      <a:pt x="77037" y="13333"/>
                    </a:cubicBezTo>
                    <a:cubicBezTo>
                      <a:pt x="68148" y="11428"/>
                      <a:pt x="63703" y="3809"/>
                      <a:pt x="54814" y="0"/>
                    </a:cubicBezTo>
                    <a:cubicBezTo>
                      <a:pt x="53333" y="0"/>
                      <a:pt x="53333" y="0"/>
                      <a:pt x="5185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56" name="Google Shape;356;p11"/>
              <p:cNvSpPr/>
              <p:nvPr/>
            </p:nvSpPr>
            <p:spPr>
              <a:xfrm>
                <a:off x="-10947401" y="1355725"/>
                <a:ext cx="365125" cy="184150"/>
              </a:xfrm>
              <a:custGeom>
                <a:rect b="b" l="l" r="r" t="t"/>
                <a:pathLst>
                  <a:path extrusionOk="0" h="120000" w="120000">
                    <a:moveTo>
                      <a:pt x="29690" y="46530"/>
                    </a:moveTo>
                    <a:cubicBezTo>
                      <a:pt x="28453" y="46530"/>
                      <a:pt x="27216" y="46530"/>
                      <a:pt x="24742" y="46530"/>
                    </a:cubicBezTo>
                    <a:cubicBezTo>
                      <a:pt x="25979" y="46530"/>
                      <a:pt x="28453" y="46530"/>
                      <a:pt x="29690" y="46530"/>
                    </a:cubicBezTo>
                    <a:moveTo>
                      <a:pt x="84123" y="0"/>
                    </a:moveTo>
                    <a:cubicBezTo>
                      <a:pt x="80412" y="4897"/>
                      <a:pt x="71752" y="12244"/>
                      <a:pt x="71752" y="24489"/>
                    </a:cubicBezTo>
                    <a:cubicBezTo>
                      <a:pt x="71752" y="31836"/>
                      <a:pt x="77938" y="36734"/>
                      <a:pt x="79175" y="36734"/>
                    </a:cubicBezTo>
                    <a:cubicBezTo>
                      <a:pt x="79175" y="48979"/>
                      <a:pt x="79175" y="48979"/>
                      <a:pt x="79175" y="48979"/>
                    </a:cubicBezTo>
                    <a:cubicBezTo>
                      <a:pt x="79175" y="48979"/>
                      <a:pt x="76701" y="48979"/>
                      <a:pt x="76701" y="51428"/>
                    </a:cubicBezTo>
                    <a:cubicBezTo>
                      <a:pt x="77938" y="53877"/>
                      <a:pt x="79175" y="53877"/>
                      <a:pt x="82886" y="53877"/>
                    </a:cubicBezTo>
                    <a:cubicBezTo>
                      <a:pt x="81649" y="61224"/>
                      <a:pt x="80412" y="63673"/>
                      <a:pt x="75463" y="63673"/>
                    </a:cubicBezTo>
                    <a:cubicBezTo>
                      <a:pt x="60618" y="63673"/>
                      <a:pt x="53195" y="34285"/>
                      <a:pt x="43298" y="34285"/>
                    </a:cubicBezTo>
                    <a:cubicBezTo>
                      <a:pt x="35876" y="34285"/>
                      <a:pt x="35876" y="34285"/>
                      <a:pt x="35876" y="34285"/>
                    </a:cubicBezTo>
                    <a:cubicBezTo>
                      <a:pt x="34639" y="24489"/>
                      <a:pt x="30927" y="22040"/>
                      <a:pt x="29690" y="22040"/>
                    </a:cubicBezTo>
                    <a:cubicBezTo>
                      <a:pt x="27216" y="22040"/>
                      <a:pt x="25979" y="19591"/>
                      <a:pt x="23505" y="19591"/>
                    </a:cubicBezTo>
                    <a:cubicBezTo>
                      <a:pt x="22268" y="19591"/>
                      <a:pt x="19793" y="19591"/>
                      <a:pt x="18556" y="22040"/>
                    </a:cubicBezTo>
                    <a:cubicBezTo>
                      <a:pt x="18556" y="24489"/>
                      <a:pt x="19793" y="26938"/>
                      <a:pt x="21030" y="29387"/>
                    </a:cubicBezTo>
                    <a:cubicBezTo>
                      <a:pt x="19793" y="29387"/>
                      <a:pt x="19793" y="29387"/>
                      <a:pt x="19793" y="29387"/>
                    </a:cubicBezTo>
                    <a:cubicBezTo>
                      <a:pt x="17319" y="29387"/>
                      <a:pt x="14845" y="34285"/>
                      <a:pt x="13608" y="39183"/>
                    </a:cubicBezTo>
                    <a:cubicBezTo>
                      <a:pt x="13608" y="39183"/>
                      <a:pt x="14845" y="41632"/>
                      <a:pt x="16082" y="41632"/>
                    </a:cubicBezTo>
                    <a:cubicBezTo>
                      <a:pt x="16082" y="41632"/>
                      <a:pt x="14845" y="41632"/>
                      <a:pt x="14845" y="41632"/>
                    </a:cubicBezTo>
                    <a:cubicBezTo>
                      <a:pt x="14845" y="41632"/>
                      <a:pt x="13608" y="41632"/>
                      <a:pt x="11134" y="41632"/>
                    </a:cubicBezTo>
                    <a:cubicBezTo>
                      <a:pt x="11134" y="41632"/>
                      <a:pt x="9896" y="41632"/>
                      <a:pt x="8659" y="41632"/>
                    </a:cubicBezTo>
                    <a:cubicBezTo>
                      <a:pt x="8659" y="53877"/>
                      <a:pt x="8659" y="53877"/>
                      <a:pt x="8659" y="53877"/>
                    </a:cubicBezTo>
                    <a:cubicBezTo>
                      <a:pt x="9896" y="53877"/>
                      <a:pt x="11134" y="56326"/>
                      <a:pt x="12371" y="56326"/>
                    </a:cubicBezTo>
                    <a:cubicBezTo>
                      <a:pt x="11134" y="56326"/>
                      <a:pt x="9896" y="56326"/>
                      <a:pt x="8659" y="56326"/>
                    </a:cubicBezTo>
                    <a:cubicBezTo>
                      <a:pt x="4948" y="56326"/>
                      <a:pt x="3711" y="63673"/>
                      <a:pt x="0" y="63673"/>
                    </a:cubicBezTo>
                    <a:cubicBezTo>
                      <a:pt x="1237" y="71020"/>
                      <a:pt x="0" y="68571"/>
                      <a:pt x="0" y="75918"/>
                    </a:cubicBezTo>
                    <a:cubicBezTo>
                      <a:pt x="0" y="83265"/>
                      <a:pt x="2474" y="88163"/>
                      <a:pt x="4948" y="88163"/>
                    </a:cubicBezTo>
                    <a:cubicBezTo>
                      <a:pt x="7422" y="88163"/>
                      <a:pt x="13608" y="95510"/>
                      <a:pt x="17319" y="95510"/>
                    </a:cubicBezTo>
                    <a:cubicBezTo>
                      <a:pt x="21030" y="95510"/>
                      <a:pt x="25979" y="90612"/>
                      <a:pt x="32164" y="88163"/>
                    </a:cubicBezTo>
                    <a:cubicBezTo>
                      <a:pt x="32164" y="83265"/>
                      <a:pt x="33402" y="78367"/>
                      <a:pt x="35876" y="78367"/>
                    </a:cubicBezTo>
                    <a:cubicBezTo>
                      <a:pt x="35876" y="85714"/>
                      <a:pt x="39587" y="90612"/>
                      <a:pt x="42061" y="97959"/>
                    </a:cubicBezTo>
                    <a:cubicBezTo>
                      <a:pt x="39587" y="97959"/>
                      <a:pt x="38350" y="97959"/>
                      <a:pt x="37113" y="97959"/>
                    </a:cubicBezTo>
                    <a:cubicBezTo>
                      <a:pt x="34639" y="97959"/>
                      <a:pt x="32164" y="97959"/>
                      <a:pt x="32164" y="107755"/>
                    </a:cubicBezTo>
                    <a:cubicBezTo>
                      <a:pt x="32164" y="112653"/>
                      <a:pt x="37113" y="119999"/>
                      <a:pt x="42061" y="119999"/>
                    </a:cubicBezTo>
                    <a:cubicBezTo>
                      <a:pt x="49484" y="119999"/>
                      <a:pt x="56907" y="112653"/>
                      <a:pt x="63092" y="107755"/>
                    </a:cubicBezTo>
                    <a:cubicBezTo>
                      <a:pt x="64329" y="105306"/>
                      <a:pt x="86597" y="95510"/>
                      <a:pt x="86597" y="93061"/>
                    </a:cubicBezTo>
                    <a:cubicBezTo>
                      <a:pt x="86597" y="93061"/>
                      <a:pt x="87835" y="93061"/>
                      <a:pt x="87835" y="93061"/>
                    </a:cubicBezTo>
                    <a:cubicBezTo>
                      <a:pt x="90309" y="93061"/>
                      <a:pt x="94020" y="93061"/>
                      <a:pt x="97731" y="93061"/>
                    </a:cubicBezTo>
                    <a:cubicBezTo>
                      <a:pt x="101443" y="93061"/>
                      <a:pt x="105154" y="95510"/>
                      <a:pt x="107628" y="95510"/>
                    </a:cubicBezTo>
                    <a:cubicBezTo>
                      <a:pt x="107628" y="95510"/>
                      <a:pt x="108865" y="95510"/>
                      <a:pt x="108865" y="95510"/>
                    </a:cubicBezTo>
                    <a:cubicBezTo>
                      <a:pt x="111340" y="93061"/>
                      <a:pt x="120000" y="68571"/>
                      <a:pt x="120000" y="56326"/>
                    </a:cubicBezTo>
                    <a:cubicBezTo>
                      <a:pt x="120000" y="46530"/>
                      <a:pt x="116288" y="36734"/>
                      <a:pt x="112577" y="36734"/>
                    </a:cubicBezTo>
                    <a:cubicBezTo>
                      <a:pt x="107628" y="36734"/>
                      <a:pt x="106391" y="46530"/>
                      <a:pt x="102680" y="46530"/>
                    </a:cubicBezTo>
                    <a:cubicBezTo>
                      <a:pt x="96494" y="46530"/>
                      <a:pt x="90309" y="26938"/>
                      <a:pt x="90309" y="14693"/>
                    </a:cubicBezTo>
                    <a:cubicBezTo>
                      <a:pt x="90309" y="14693"/>
                      <a:pt x="90309" y="12244"/>
                      <a:pt x="90309" y="4897"/>
                    </a:cubicBezTo>
                    <a:cubicBezTo>
                      <a:pt x="87835" y="4897"/>
                      <a:pt x="85360" y="2448"/>
                      <a:pt x="8412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57" name="Google Shape;357;p11"/>
              <p:cNvSpPr/>
              <p:nvPr/>
            </p:nvSpPr>
            <p:spPr>
              <a:xfrm>
                <a:off x="-10999788" y="1419225"/>
                <a:ext cx="49213" cy="46038"/>
              </a:xfrm>
              <a:custGeom>
                <a:rect b="b" l="l" r="r" t="t"/>
                <a:pathLst>
                  <a:path extrusionOk="0" h="120000" w="120000">
                    <a:moveTo>
                      <a:pt x="120000" y="0"/>
                    </a:moveTo>
                    <a:cubicBezTo>
                      <a:pt x="92307" y="0"/>
                      <a:pt x="0" y="30000"/>
                      <a:pt x="0" y="80000"/>
                    </a:cubicBezTo>
                    <a:cubicBezTo>
                      <a:pt x="0" y="100000"/>
                      <a:pt x="27692" y="120000"/>
                      <a:pt x="46153" y="120000"/>
                    </a:cubicBezTo>
                    <a:cubicBezTo>
                      <a:pt x="83076" y="120000"/>
                      <a:pt x="120000" y="50000"/>
                      <a:pt x="120000" y="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58" name="Google Shape;358;p11"/>
              <p:cNvSpPr/>
              <p:nvPr/>
            </p:nvSpPr>
            <p:spPr>
              <a:xfrm>
                <a:off x="-10864851" y="1355725"/>
                <a:ext cx="34925" cy="19050"/>
              </a:xfrm>
              <a:custGeom>
                <a:rect b="b" l="l" r="r" t="t"/>
                <a:pathLst>
                  <a:path extrusionOk="0" h="120000" w="120000">
                    <a:moveTo>
                      <a:pt x="120000" y="0"/>
                    </a:moveTo>
                    <a:cubicBezTo>
                      <a:pt x="0" y="0"/>
                      <a:pt x="0" y="0"/>
                      <a:pt x="0" y="0"/>
                    </a:cubicBezTo>
                    <a:cubicBezTo>
                      <a:pt x="0" y="72000"/>
                      <a:pt x="26666" y="120000"/>
                      <a:pt x="40000" y="120000"/>
                    </a:cubicBezTo>
                    <a:cubicBezTo>
                      <a:pt x="120000" y="120000"/>
                      <a:pt x="120000" y="120000"/>
                      <a:pt x="120000" y="12000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59" name="Google Shape;359;p11"/>
              <p:cNvSpPr/>
              <p:nvPr/>
            </p:nvSpPr>
            <p:spPr>
              <a:xfrm>
                <a:off x="-11101388" y="1311275"/>
                <a:ext cx="206375" cy="127000"/>
              </a:xfrm>
              <a:custGeom>
                <a:rect b="b" l="l" r="r" t="t"/>
                <a:pathLst>
                  <a:path extrusionOk="0" h="120000" w="120000">
                    <a:moveTo>
                      <a:pt x="109090" y="0"/>
                    </a:moveTo>
                    <a:cubicBezTo>
                      <a:pt x="98181" y="0"/>
                      <a:pt x="85090" y="10588"/>
                      <a:pt x="85090" y="10588"/>
                    </a:cubicBezTo>
                    <a:cubicBezTo>
                      <a:pt x="78545" y="7058"/>
                      <a:pt x="78545" y="7058"/>
                      <a:pt x="74181" y="7058"/>
                    </a:cubicBezTo>
                    <a:cubicBezTo>
                      <a:pt x="56727" y="7058"/>
                      <a:pt x="52363" y="35294"/>
                      <a:pt x="41454" y="49411"/>
                    </a:cubicBezTo>
                    <a:cubicBezTo>
                      <a:pt x="30545" y="60000"/>
                      <a:pt x="21818" y="63529"/>
                      <a:pt x="13090" y="74117"/>
                    </a:cubicBezTo>
                    <a:cubicBezTo>
                      <a:pt x="10909" y="74117"/>
                      <a:pt x="0" y="91764"/>
                      <a:pt x="0" y="95294"/>
                    </a:cubicBezTo>
                    <a:cubicBezTo>
                      <a:pt x="0" y="98823"/>
                      <a:pt x="4363" y="102352"/>
                      <a:pt x="6545" y="112941"/>
                    </a:cubicBezTo>
                    <a:cubicBezTo>
                      <a:pt x="10909" y="109411"/>
                      <a:pt x="13090" y="102352"/>
                      <a:pt x="15272" y="102352"/>
                    </a:cubicBezTo>
                    <a:cubicBezTo>
                      <a:pt x="19636" y="102352"/>
                      <a:pt x="21818" y="105882"/>
                      <a:pt x="26181" y="105882"/>
                    </a:cubicBezTo>
                    <a:cubicBezTo>
                      <a:pt x="28363" y="105882"/>
                      <a:pt x="30545" y="105882"/>
                      <a:pt x="32727" y="102352"/>
                    </a:cubicBezTo>
                    <a:cubicBezTo>
                      <a:pt x="34909" y="105882"/>
                      <a:pt x="39272" y="120000"/>
                      <a:pt x="43636" y="120000"/>
                    </a:cubicBezTo>
                    <a:cubicBezTo>
                      <a:pt x="50181" y="120000"/>
                      <a:pt x="54545" y="105882"/>
                      <a:pt x="56727" y="95294"/>
                    </a:cubicBezTo>
                    <a:cubicBezTo>
                      <a:pt x="56727" y="95294"/>
                      <a:pt x="56727" y="95294"/>
                      <a:pt x="56727" y="95294"/>
                    </a:cubicBezTo>
                    <a:cubicBezTo>
                      <a:pt x="67636" y="95294"/>
                      <a:pt x="74181" y="77647"/>
                      <a:pt x="76363" y="56470"/>
                    </a:cubicBezTo>
                    <a:cubicBezTo>
                      <a:pt x="80727" y="63529"/>
                      <a:pt x="80727" y="91764"/>
                      <a:pt x="91636" y="91764"/>
                    </a:cubicBezTo>
                    <a:cubicBezTo>
                      <a:pt x="117818" y="52941"/>
                      <a:pt x="117818" y="52941"/>
                      <a:pt x="117818" y="52941"/>
                    </a:cubicBezTo>
                    <a:cubicBezTo>
                      <a:pt x="117818" y="42352"/>
                      <a:pt x="113454" y="42352"/>
                      <a:pt x="113454" y="31764"/>
                    </a:cubicBezTo>
                    <a:cubicBezTo>
                      <a:pt x="115636" y="28235"/>
                      <a:pt x="120000" y="21176"/>
                      <a:pt x="120000" y="10588"/>
                    </a:cubicBezTo>
                    <a:cubicBezTo>
                      <a:pt x="120000" y="3529"/>
                      <a:pt x="115636" y="0"/>
                      <a:pt x="10909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60" name="Google Shape;360;p11"/>
              <p:cNvSpPr/>
              <p:nvPr/>
            </p:nvSpPr>
            <p:spPr>
              <a:xfrm>
                <a:off x="-10823576" y="1212850"/>
                <a:ext cx="117475" cy="41275"/>
              </a:xfrm>
              <a:custGeom>
                <a:rect b="b" l="l" r="r" t="t"/>
                <a:pathLst>
                  <a:path extrusionOk="0" h="120000" w="120000">
                    <a:moveTo>
                      <a:pt x="77419" y="0"/>
                    </a:moveTo>
                    <a:cubicBezTo>
                      <a:pt x="61935" y="0"/>
                      <a:pt x="0" y="76363"/>
                      <a:pt x="0" y="120000"/>
                    </a:cubicBezTo>
                    <a:cubicBezTo>
                      <a:pt x="7741" y="120000"/>
                      <a:pt x="11612" y="98181"/>
                      <a:pt x="19354" y="98181"/>
                    </a:cubicBezTo>
                    <a:cubicBezTo>
                      <a:pt x="30967" y="98181"/>
                      <a:pt x="34838" y="120000"/>
                      <a:pt x="46451" y="120000"/>
                    </a:cubicBezTo>
                    <a:cubicBezTo>
                      <a:pt x="92903" y="120000"/>
                      <a:pt x="92903" y="120000"/>
                      <a:pt x="92903" y="120000"/>
                    </a:cubicBezTo>
                    <a:cubicBezTo>
                      <a:pt x="104516" y="120000"/>
                      <a:pt x="112258" y="98181"/>
                      <a:pt x="120000" y="87272"/>
                    </a:cubicBezTo>
                    <a:cubicBezTo>
                      <a:pt x="116129" y="43636"/>
                      <a:pt x="100645" y="0"/>
                      <a:pt x="77419"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61" name="Google Shape;361;p11"/>
              <p:cNvSpPr/>
              <p:nvPr/>
            </p:nvSpPr>
            <p:spPr>
              <a:xfrm>
                <a:off x="-10818813" y="1262063"/>
                <a:ext cx="101600" cy="63500"/>
              </a:xfrm>
              <a:custGeom>
                <a:rect b="b" l="l" r="r" t="t"/>
                <a:pathLst>
                  <a:path extrusionOk="0" h="120000" w="120000">
                    <a:moveTo>
                      <a:pt x="97777" y="0"/>
                    </a:moveTo>
                    <a:cubicBezTo>
                      <a:pt x="71111" y="0"/>
                      <a:pt x="0" y="7058"/>
                      <a:pt x="0" y="56470"/>
                    </a:cubicBezTo>
                    <a:cubicBezTo>
                      <a:pt x="0" y="77647"/>
                      <a:pt x="17777" y="120000"/>
                      <a:pt x="35555" y="120000"/>
                    </a:cubicBezTo>
                    <a:cubicBezTo>
                      <a:pt x="62222" y="120000"/>
                      <a:pt x="106666" y="98823"/>
                      <a:pt x="102222" y="49411"/>
                    </a:cubicBezTo>
                    <a:cubicBezTo>
                      <a:pt x="66666" y="49411"/>
                      <a:pt x="66666" y="49411"/>
                      <a:pt x="66666" y="49411"/>
                    </a:cubicBezTo>
                    <a:cubicBezTo>
                      <a:pt x="84444" y="49411"/>
                      <a:pt x="106666" y="42352"/>
                      <a:pt x="120000" y="21176"/>
                    </a:cubicBezTo>
                    <a:cubicBezTo>
                      <a:pt x="115555" y="14117"/>
                      <a:pt x="111111" y="0"/>
                      <a:pt x="9777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62" name="Google Shape;362;p11"/>
              <p:cNvSpPr/>
              <p:nvPr/>
            </p:nvSpPr>
            <p:spPr>
              <a:xfrm>
                <a:off x="-10871201" y="1270000"/>
                <a:ext cx="36513" cy="33338"/>
              </a:xfrm>
              <a:custGeom>
                <a:rect b="b" l="l" r="r" t="t"/>
                <a:pathLst>
                  <a:path extrusionOk="0" h="120000" w="120000">
                    <a:moveTo>
                      <a:pt x="24000" y="0"/>
                    </a:moveTo>
                    <a:cubicBezTo>
                      <a:pt x="12000" y="0"/>
                      <a:pt x="0" y="13333"/>
                      <a:pt x="0" y="53333"/>
                    </a:cubicBezTo>
                    <a:cubicBezTo>
                      <a:pt x="0" y="66666"/>
                      <a:pt x="36000" y="120000"/>
                      <a:pt x="72000" y="120000"/>
                    </a:cubicBezTo>
                    <a:cubicBezTo>
                      <a:pt x="96000" y="120000"/>
                      <a:pt x="108000" y="93333"/>
                      <a:pt x="120000" y="66666"/>
                    </a:cubicBezTo>
                    <a:cubicBezTo>
                      <a:pt x="108000" y="53333"/>
                      <a:pt x="60000" y="0"/>
                      <a:pt x="24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63" name="Google Shape;363;p11"/>
              <p:cNvSpPr/>
              <p:nvPr/>
            </p:nvSpPr>
            <p:spPr>
              <a:xfrm>
                <a:off x="-10485438" y="1581150"/>
                <a:ext cx="176213" cy="168275"/>
              </a:xfrm>
              <a:custGeom>
                <a:rect b="b" l="l" r="r" t="t"/>
                <a:pathLst>
                  <a:path extrusionOk="0" h="120000" w="120000">
                    <a:moveTo>
                      <a:pt x="51063" y="0"/>
                    </a:moveTo>
                    <a:cubicBezTo>
                      <a:pt x="40851" y="0"/>
                      <a:pt x="30638" y="2666"/>
                      <a:pt x="22978" y="10666"/>
                    </a:cubicBezTo>
                    <a:cubicBezTo>
                      <a:pt x="22978" y="13333"/>
                      <a:pt x="17872" y="16000"/>
                      <a:pt x="17872" y="18666"/>
                    </a:cubicBezTo>
                    <a:cubicBezTo>
                      <a:pt x="17872" y="29333"/>
                      <a:pt x="33191" y="26666"/>
                      <a:pt x="40851" y="29333"/>
                    </a:cubicBezTo>
                    <a:cubicBezTo>
                      <a:pt x="40851" y="53333"/>
                      <a:pt x="40851" y="53333"/>
                      <a:pt x="40851" y="53333"/>
                    </a:cubicBezTo>
                    <a:cubicBezTo>
                      <a:pt x="30638" y="53333"/>
                      <a:pt x="30638" y="53333"/>
                      <a:pt x="30638" y="53333"/>
                    </a:cubicBezTo>
                    <a:cubicBezTo>
                      <a:pt x="17872" y="53333"/>
                      <a:pt x="7659" y="42666"/>
                      <a:pt x="0" y="42666"/>
                    </a:cubicBezTo>
                    <a:cubicBezTo>
                      <a:pt x="0" y="58666"/>
                      <a:pt x="0" y="58666"/>
                      <a:pt x="0" y="58666"/>
                    </a:cubicBezTo>
                    <a:cubicBezTo>
                      <a:pt x="20425" y="82666"/>
                      <a:pt x="40851" y="80000"/>
                      <a:pt x="61276" y="104000"/>
                    </a:cubicBezTo>
                    <a:cubicBezTo>
                      <a:pt x="66382" y="109333"/>
                      <a:pt x="66382" y="120000"/>
                      <a:pt x="76595" y="120000"/>
                    </a:cubicBezTo>
                    <a:cubicBezTo>
                      <a:pt x="81702" y="120000"/>
                      <a:pt x="84255" y="109333"/>
                      <a:pt x="91914" y="106666"/>
                    </a:cubicBezTo>
                    <a:cubicBezTo>
                      <a:pt x="112340" y="96000"/>
                      <a:pt x="114893" y="109333"/>
                      <a:pt x="120000" y="61333"/>
                    </a:cubicBezTo>
                    <a:cubicBezTo>
                      <a:pt x="114893" y="58666"/>
                      <a:pt x="104680" y="56000"/>
                      <a:pt x="102127" y="56000"/>
                    </a:cubicBezTo>
                    <a:cubicBezTo>
                      <a:pt x="102127" y="48000"/>
                      <a:pt x="104680" y="56000"/>
                      <a:pt x="104680" y="42666"/>
                    </a:cubicBezTo>
                    <a:cubicBezTo>
                      <a:pt x="104680" y="40000"/>
                      <a:pt x="102127" y="37333"/>
                      <a:pt x="97021" y="37333"/>
                    </a:cubicBezTo>
                    <a:cubicBezTo>
                      <a:pt x="91914" y="37333"/>
                      <a:pt x="81702" y="42666"/>
                      <a:pt x="79148" y="42666"/>
                    </a:cubicBezTo>
                    <a:cubicBezTo>
                      <a:pt x="84255" y="34666"/>
                      <a:pt x="102127" y="26666"/>
                      <a:pt x="102127" y="8000"/>
                    </a:cubicBezTo>
                    <a:cubicBezTo>
                      <a:pt x="102127" y="5333"/>
                      <a:pt x="97021" y="0"/>
                      <a:pt x="94468" y="0"/>
                    </a:cubicBezTo>
                    <a:cubicBezTo>
                      <a:pt x="66382" y="0"/>
                      <a:pt x="66382" y="0"/>
                      <a:pt x="66382" y="0"/>
                    </a:cubicBezTo>
                    <a:cubicBezTo>
                      <a:pt x="61276" y="0"/>
                      <a:pt x="56170" y="0"/>
                      <a:pt x="5106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64" name="Google Shape;364;p11"/>
              <p:cNvSpPr/>
              <p:nvPr/>
            </p:nvSpPr>
            <p:spPr>
              <a:xfrm>
                <a:off x="-10552113" y="1374775"/>
                <a:ext cx="198438" cy="119063"/>
              </a:xfrm>
              <a:custGeom>
                <a:rect b="b" l="l" r="r" t="t"/>
                <a:pathLst>
                  <a:path extrusionOk="0" h="120000" w="120000">
                    <a:moveTo>
                      <a:pt x="61132" y="0"/>
                    </a:moveTo>
                    <a:cubicBezTo>
                      <a:pt x="58867" y="0"/>
                      <a:pt x="56603" y="0"/>
                      <a:pt x="54339" y="0"/>
                    </a:cubicBezTo>
                    <a:cubicBezTo>
                      <a:pt x="58867" y="18750"/>
                      <a:pt x="65660" y="18750"/>
                      <a:pt x="76981" y="18750"/>
                    </a:cubicBezTo>
                    <a:cubicBezTo>
                      <a:pt x="76981" y="45000"/>
                      <a:pt x="76981" y="45000"/>
                      <a:pt x="76981" y="45000"/>
                    </a:cubicBezTo>
                    <a:cubicBezTo>
                      <a:pt x="61132" y="45000"/>
                      <a:pt x="56603" y="18750"/>
                      <a:pt x="43018" y="18750"/>
                    </a:cubicBezTo>
                    <a:cubicBezTo>
                      <a:pt x="43018" y="33750"/>
                      <a:pt x="43018" y="33750"/>
                      <a:pt x="43018" y="33750"/>
                    </a:cubicBezTo>
                    <a:cubicBezTo>
                      <a:pt x="45283" y="37500"/>
                      <a:pt x="49811" y="48750"/>
                      <a:pt x="54339" y="52500"/>
                    </a:cubicBezTo>
                    <a:cubicBezTo>
                      <a:pt x="54339" y="56250"/>
                      <a:pt x="52075" y="56250"/>
                      <a:pt x="49811" y="56250"/>
                    </a:cubicBezTo>
                    <a:cubicBezTo>
                      <a:pt x="33962" y="56250"/>
                      <a:pt x="24905" y="0"/>
                      <a:pt x="9056" y="0"/>
                    </a:cubicBezTo>
                    <a:cubicBezTo>
                      <a:pt x="0" y="0"/>
                      <a:pt x="0" y="0"/>
                      <a:pt x="0" y="0"/>
                    </a:cubicBezTo>
                    <a:cubicBezTo>
                      <a:pt x="0" y="7500"/>
                      <a:pt x="2264" y="11250"/>
                      <a:pt x="2264" y="15000"/>
                    </a:cubicBezTo>
                    <a:cubicBezTo>
                      <a:pt x="2264" y="15000"/>
                      <a:pt x="2264" y="15000"/>
                      <a:pt x="2264" y="15000"/>
                    </a:cubicBezTo>
                    <a:cubicBezTo>
                      <a:pt x="2264" y="37500"/>
                      <a:pt x="2264" y="37500"/>
                      <a:pt x="2264" y="37500"/>
                    </a:cubicBezTo>
                    <a:cubicBezTo>
                      <a:pt x="6792" y="41250"/>
                      <a:pt x="9056" y="48750"/>
                      <a:pt x="15849" y="48750"/>
                    </a:cubicBezTo>
                    <a:cubicBezTo>
                      <a:pt x="15849" y="48750"/>
                      <a:pt x="15849" y="48750"/>
                      <a:pt x="18113" y="48750"/>
                    </a:cubicBezTo>
                    <a:cubicBezTo>
                      <a:pt x="20377" y="60000"/>
                      <a:pt x="20377" y="60000"/>
                      <a:pt x="20377" y="60000"/>
                    </a:cubicBezTo>
                    <a:cubicBezTo>
                      <a:pt x="29433" y="60000"/>
                      <a:pt x="29433" y="60000"/>
                      <a:pt x="29433" y="60000"/>
                    </a:cubicBezTo>
                    <a:cubicBezTo>
                      <a:pt x="29433" y="67500"/>
                      <a:pt x="31698" y="75000"/>
                      <a:pt x="36226" y="75000"/>
                    </a:cubicBezTo>
                    <a:cubicBezTo>
                      <a:pt x="49811" y="75000"/>
                      <a:pt x="70188" y="63750"/>
                      <a:pt x="81509" y="63750"/>
                    </a:cubicBezTo>
                    <a:cubicBezTo>
                      <a:pt x="83773" y="63750"/>
                      <a:pt x="88301" y="63750"/>
                      <a:pt x="90566" y="67500"/>
                    </a:cubicBezTo>
                    <a:cubicBezTo>
                      <a:pt x="86037" y="75000"/>
                      <a:pt x="74716" y="75000"/>
                      <a:pt x="74716" y="86250"/>
                    </a:cubicBezTo>
                    <a:cubicBezTo>
                      <a:pt x="74716" y="90000"/>
                      <a:pt x="74716" y="93750"/>
                      <a:pt x="74716" y="97500"/>
                    </a:cubicBezTo>
                    <a:cubicBezTo>
                      <a:pt x="72452" y="101250"/>
                      <a:pt x="70188" y="105000"/>
                      <a:pt x="70188" y="112500"/>
                    </a:cubicBezTo>
                    <a:cubicBezTo>
                      <a:pt x="70188" y="116250"/>
                      <a:pt x="74716" y="120000"/>
                      <a:pt x="79245" y="120000"/>
                    </a:cubicBezTo>
                    <a:cubicBezTo>
                      <a:pt x="83773" y="120000"/>
                      <a:pt x="88301" y="116250"/>
                      <a:pt x="90566" y="116250"/>
                    </a:cubicBezTo>
                    <a:cubicBezTo>
                      <a:pt x="92830" y="116250"/>
                      <a:pt x="106415" y="116250"/>
                      <a:pt x="115471" y="112500"/>
                    </a:cubicBezTo>
                    <a:cubicBezTo>
                      <a:pt x="113207" y="75000"/>
                      <a:pt x="120000" y="60000"/>
                      <a:pt x="120000" y="33750"/>
                    </a:cubicBezTo>
                    <a:cubicBezTo>
                      <a:pt x="120000" y="15000"/>
                      <a:pt x="117735" y="0"/>
                      <a:pt x="106415" y="0"/>
                    </a:cubicBezTo>
                    <a:cubicBezTo>
                      <a:pt x="101886" y="0"/>
                      <a:pt x="99622" y="11250"/>
                      <a:pt x="95094" y="11250"/>
                    </a:cubicBezTo>
                    <a:cubicBezTo>
                      <a:pt x="83773" y="11250"/>
                      <a:pt x="76981" y="0"/>
                      <a:pt x="65660" y="0"/>
                    </a:cubicBezTo>
                    <a:cubicBezTo>
                      <a:pt x="63396" y="0"/>
                      <a:pt x="63396" y="0"/>
                      <a:pt x="6113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65" name="Google Shape;365;p11"/>
              <p:cNvSpPr/>
              <p:nvPr/>
            </p:nvSpPr>
            <p:spPr>
              <a:xfrm>
                <a:off x="-10398126" y="1847850"/>
                <a:ext cx="115888" cy="82550"/>
              </a:xfrm>
              <a:custGeom>
                <a:rect b="b" l="l" r="r" t="t"/>
                <a:pathLst>
                  <a:path extrusionOk="0" h="120000" w="120000">
                    <a:moveTo>
                      <a:pt x="50322" y="0"/>
                    </a:moveTo>
                    <a:cubicBezTo>
                      <a:pt x="30967" y="0"/>
                      <a:pt x="34838" y="49090"/>
                      <a:pt x="23225" y="54545"/>
                    </a:cubicBezTo>
                    <a:cubicBezTo>
                      <a:pt x="19354" y="54545"/>
                      <a:pt x="19354" y="54545"/>
                      <a:pt x="19354" y="54545"/>
                    </a:cubicBezTo>
                    <a:cubicBezTo>
                      <a:pt x="19354" y="54545"/>
                      <a:pt x="15483" y="54545"/>
                      <a:pt x="15483" y="54545"/>
                    </a:cubicBezTo>
                    <a:cubicBezTo>
                      <a:pt x="11612" y="54545"/>
                      <a:pt x="11612" y="54545"/>
                      <a:pt x="7741" y="54545"/>
                    </a:cubicBezTo>
                    <a:cubicBezTo>
                      <a:pt x="3870" y="54545"/>
                      <a:pt x="0" y="60000"/>
                      <a:pt x="0" y="65454"/>
                    </a:cubicBezTo>
                    <a:cubicBezTo>
                      <a:pt x="0" y="70909"/>
                      <a:pt x="77419" y="120000"/>
                      <a:pt x="92903" y="120000"/>
                    </a:cubicBezTo>
                    <a:cubicBezTo>
                      <a:pt x="104516" y="120000"/>
                      <a:pt x="108387" y="103636"/>
                      <a:pt x="120000" y="92727"/>
                    </a:cubicBezTo>
                    <a:cubicBezTo>
                      <a:pt x="112258" y="65454"/>
                      <a:pt x="69677" y="0"/>
                      <a:pt x="5032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66" name="Google Shape;366;p11"/>
              <p:cNvSpPr/>
              <p:nvPr/>
            </p:nvSpPr>
            <p:spPr>
              <a:xfrm>
                <a:off x="-10290176" y="1554163"/>
                <a:ext cx="153988" cy="150813"/>
              </a:xfrm>
              <a:custGeom>
                <a:rect b="b" l="l" r="r" t="t"/>
                <a:pathLst>
                  <a:path extrusionOk="0" h="120000" w="120000">
                    <a:moveTo>
                      <a:pt x="40975" y="0"/>
                    </a:moveTo>
                    <a:cubicBezTo>
                      <a:pt x="23414" y="0"/>
                      <a:pt x="17560" y="12000"/>
                      <a:pt x="17560" y="15000"/>
                    </a:cubicBezTo>
                    <a:cubicBezTo>
                      <a:pt x="17560" y="18000"/>
                      <a:pt x="17560" y="24000"/>
                      <a:pt x="17560" y="24000"/>
                    </a:cubicBezTo>
                    <a:cubicBezTo>
                      <a:pt x="0" y="24000"/>
                      <a:pt x="0" y="24000"/>
                      <a:pt x="0" y="24000"/>
                    </a:cubicBezTo>
                    <a:cubicBezTo>
                      <a:pt x="0" y="42000"/>
                      <a:pt x="0" y="42000"/>
                      <a:pt x="0" y="42000"/>
                    </a:cubicBezTo>
                    <a:cubicBezTo>
                      <a:pt x="5853" y="60000"/>
                      <a:pt x="0" y="72000"/>
                      <a:pt x="14634" y="90000"/>
                    </a:cubicBezTo>
                    <a:cubicBezTo>
                      <a:pt x="11707" y="93000"/>
                      <a:pt x="11707" y="105000"/>
                      <a:pt x="11707" y="120000"/>
                    </a:cubicBezTo>
                    <a:cubicBezTo>
                      <a:pt x="29268" y="120000"/>
                      <a:pt x="29268" y="120000"/>
                      <a:pt x="29268" y="120000"/>
                    </a:cubicBezTo>
                    <a:cubicBezTo>
                      <a:pt x="38048" y="108000"/>
                      <a:pt x="43902" y="105000"/>
                      <a:pt x="46829" y="87000"/>
                    </a:cubicBezTo>
                    <a:cubicBezTo>
                      <a:pt x="38048" y="87000"/>
                      <a:pt x="38048" y="87000"/>
                      <a:pt x="38048" y="87000"/>
                    </a:cubicBezTo>
                    <a:cubicBezTo>
                      <a:pt x="38048" y="78000"/>
                      <a:pt x="40975" y="75000"/>
                      <a:pt x="40975" y="75000"/>
                    </a:cubicBezTo>
                    <a:cubicBezTo>
                      <a:pt x="43902" y="75000"/>
                      <a:pt x="49756" y="78000"/>
                      <a:pt x="58536" y="78000"/>
                    </a:cubicBezTo>
                    <a:cubicBezTo>
                      <a:pt x="84878" y="78000"/>
                      <a:pt x="93658" y="57000"/>
                      <a:pt x="105365" y="39000"/>
                    </a:cubicBezTo>
                    <a:cubicBezTo>
                      <a:pt x="105365" y="39000"/>
                      <a:pt x="120000" y="27000"/>
                      <a:pt x="120000" y="24000"/>
                    </a:cubicBezTo>
                    <a:cubicBezTo>
                      <a:pt x="120000" y="18000"/>
                      <a:pt x="120000" y="15000"/>
                      <a:pt x="120000" y="12000"/>
                    </a:cubicBezTo>
                    <a:cubicBezTo>
                      <a:pt x="90731" y="12000"/>
                      <a:pt x="67317" y="0"/>
                      <a:pt x="4097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67" name="Google Shape;367;p11"/>
              <p:cNvSpPr/>
              <p:nvPr/>
            </p:nvSpPr>
            <p:spPr>
              <a:xfrm>
                <a:off x="-10601326" y="1287463"/>
                <a:ext cx="52388" cy="52388"/>
              </a:xfrm>
              <a:custGeom>
                <a:rect b="b" l="l" r="r" t="t"/>
                <a:pathLst>
                  <a:path extrusionOk="0" h="120000" w="120000">
                    <a:moveTo>
                      <a:pt x="0" y="0"/>
                    </a:moveTo>
                    <a:cubicBezTo>
                      <a:pt x="0" y="42857"/>
                      <a:pt x="59999" y="119999"/>
                      <a:pt x="85714" y="119999"/>
                    </a:cubicBezTo>
                    <a:cubicBezTo>
                      <a:pt x="102857" y="119999"/>
                      <a:pt x="111428" y="102857"/>
                      <a:pt x="119999" y="85714"/>
                    </a:cubicBezTo>
                    <a:cubicBezTo>
                      <a:pt x="68571" y="59999"/>
                      <a:pt x="59999"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68" name="Google Shape;368;p11"/>
              <p:cNvSpPr/>
              <p:nvPr/>
            </p:nvSpPr>
            <p:spPr>
              <a:xfrm>
                <a:off x="-10571163" y="1457325"/>
                <a:ext cx="36513" cy="33338"/>
              </a:xfrm>
              <a:custGeom>
                <a:rect b="b" l="l" r="r" t="t"/>
                <a:pathLst>
                  <a:path extrusionOk="0" h="120000" w="120000">
                    <a:moveTo>
                      <a:pt x="96000" y="0"/>
                    </a:moveTo>
                    <a:cubicBezTo>
                      <a:pt x="48000" y="26666"/>
                      <a:pt x="24000" y="40000"/>
                      <a:pt x="0" y="120000"/>
                    </a:cubicBezTo>
                    <a:cubicBezTo>
                      <a:pt x="12000" y="120000"/>
                      <a:pt x="12000" y="120000"/>
                      <a:pt x="24000" y="120000"/>
                    </a:cubicBezTo>
                    <a:cubicBezTo>
                      <a:pt x="36000" y="120000"/>
                      <a:pt x="48000" y="120000"/>
                      <a:pt x="72000" y="120000"/>
                    </a:cubicBezTo>
                    <a:cubicBezTo>
                      <a:pt x="96000" y="120000"/>
                      <a:pt x="120000" y="120000"/>
                      <a:pt x="120000" y="66666"/>
                    </a:cubicBezTo>
                    <a:cubicBezTo>
                      <a:pt x="120000" y="40000"/>
                      <a:pt x="108000" y="26666"/>
                      <a:pt x="96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69" name="Google Shape;369;p11"/>
              <p:cNvSpPr/>
              <p:nvPr/>
            </p:nvSpPr>
            <p:spPr>
              <a:xfrm>
                <a:off x="-10587038" y="1163638"/>
                <a:ext cx="192088" cy="123825"/>
              </a:xfrm>
              <a:custGeom>
                <a:rect b="b" l="l" r="r" t="t"/>
                <a:pathLst>
                  <a:path extrusionOk="0" h="120000" w="120000">
                    <a:moveTo>
                      <a:pt x="21176" y="0"/>
                    </a:moveTo>
                    <a:cubicBezTo>
                      <a:pt x="11764" y="0"/>
                      <a:pt x="7058" y="7272"/>
                      <a:pt x="0" y="10909"/>
                    </a:cubicBezTo>
                    <a:cubicBezTo>
                      <a:pt x="0" y="25454"/>
                      <a:pt x="2352" y="29090"/>
                      <a:pt x="9411" y="29090"/>
                    </a:cubicBezTo>
                    <a:cubicBezTo>
                      <a:pt x="9411" y="32727"/>
                      <a:pt x="7058" y="36363"/>
                      <a:pt x="7058" y="40000"/>
                    </a:cubicBezTo>
                    <a:cubicBezTo>
                      <a:pt x="7058" y="43636"/>
                      <a:pt x="9411" y="43636"/>
                      <a:pt x="11764" y="43636"/>
                    </a:cubicBezTo>
                    <a:cubicBezTo>
                      <a:pt x="14117" y="43636"/>
                      <a:pt x="18823" y="40000"/>
                      <a:pt x="28235" y="40000"/>
                    </a:cubicBezTo>
                    <a:cubicBezTo>
                      <a:pt x="28235" y="43636"/>
                      <a:pt x="28235" y="50909"/>
                      <a:pt x="28235" y="54545"/>
                    </a:cubicBezTo>
                    <a:cubicBezTo>
                      <a:pt x="21176" y="58181"/>
                      <a:pt x="14117" y="58181"/>
                      <a:pt x="9411" y="69090"/>
                    </a:cubicBezTo>
                    <a:cubicBezTo>
                      <a:pt x="14117" y="76363"/>
                      <a:pt x="16470" y="80000"/>
                      <a:pt x="21176" y="80000"/>
                    </a:cubicBezTo>
                    <a:cubicBezTo>
                      <a:pt x="23529" y="80000"/>
                      <a:pt x="25882" y="80000"/>
                      <a:pt x="25882" y="80000"/>
                    </a:cubicBezTo>
                    <a:cubicBezTo>
                      <a:pt x="32941" y="80000"/>
                      <a:pt x="37647" y="76363"/>
                      <a:pt x="40000" y="76363"/>
                    </a:cubicBezTo>
                    <a:cubicBezTo>
                      <a:pt x="44705" y="76363"/>
                      <a:pt x="47058" y="80000"/>
                      <a:pt x="47058" y="83636"/>
                    </a:cubicBezTo>
                    <a:cubicBezTo>
                      <a:pt x="49411" y="83636"/>
                      <a:pt x="51764" y="83636"/>
                      <a:pt x="54117" y="83636"/>
                    </a:cubicBezTo>
                    <a:cubicBezTo>
                      <a:pt x="61176" y="83636"/>
                      <a:pt x="68235" y="87272"/>
                      <a:pt x="77647" y="87272"/>
                    </a:cubicBezTo>
                    <a:cubicBezTo>
                      <a:pt x="94117" y="87272"/>
                      <a:pt x="91764" y="120000"/>
                      <a:pt x="108235" y="120000"/>
                    </a:cubicBezTo>
                    <a:cubicBezTo>
                      <a:pt x="112941" y="120000"/>
                      <a:pt x="120000" y="116363"/>
                      <a:pt x="120000" y="101818"/>
                    </a:cubicBezTo>
                    <a:cubicBezTo>
                      <a:pt x="120000" y="90909"/>
                      <a:pt x="105882" y="80000"/>
                      <a:pt x="101176" y="69090"/>
                    </a:cubicBezTo>
                    <a:cubicBezTo>
                      <a:pt x="103529" y="65454"/>
                      <a:pt x="105882" y="61818"/>
                      <a:pt x="105882" y="58181"/>
                    </a:cubicBezTo>
                    <a:cubicBezTo>
                      <a:pt x="103529" y="50909"/>
                      <a:pt x="96470" y="29090"/>
                      <a:pt x="87058" y="29090"/>
                    </a:cubicBezTo>
                    <a:cubicBezTo>
                      <a:pt x="82352" y="29090"/>
                      <a:pt x="82352" y="40000"/>
                      <a:pt x="77647" y="40000"/>
                    </a:cubicBezTo>
                    <a:cubicBezTo>
                      <a:pt x="70588" y="40000"/>
                      <a:pt x="70588" y="10909"/>
                      <a:pt x="58823" y="10909"/>
                    </a:cubicBezTo>
                    <a:cubicBezTo>
                      <a:pt x="51764" y="10909"/>
                      <a:pt x="49411" y="21818"/>
                      <a:pt x="44705" y="21818"/>
                    </a:cubicBezTo>
                    <a:cubicBezTo>
                      <a:pt x="37647" y="21818"/>
                      <a:pt x="32941" y="0"/>
                      <a:pt x="2117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70" name="Google Shape;370;p11"/>
              <p:cNvSpPr/>
              <p:nvPr/>
            </p:nvSpPr>
            <p:spPr>
              <a:xfrm>
                <a:off x="-10510838" y="1270000"/>
                <a:ext cx="52388" cy="17463"/>
              </a:xfrm>
              <a:custGeom>
                <a:rect b="b" l="l" r="r" t="t"/>
                <a:pathLst>
                  <a:path extrusionOk="0" h="120000" w="120000">
                    <a:moveTo>
                      <a:pt x="59999" y="0"/>
                    </a:moveTo>
                    <a:cubicBezTo>
                      <a:pt x="51428" y="0"/>
                      <a:pt x="0" y="120000"/>
                      <a:pt x="42857" y="120000"/>
                    </a:cubicBezTo>
                    <a:cubicBezTo>
                      <a:pt x="77142" y="120000"/>
                      <a:pt x="102857" y="120000"/>
                      <a:pt x="119999" y="72000"/>
                    </a:cubicBezTo>
                    <a:cubicBezTo>
                      <a:pt x="94285" y="48000"/>
                      <a:pt x="85714" y="0"/>
                      <a:pt x="59999"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71" name="Google Shape;371;p11"/>
              <p:cNvSpPr/>
              <p:nvPr/>
            </p:nvSpPr>
            <p:spPr>
              <a:xfrm>
                <a:off x="-10323513" y="1339850"/>
                <a:ext cx="509588" cy="192088"/>
              </a:xfrm>
              <a:custGeom>
                <a:rect b="b" l="l" r="r" t="t"/>
                <a:pathLst>
                  <a:path extrusionOk="0" h="120000" w="120000">
                    <a:moveTo>
                      <a:pt x="7941" y="0"/>
                    </a:moveTo>
                    <a:cubicBezTo>
                      <a:pt x="4411" y="0"/>
                      <a:pt x="0" y="0"/>
                      <a:pt x="0" y="11764"/>
                    </a:cubicBezTo>
                    <a:cubicBezTo>
                      <a:pt x="0" y="18823"/>
                      <a:pt x="15000" y="40000"/>
                      <a:pt x="17647" y="40000"/>
                    </a:cubicBezTo>
                    <a:cubicBezTo>
                      <a:pt x="19411" y="40000"/>
                      <a:pt x="21176" y="37647"/>
                      <a:pt x="22941" y="32941"/>
                    </a:cubicBezTo>
                    <a:cubicBezTo>
                      <a:pt x="26470" y="44705"/>
                      <a:pt x="28235" y="58823"/>
                      <a:pt x="32647" y="72941"/>
                    </a:cubicBezTo>
                    <a:cubicBezTo>
                      <a:pt x="31764" y="72941"/>
                      <a:pt x="29117" y="80000"/>
                      <a:pt x="29117" y="84705"/>
                    </a:cubicBezTo>
                    <a:cubicBezTo>
                      <a:pt x="29117" y="101176"/>
                      <a:pt x="41470" y="120000"/>
                      <a:pt x="46764" y="120000"/>
                    </a:cubicBezTo>
                    <a:cubicBezTo>
                      <a:pt x="49411" y="120000"/>
                      <a:pt x="52941" y="110588"/>
                      <a:pt x="53823" y="105882"/>
                    </a:cubicBezTo>
                    <a:cubicBezTo>
                      <a:pt x="56470" y="105882"/>
                      <a:pt x="56470" y="105882"/>
                      <a:pt x="56470" y="105882"/>
                    </a:cubicBezTo>
                    <a:cubicBezTo>
                      <a:pt x="56470" y="115294"/>
                      <a:pt x="60000" y="120000"/>
                      <a:pt x="64411" y="120000"/>
                    </a:cubicBezTo>
                    <a:cubicBezTo>
                      <a:pt x="66176" y="120000"/>
                      <a:pt x="67941" y="120000"/>
                      <a:pt x="68823" y="117647"/>
                    </a:cubicBezTo>
                    <a:cubicBezTo>
                      <a:pt x="88235" y="117647"/>
                      <a:pt x="88235" y="117647"/>
                      <a:pt x="88235" y="117647"/>
                    </a:cubicBezTo>
                    <a:cubicBezTo>
                      <a:pt x="90882" y="112941"/>
                      <a:pt x="90882" y="110588"/>
                      <a:pt x="94411" y="108235"/>
                    </a:cubicBezTo>
                    <a:cubicBezTo>
                      <a:pt x="95294" y="112941"/>
                      <a:pt x="96176" y="120000"/>
                      <a:pt x="99705" y="120000"/>
                    </a:cubicBezTo>
                    <a:cubicBezTo>
                      <a:pt x="108529" y="120000"/>
                      <a:pt x="119117" y="120000"/>
                      <a:pt x="120000" y="91764"/>
                    </a:cubicBezTo>
                    <a:cubicBezTo>
                      <a:pt x="120000" y="91764"/>
                      <a:pt x="119117" y="91764"/>
                      <a:pt x="119117" y="91764"/>
                    </a:cubicBezTo>
                    <a:cubicBezTo>
                      <a:pt x="118235" y="91764"/>
                      <a:pt x="117352" y="91764"/>
                      <a:pt x="116470" y="91764"/>
                    </a:cubicBezTo>
                    <a:cubicBezTo>
                      <a:pt x="117352" y="89411"/>
                      <a:pt x="117352" y="87058"/>
                      <a:pt x="118235" y="84705"/>
                    </a:cubicBezTo>
                    <a:cubicBezTo>
                      <a:pt x="118235" y="84705"/>
                      <a:pt x="119117" y="84705"/>
                      <a:pt x="120000" y="82352"/>
                    </a:cubicBezTo>
                    <a:cubicBezTo>
                      <a:pt x="116470" y="63529"/>
                      <a:pt x="110294" y="61176"/>
                      <a:pt x="100588" y="61176"/>
                    </a:cubicBezTo>
                    <a:cubicBezTo>
                      <a:pt x="87352" y="61176"/>
                      <a:pt x="82941" y="80000"/>
                      <a:pt x="69705" y="80000"/>
                    </a:cubicBezTo>
                    <a:cubicBezTo>
                      <a:pt x="63529" y="80000"/>
                      <a:pt x="59117" y="75294"/>
                      <a:pt x="52941" y="70588"/>
                    </a:cubicBezTo>
                    <a:cubicBezTo>
                      <a:pt x="52058" y="72941"/>
                      <a:pt x="51176" y="75294"/>
                      <a:pt x="50294" y="75294"/>
                    </a:cubicBezTo>
                    <a:cubicBezTo>
                      <a:pt x="49411" y="75294"/>
                      <a:pt x="49411" y="72941"/>
                      <a:pt x="49411" y="68235"/>
                    </a:cubicBezTo>
                    <a:cubicBezTo>
                      <a:pt x="49411" y="65882"/>
                      <a:pt x="50294" y="65882"/>
                      <a:pt x="51176" y="63529"/>
                    </a:cubicBezTo>
                    <a:cubicBezTo>
                      <a:pt x="47647" y="54117"/>
                      <a:pt x="41470" y="65882"/>
                      <a:pt x="39705" y="44705"/>
                    </a:cubicBezTo>
                    <a:cubicBezTo>
                      <a:pt x="49411" y="44705"/>
                      <a:pt x="49411" y="44705"/>
                      <a:pt x="49411" y="44705"/>
                    </a:cubicBezTo>
                    <a:cubicBezTo>
                      <a:pt x="47647" y="35294"/>
                      <a:pt x="36176" y="40000"/>
                      <a:pt x="37941" y="21176"/>
                    </a:cubicBezTo>
                    <a:cubicBezTo>
                      <a:pt x="33529" y="21176"/>
                      <a:pt x="33529" y="21176"/>
                      <a:pt x="33529" y="21176"/>
                    </a:cubicBezTo>
                    <a:cubicBezTo>
                      <a:pt x="32647" y="25882"/>
                      <a:pt x="30882" y="28235"/>
                      <a:pt x="29117" y="28235"/>
                    </a:cubicBezTo>
                    <a:cubicBezTo>
                      <a:pt x="20294" y="28235"/>
                      <a:pt x="18529" y="0"/>
                      <a:pt x="794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72" name="Google Shape;372;p11"/>
              <p:cNvSpPr/>
              <p:nvPr/>
            </p:nvSpPr>
            <p:spPr>
              <a:xfrm>
                <a:off x="-10315576" y="1446213"/>
                <a:ext cx="88900" cy="77788"/>
              </a:xfrm>
              <a:custGeom>
                <a:rect b="b" l="l" r="r" t="t"/>
                <a:pathLst>
                  <a:path extrusionOk="0" h="120000" w="120000">
                    <a:moveTo>
                      <a:pt x="60000" y="0"/>
                    </a:moveTo>
                    <a:cubicBezTo>
                      <a:pt x="30000" y="0"/>
                      <a:pt x="35000" y="40000"/>
                      <a:pt x="20000" y="40000"/>
                    </a:cubicBezTo>
                    <a:cubicBezTo>
                      <a:pt x="15000" y="40000"/>
                      <a:pt x="0" y="51428"/>
                      <a:pt x="0" y="68571"/>
                    </a:cubicBezTo>
                    <a:cubicBezTo>
                      <a:pt x="0" y="68571"/>
                      <a:pt x="80000" y="120000"/>
                      <a:pt x="90000" y="120000"/>
                    </a:cubicBezTo>
                    <a:cubicBezTo>
                      <a:pt x="110000" y="120000"/>
                      <a:pt x="120000" y="91428"/>
                      <a:pt x="120000" y="62857"/>
                    </a:cubicBezTo>
                    <a:cubicBezTo>
                      <a:pt x="120000" y="34285"/>
                      <a:pt x="85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73" name="Google Shape;373;p11"/>
              <p:cNvSpPr/>
              <p:nvPr/>
            </p:nvSpPr>
            <p:spPr>
              <a:xfrm>
                <a:off x="-10304463" y="1287463"/>
                <a:ext cx="82550" cy="30163"/>
              </a:xfrm>
              <a:custGeom>
                <a:rect b="b" l="l" r="r" t="t"/>
                <a:pathLst>
                  <a:path extrusionOk="0" h="120000" w="120000">
                    <a:moveTo>
                      <a:pt x="120000" y="0"/>
                    </a:moveTo>
                    <a:cubicBezTo>
                      <a:pt x="114545" y="0"/>
                      <a:pt x="109090" y="15000"/>
                      <a:pt x="109090" y="15000"/>
                    </a:cubicBezTo>
                    <a:cubicBezTo>
                      <a:pt x="109090" y="15000"/>
                      <a:pt x="109090" y="0"/>
                      <a:pt x="98181" y="0"/>
                    </a:cubicBezTo>
                    <a:cubicBezTo>
                      <a:pt x="70909" y="0"/>
                      <a:pt x="16363" y="15000"/>
                      <a:pt x="0" y="60000"/>
                    </a:cubicBezTo>
                    <a:cubicBezTo>
                      <a:pt x="0" y="60000"/>
                      <a:pt x="87272" y="120000"/>
                      <a:pt x="92727" y="120000"/>
                    </a:cubicBezTo>
                    <a:cubicBezTo>
                      <a:pt x="109090" y="120000"/>
                      <a:pt x="120000" y="90000"/>
                      <a:pt x="120000" y="7500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74" name="Google Shape;374;p11"/>
              <p:cNvSpPr/>
              <p:nvPr/>
            </p:nvSpPr>
            <p:spPr>
              <a:xfrm>
                <a:off x="-10367963" y="1193800"/>
                <a:ext cx="96838" cy="90488"/>
              </a:xfrm>
              <a:custGeom>
                <a:rect b="b" l="l" r="r" t="t"/>
                <a:pathLst>
                  <a:path extrusionOk="0" h="120000" w="120000">
                    <a:moveTo>
                      <a:pt x="32307" y="0"/>
                    </a:moveTo>
                    <a:cubicBezTo>
                      <a:pt x="18461" y="5000"/>
                      <a:pt x="0" y="10000"/>
                      <a:pt x="0" y="25000"/>
                    </a:cubicBezTo>
                    <a:cubicBezTo>
                      <a:pt x="0" y="60000"/>
                      <a:pt x="27692" y="70000"/>
                      <a:pt x="46153" y="90000"/>
                    </a:cubicBezTo>
                    <a:cubicBezTo>
                      <a:pt x="41538" y="90000"/>
                      <a:pt x="32307" y="100000"/>
                      <a:pt x="32307" y="105000"/>
                    </a:cubicBezTo>
                    <a:cubicBezTo>
                      <a:pt x="32307" y="115000"/>
                      <a:pt x="41538" y="120000"/>
                      <a:pt x="55384" y="120000"/>
                    </a:cubicBezTo>
                    <a:cubicBezTo>
                      <a:pt x="69230" y="120000"/>
                      <a:pt x="96923" y="115000"/>
                      <a:pt x="120000" y="105000"/>
                    </a:cubicBezTo>
                    <a:cubicBezTo>
                      <a:pt x="115384" y="90000"/>
                      <a:pt x="120000" y="75000"/>
                      <a:pt x="120000" y="65000"/>
                    </a:cubicBezTo>
                    <a:cubicBezTo>
                      <a:pt x="120000" y="30000"/>
                      <a:pt x="73846" y="65000"/>
                      <a:pt x="73846" y="25000"/>
                    </a:cubicBezTo>
                    <a:cubicBezTo>
                      <a:pt x="60000" y="25000"/>
                      <a:pt x="36923" y="15000"/>
                      <a:pt x="3230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75" name="Google Shape;375;p11"/>
              <p:cNvSpPr/>
              <p:nvPr/>
            </p:nvSpPr>
            <p:spPr>
              <a:xfrm>
                <a:off x="-10402888" y="1111250"/>
                <a:ext cx="34925" cy="26988"/>
              </a:xfrm>
              <a:custGeom>
                <a:rect b="b" l="l" r="r" t="t"/>
                <a:pathLst>
                  <a:path extrusionOk="0" h="120000" w="120000">
                    <a:moveTo>
                      <a:pt x="40000" y="0"/>
                    </a:moveTo>
                    <a:cubicBezTo>
                      <a:pt x="26666" y="0"/>
                      <a:pt x="13333" y="0"/>
                      <a:pt x="0" y="0"/>
                    </a:cubicBezTo>
                    <a:cubicBezTo>
                      <a:pt x="0" y="68571"/>
                      <a:pt x="40000" y="85714"/>
                      <a:pt x="66666" y="119999"/>
                    </a:cubicBezTo>
                    <a:cubicBezTo>
                      <a:pt x="120000" y="119999"/>
                      <a:pt x="120000" y="119999"/>
                      <a:pt x="120000" y="119999"/>
                    </a:cubicBezTo>
                    <a:cubicBezTo>
                      <a:pt x="120000" y="0"/>
                      <a:pt x="120000" y="0"/>
                      <a:pt x="120000" y="0"/>
                    </a:cubicBezTo>
                    <a:cubicBezTo>
                      <a:pt x="106666" y="0"/>
                      <a:pt x="80000" y="0"/>
                      <a:pt x="4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76" name="Google Shape;376;p11"/>
              <p:cNvSpPr/>
              <p:nvPr/>
            </p:nvSpPr>
            <p:spPr>
              <a:xfrm>
                <a:off x="-10301288" y="1003300"/>
                <a:ext cx="322263" cy="258763"/>
              </a:xfrm>
              <a:custGeom>
                <a:rect b="b" l="l" r="r" t="t"/>
                <a:pathLst>
                  <a:path extrusionOk="0" h="120000" w="120000">
                    <a:moveTo>
                      <a:pt x="22325" y="0"/>
                    </a:moveTo>
                    <a:cubicBezTo>
                      <a:pt x="22325" y="6956"/>
                      <a:pt x="29302" y="8695"/>
                      <a:pt x="33488" y="12173"/>
                    </a:cubicBezTo>
                    <a:cubicBezTo>
                      <a:pt x="26511" y="12173"/>
                      <a:pt x="26511" y="12173"/>
                      <a:pt x="26511" y="12173"/>
                    </a:cubicBezTo>
                    <a:cubicBezTo>
                      <a:pt x="25116" y="10434"/>
                      <a:pt x="23720" y="10434"/>
                      <a:pt x="22325" y="10434"/>
                    </a:cubicBezTo>
                    <a:cubicBezTo>
                      <a:pt x="18139" y="10434"/>
                      <a:pt x="15348" y="13913"/>
                      <a:pt x="12558" y="17391"/>
                    </a:cubicBezTo>
                    <a:cubicBezTo>
                      <a:pt x="12558" y="17391"/>
                      <a:pt x="15348" y="26086"/>
                      <a:pt x="16744" y="26086"/>
                    </a:cubicBezTo>
                    <a:cubicBezTo>
                      <a:pt x="18139" y="26086"/>
                      <a:pt x="20930" y="24347"/>
                      <a:pt x="23720" y="24347"/>
                    </a:cubicBezTo>
                    <a:cubicBezTo>
                      <a:pt x="25116" y="24347"/>
                      <a:pt x="26511" y="24347"/>
                      <a:pt x="27906" y="26086"/>
                    </a:cubicBezTo>
                    <a:cubicBezTo>
                      <a:pt x="26511" y="27826"/>
                      <a:pt x="26511" y="31304"/>
                      <a:pt x="23720" y="31304"/>
                    </a:cubicBezTo>
                    <a:cubicBezTo>
                      <a:pt x="20930" y="31304"/>
                      <a:pt x="18139" y="27826"/>
                      <a:pt x="12558" y="27826"/>
                    </a:cubicBezTo>
                    <a:cubicBezTo>
                      <a:pt x="12558" y="27826"/>
                      <a:pt x="12558" y="27826"/>
                      <a:pt x="11162" y="27826"/>
                    </a:cubicBezTo>
                    <a:cubicBezTo>
                      <a:pt x="8372" y="27826"/>
                      <a:pt x="4186" y="27826"/>
                      <a:pt x="4186" y="33043"/>
                    </a:cubicBezTo>
                    <a:cubicBezTo>
                      <a:pt x="4186" y="40000"/>
                      <a:pt x="16744" y="43478"/>
                      <a:pt x="20930" y="46956"/>
                    </a:cubicBezTo>
                    <a:cubicBezTo>
                      <a:pt x="20930" y="46956"/>
                      <a:pt x="19534" y="50434"/>
                      <a:pt x="18139" y="50434"/>
                    </a:cubicBezTo>
                    <a:cubicBezTo>
                      <a:pt x="13953" y="50434"/>
                      <a:pt x="8372" y="46956"/>
                      <a:pt x="6976" y="45217"/>
                    </a:cubicBezTo>
                    <a:cubicBezTo>
                      <a:pt x="0" y="45217"/>
                      <a:pt x="0" y="45217"/>
                      <a:pt x="0" y="45217"/>
                    </a:cubicBezTo>
                    <a:cubicBezTo>
                      <a:pt x="1395" y="60869"/>
                      <a:pt x="9767" y="62608"/>
                      <a:pt x="22325" y="62608"/>
                    </a:cubicBezTo>
                    <a:cubicBezTo>
                      <a:pt x="20930" y="67826"/>
                      <a:pt x="18139" y="67826"/>
                      <a:pt x="13953" y="71304"/>
                    </a:cubicBezTo>
                    <a:cubicBezTo>
                      <a:pt x="13953" y="74782"/>
                      <a:pt x="13953" y="76521"/>
                      <a:pt x="16744" y="76521"/>
                    </a:cubicBezTo>
                    <a:cubicBezTo>
                      <a:pt x="19534" y="76521"/>
                      <a:pt x="20930" y="74782"/>
                      <a:pt x="25116" y="71304"/>
                    </a:cubicBezTo>
                    <a:cubicBezTo>
                      <a:pt x="26511" y="74782"/>
                      <a:pt x="26511" y="80000"/>
                      <a:pt x="30697" y="80000"/>
                    </a:cubicBezTo>
                    <a:cubicBezTo>
                      <a:pt x="34883" y="80000"/>
                      <a:pt x="36279" y="74782"/>
                      <a:pt x="41860" y="74782"/>
                    </a:cubicBezTo>
                    <a:cubicBezTo>
                      <a:pt x="47441" y="74782"/>
                      <a:pt x="51627" y="76521"/>
                      <a:pt x="58604" y="80000"/>
                    </a:cubicBezTo>
                    <a:cubicBezTo>
                      <a:pt x="53023" y="81739"/>
                      <a:pt x="29302" y="80000"/>
                      <a:pt x="29302" y="90434"/>
                    </a:cubicBezTo>
                    <a:cubicBezTo>
                      <a:pt x="29302" y="99130"/>
                      <a:pt x="39069" y="106086"/>
                      <a:pt x="46046" y="106086"/>
                    </a:cubicBezTo>
                    <a:cubicBezTo>
                      <a:pt x="44651" y="107826"/>
                      <a:pt x="43255" y="109565"/>
                      <a:pt x="40465" y="109565"/>
                    </a:cubicBezTo>
                    <a:cubicBezTo>
                      <a:pt x="41860" y="118260"/>
                      <a:pt x="50232" y="120000"/>
                      <a:pt x="55813" y="120000"/>
                    </a:cubicBezTo>
                    <a:cubicBezTo>
                      <a:pt x="62790" y="120000"/>
                      <a:pt x="65581" y="116521"/>
                      <a:pt x="65581" y="106086"/>
                    </a:cubicBezTo>
                    <a:cubicBezTo>
                      <a:pt x="68372" y="109565"/>
                      <a:pt x="75348" y="116521"/>
                      <a:pt x="79534" y="116521"/>
                    </a:cubicBezTo>
                    <a:cubicBezTo>
                      <a:pt x="79534" y="116521"/>
                      <a:pt x="79534" y="116521"/>
                      <a:pt x="79534" y="116521"/>
                    </a:cubicBezTo>
                    <a:cubicBezTo>
                      <a:pt x="79534" y="109565"/>
                      <a:pt x="79534" y="109565"/>
                      <a:pt x="79534" y="109565"/>
                    </a:cubicBezTo>
                    <a:cubicBezTo>
                      <a:pt x="86511" y="109565"/>
                      <a:pt x="86511" y="109565"/>
                      <a:pt x="86511" y="109565"/>
                    </a:cubicBezTo>
                    <a:cubicBezTo>
                      <a:pt x="85116" y="104347"/>
                      <a:pt x="83720" y="104347"/>
                      <a:pt x="80930" y="97391"/>
                    </a:cubicBezTo>
                    <a:cubicBezTo>
                      <a:pt x="83720" y="95652"/>
                      <a:pt x="83720" y="92173"/>
                      <a:pt x="86511" y="88695"/>
                    </a:cubicBezTo>
                    <a:cubicBezTo>
                      <a:pt x="87906" y="95652"/>
                      <a:pt x="87906" y="100869"/>
                      <a:pt x="92093" y="100869"/>
                    </a:cubicBezTo>
                    <a:cubicBezTo>
                      <a:pt x="97674" y="100869"/>
                      <a:pt x="103255" y="83478"/>
                      <a:pt x="110232" y="81739"/>
                    </a:cubicBezTo>
                    <a:cubicBezTo>
                      <a:pt x="113023" y="81739"/>
                      <a:pt x="117209" y="83478"/>
                      <a:pt x="120000" y="80000"/>
                    </a:cubicBezTo>
                    <a:cubicBezTo>
                      <a:pt x="120000" y="76521"/>
                      <a:pt x="120000" y="74782"/>
                      <a:pt x="120000" y="71304"/>
                    </a:cubicBezTo>
                    <a:cubicBezTo>
                      <a:pt x="114418" y="69565"/>
                      <a:pt x="104651" y="62608"/>
                      <a:pt x="100465" y="62608"/>
                    </a:cubicBezTo>
                    <a:cubicBezTo>
                      <a:pt x="100465" y="62608"/>
                      <a:pt x="97674" y="66086"/>
                      <a:pt x="96279" y="66086"/>
                    </a:cubicBezTo>
                    <a:cubicBezTo>
                      <a:pt x="94883" y="66086"/>
                      <a:pt x="94883" y="64347"/>
                      <a:pt x="94883" y="62608"/>
                    </a:cubicBezTo>
                    <a:cubicBezTo>
                      <a:pt x="94883" y="59130"/>
                      <a:pt x="97674" y="59130"/>
                      <a:pt x="97674" y="55652"/>
                    </a:cubicBezTo>
                    <a:cubicBezTo>
                      <a:pt x="97674" y="50434"/>
                      <a:pt x="92093" y="50434"/>
                      <a:pt x="92093" y="46956"/>
                    </a:cubicBezTo>
                    <a:cubicBezTo>
                      <a:pt x="92093" y="40000"/>
                      <a:pt x="92093" y="36521"/>
                      <a:pt x="87906" y="36521"/>
                    </a:cubicBezTo>
                    <a:cubicBezTo>
                      <a:pt x="83720" y="36521"/>
                      <a:pt x="83720" y="36521"/>
                      <a:pt x="83720" y="36521"/>
                    </a:cubicBezTo>
                    <a:cubicBezTo>
                      <a:pt x="85116" y="40000"/>
                      <a:pt x="85116" y="40000"/>
                      <a:pt x="85116" y="40000"/>
                    </a:cubicBezTo>
                    <a:cubicBezTo>
                      <a:pt x="85116" y="48695"/>
                      <a:pt x="85116" y="48695"/>
                      <a:pt x="85116" y="48695"/>
                    </a:cubicBezTo>
                    <a:cubicBezTo>
                      <a:pt x="80930" y="48695"/>
                      <a:pt x="80930" y="48695"/>
                      <a:pt x="80930" y="48695"/>
                    </a:cubicBezTo>
                    <a:cubicBezTo>
                      <a:pt x="76744" y="43478"/>
                      <a:pt x="79534" y="34782"/>
                      <a:pt x="73953" y="31304"/>
                    </a:cubicBezTo>
                    <a:cubicBezTo>
                      <a:pt x="72558" y="31304"/>
                      <a:pt x="71162" y="31304"/>
                      <a:pt x="69767" y="31304"/>
                    </a:cubicBezTo>
                    <a:cubicBezTo>
                      <a:pt x="68372" y="31304"/>
                      <a:pt x="66976" y="31304"/>
                      <a:pt x="65581" y="31304"/>
                    </a:cubicBezTo>
                    <a:cubicBezTo>
                      <a:pt x="65581" y="31304"/>
                      <a:pt x="64186" y="31304"/>
                      <a:pt x="62790" y="31304"/>
                    </a:cubicBezTo>
                    <a:cubicBezTo>
                      <a:pt x="61395" y="31304"/>
                      <a:pt x="60000" y="31304"/>
                      <a:pt x="58604" y="31304"/>
                    </a:cubicBezTo>
                    <a:cubicBezTo>
                      <a:pt x="51627" y="27826"/>
                      <a:pt x="54418" y="10434"/>
                      <a:pt x="46046" y="5217"/>
                    </a:cubicBezTo>
                    <a:cubicBezTo>
                      <a:pt x="39069" y="1739"/>
                      <a:pt x="30697" y="0"/>
                      <a:pt x="2232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77" name="Google Shape;377;p11"/>
              <p:cNvSpPr/>
              <p:nvPr/>
            </p:nvSpPr>
            <p:spPr>
              <a:xfrm>
                <a:off x="-10037763" y="2084388"/>
                <a:ext cx="209550" cy="161925"/>
              </a:xfrm>
              <a:custGeom>
                <a:rect b="b" l="l" r="r" t="t"/>
                <a:pathLst>
                  <a:path extrusionOk="0" h="120000" w="120000">
                    <a:moveTo>
                      <a:pt x="34285" y="0"/>
                    </a:moveTo>
                    <a:cubicBezTo>
                      <a:pt x="17142" y="2790"/>
                      <a:pt x="12857" y="41860"/>
                      <a:pt x="12857" y="55813"/>
                    </a:cubicBezTo>
                    <a:cubicBezTo>
                      <a:pt x="12857" y="69767"/>
                      <a:pt x="12857" y="69767"/>
                      <a:pt x="12857" y="69767"/>
                    </a:cubicBezTo>
                    <a:cubicBezTo>
                      <a:pt x="12857" y="75348"/>
                      <a:pt x="10714" y="78139"/>
                      <a:pt x="8571" y="83720"/>
                    </a:cubicBezTo>
                    <a:cubicBezTo>
                      <a:pt x="6428" y="86511"/>
                      <a:pt x="0" y="86511"/>
                      <a:pt x="0" y="100465"/>
                    </a:cubicBezTo>
                    <a:cubicBezTo>
                      <a:pt x="2142" y="100465"/>
                      <a:pt x="6428" y="97674"/>
                      <a:pt x="12857" y="97674"/>
                    </a:cubicBezTo>
                    <a:cubicBezTo>
                      <a:pt x="17142" y="97674"/>
                      <a:pt x="21428" y="100465"/>
                      <a:pt x="23571" y="100465"/>
                    </a:cubicBezTo>
                    <a:cubicBezTo>
                      <a:pt x="23571" y="108837"/>
                      <a:pt x="21428" y="120000"/>
                      <a:pt x="27857" y="120000"/>
                    </a:cubicBezTo>
                    <a:cubicBezTo>
                      <a:pt x="32142" y="120000"/>
                      <a:pt x="32142" y="117209"/>
                      <a:pt x="34285" y="111627"/>
                    </a:cubicBezTo>
                    <a:cubicBezTo>
                      <a:pt x="34285" y="111627"/>
                      <a:pt x="36428" y="111627"/>
                      <a:pt x="36428" y="111627"/>
                    </a:cubicBezTo>
                    <a:cubicBezTo>
                      <a:pt x="44999" y="111627"/>
                      <a:pt x="62142" y="94883"/>
                      <a:pt x="62142" y="78139"/>
                    </a:cubicBezTo>
                    <a:cubicBezTo>
                      <a:pt x="64285" y="80930"/>
                      <a:pt x="83571" y="100465"/>
                      <a:pt x="83571" y="100465"/>
                    </a:cubicBezTo>
                    <a:cubicBezTo>
                      <a:pt x="100714" y="100465"/>
                      <a:pt x="100714" y="100465"/>
                      <a:pt x="100714" y="100465"/>
                    </a:cubicBezTo>
                    <a:cubicBezTo>
                      <a:pt x="107142" y="100465"/>
                      <a:pt x="113571" y="97674"/>
                      <a:pt x="119999" y="92093"/>
                    </a:cubicBezTo>
                    <a:cubicBezTo>
                      <a:pt x="113571" y="80930"/>
                      <a:pt x="102857" y="83720"/>
                      <a:pt x="94285" y="72558"/>
                    </a:cubicBezTo>
                    <a:cubicBezTo>
                      <a:pt x="89999" y="69767"/>
                      <a:pt x="92142" y="64186"/>
                      <a:pt x="89999" y="55813"/>
                    </a:cubicBezTo>
                    <a:cubicBezTo>
                      <a:pt x="79285" y="33488"/>
                      <a:pt x="59999" y="44651"/>
                      <a:pt x="47142" y="19534"/>
                    </a:cubicBezTo>
                    <a:cubicBezTo>
                      <a:pt x="44999" y="22325"/>
                      <a:pt x="44999" y="22325"/>
                      <a:pt x="42857" y="27906"/>
                    </a:cubicBezTo>
                    <a:cubicBezTo>
                      <a:pt x="38571" y="16744"/>
                      <a:pt x="36428" y="13953"/>
                      <a:pt x="3428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78" name="Google Shape;378;p11"/>
              <p:cNvSpPr/>
              <p:nvPr/>
            </p:nvSpPr>
            <p:spPr>
              <a:xfrm>
                <a:off x="-9742488" y="1941513"/>
                <a:ext cx="65088" cy="63500"/>
              </a:xfrm>
              <a:custGeom>
                <a:rect b="b" l="l" r="r" t="t"/>
                <a:pathLst>
                  <a:path extrusionOk="0" h="120000" w="120000">
                    <a:moveTo>
                      <a:pt x="56470" y="0"/>
                    </a:moveTo>
                    <a:cubicBezTo>
                      <a:pt x="28235" y="0"/>
                      <a:pt x="0" y="21176"/>
                      <a:pt x="0" y="70588"/>
                    </a:cubicBezTo>
                    <a:cubicBezTo>
                      <a:pt x="0" y="91764"/>
                      <a:pt x="21176" y="120000"/>
                      <a:pt x="49411" y="120000"/>
                    </a:cubicBezTo>
                    <a:cubicBezTo>
                      <a:pt x="70588" y="120000"/>
                      <a:pt x="120000" y="98823"/>
                      <a:pt x="120000" y="70588"/>
                    </a:cubicBezTo>
                    <a:cubicBezTo>
                      <a:pt x="120000" y="28235"/>
                      <a:pt x="91764" y="0"/>
                      <a:pt x="5647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79" name="Google Shape;379;p11"/>
              <p:cNvSpPr/>
              <p:nvPr/>
            </p:nvSpPr>
            <p:spPr>
              <a:xfrm>
                <a:off x="-9932988" y="2252663"/>
                <a:ext cx="52388" cy="49213"/>
              </a:xfrm>
              <a:custGeom>
                <a:rect b="b" l="l" r="r" t="t"/>
                <a:pathLst>
                  <a:path extrusionOk="0" h="120000" w="120000">
                    <a:moveTo>
                      <a:pt x="85714" y="0"/>
                    </a:moveTo>
                    <a:cubicBezTo>
                      <a:pt x="77142" y="0"/>
                      <a:pt x="68571" y="0"/>
                      <a:pt x="51428" y="0"/>
                    </a:cubicBezTo>
                    <a:cubicBezTo>
                      <a:pt x="51428" y="18461"/>
                      <a:pt x="17142" y="46153"/>
                      <a:pt x="0" y="73846"/>
                    </a:cubicBezTo>
                    <a:cubicBezTo>
                      <a:pt x="0" y="120000"/>
                      <a:pt x="0" y="120000"/>
                      <a:pt x="0" y="120000"/>
                    </a:cubicBezTo>
                    <a:cubicBezTo>
                      <a:pt x="34285" y="110769"/>
                      <a:pt x="94285" y="46153"/>
                      <a:pt x="119999" y="9230"/>
                    </a:cubicBezTo>
                    <a:cubicBezTo>
                      <a:pt x="102857" y="0"/>
                      <a:pt x="94285" y="0"/>
                      <a:pt x="8571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80" name="Google Shape;380;p11"/>
              <p:cNvSpPr/>
              <p:nvPr/>
            </p:nvSpPr>
            <p:spPr>
              <a:xfrm>
                <a:off x="-9850438" y="1581150"/>
                <a:ext cx="138113" cy="71438"/>
              </a:xfrm>
              <a:custGeom>
                <a:rect b="b" l="l" r="r" t="t"/>
                <a:pathLst>
                  <a:path extrusionOk="0" h="120000" w="120000">
                    <a:moveTo>
                      <a:pt x="16216" y="0"/>
                    </a:moveTo>
                    <a:cubicBezTo>
                      <a:pt x="9729" y="0"/>
                      <a:pt x="0" y="12631"/>
                      <a:pt x="0" y="31578"/>
                    </a:cubicBezTo>
                    <a:cubicBezTo>
                      <a:pt x="0" y="56842"/>
                      <a:pt x="9729" y="63157"/>
                      <a:pt x="19459" y="75789"/>
                    </a:cubicBezTo>
                    <a:cubicBezTo>
                      <a:pt x="12972" y="113684"/>
                      <a:pt x="25945" y="120000"/>
                      <a:pt x="45405" y="120000"/>
                    </a:cubicBezTo>
                    <a:cubicBezTo>
                      <a:pt x="61621" y="120000"/>
                      <a:pt x="68108" y="101052"/>
                      <a:pt x="77837" y="101052"/>
                    </a:cubicBezTo>
                    <a:cubicBezTo>
                      <a:pt x="87567" y="101052"/>
                      <a:pt x="94054" y="113684"/>
                      <a:pt x="103783" y="113684"/>
                    </a:cubicBezTo>
                    <a:cubicBezTo>
                      <a:pt x="113513" y="113684"/>
                      <a:pt x="120000" y="101052"/>
                      <a:pt x="120000" y="82105"/>
                    </a:cubicBezTo>
                    <a:cubicBezTo>
                      <a:pt x="103783" y="63157"/>
                      <a:pt x="84324" y="18947"/>
                      <a:pt x="61621" y="18947"/>
                    </a:cubicBezTo>
                    <a:cubicBezTo>
                      <a:pt x="42162" y="18947"/>
                      <a:pt x="35675" y="0"/>
                      <a:pt x="1621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81" name="Google Shape;381;p11"/>
              <p:cNvSpPr/>
              <p:nvPr/>
            </p:nvSpPr>
            <p:spPr>
              <a:xfrm>
                <a:off x="-9839326" y="2287588"/>
                <a:ext cx="38100" cy="36513"/>
              </a:xfrm>
              <a:custGeom>
                <a:rect b="b" l="l" r="r" t="t"/>
                <a:pathLst>
                  <a:path extrusionOk="0" h="120000" w="120000">
                    <a:moveTo>
                      <a:pt x="60000" y="0"/>
                    </a:moveTo>
                    <a:cubicBezTo>
                      <a:pt x="24000" y="0"/>
                      <a:pt x="0" y="24000"/>
                      <a:pt x="0" y="60000"/>
                    </a:cubicBezTo>
                    <a:cubicBezTo>
                      <a:pt x="0" y="60000"/>
                      <a:pt x="48000" y="120000"/>
                      <a:pt x="60000" y="120000"/>
                    </a:cubicBezTo>
                    <a:cubicBezTo>
                      <a:pt x="84000" y="120000"/>
                      <a:pt x="96000" y="72000"/>
                      <a:pt x="120000" y="36000"/>
                    </a:cubicBezTo>
                    <a:cubicBezTo>
                      <a:pt x="96000" y="12000"/>
                      <a:pt x="84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82" name="Google Shape;382;p11"/>
              <p:cNvSpPr/>
              <p:nvPr/>
            </p:nvSpPr>
            <p:spPr>
              <a:xfrm>
                <a:off x="-9666288" y="1949450"/>
                <a:ext cx="33338" cy="22225"/>
              </a:xfrm>
              <a:custGeom>
                <a:rect b="b" l="l" r="r" t="t"/>
                <a:pathLst>
                  <a:path extrusionOk="0" h="120000" w="120000">
                    <a:moveTo>
                      <a:pt x="53333" y="0"/>
                    </a:moveTo>
                    <a:cubicBezTo>
                      <a:pt x="40000" y="0"/>
                      <a:pt x="0" y="40000"/>
                      <a:pt x="0" y="60000"/>
                    </a:cubicBezTo>
                    <a:cubicBezTo>
                      <a:pt x="0" y="100000"/>
                      <a:pt x="26666" y="120000"/>
                      <a:pt x="53333" y="120000"/>
                    </a:cubicBezTo>
                    <a:cubicBezTo>
                      <a:pt x="66666" y="120000"/>
                      <a:pt x="66666" y="120000"/>
                      <a:pt x="80000" y="120000"/>
                    </a:cubicBezTo>
                    <a:cubicBezTo>
                      <a:pt x="80000" y="120000"/>
                      <a:pt x="93333" y="120000"/>
                      <a:pt x="120000" y="100000"/>
                    </a:cubicBezTo>
                    <a:cubicBezTo>
                      <a:pt x="106666" y="80000"/>
                      <a:pt x="80000" y="0"/>
                      <a:pt x="5333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83" name="Google Shape;383;p11"/>
              <p:cNvSpPr/>
              <p:nvPr/>
            </p:nvSpPr>
            <p:spPr>
              <a:xfrm>
                <a:off x="-9813926" y="1878013"/>
                <a:ext cx="34925" cy="25400"/>
              </a:xfrm>
              <a:custGeom>
                <a:rect b="b" l="l" r="r" t="t"/>
                <a:pathLst>
                  <a:path extrusionOk="0" h="120000" w="120000">
                    <a:moveTo>
                      <a:pt x="120000" y="0"/>
                    </a:moveTo>
                    <a:cubicBezTo>
                      <a:pt x="80000" y="0"/>
                      <a:pt x="0" y="119999"/>
                      <a:pt x="40000" y="119999"/>
                    </a:cubicBezTo>
                    <a:cubicBezTo>
                      <a:pt x="80000" y="119999"/>
                      <a:pt x="120000" y="68571"/>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84" name="Google Shape;384;p11"/>
              <p:cNvSpPr/>
              <p:nvPr/>
            </p:nvSpPr>
            <p:spPr>
              <a:xfrm>
                <a:off x="-10125076" y="1577975"/>
                <a:ext cx="852488" cy="739775"/>
              </a:xfrm>
              <a:custGeom>
                <a:rect b="b" l="l" r="r" t="t"/>
                <a:pathLst>
                  <a:path extrusionOk="0" h="120000" w="120000">
                    <a:moveTo>
                      <a:pt x="15330" y="0"/>
                    </a:moveTo>
                    <a:cubicBezTo>
                      <a:pt x="10572" y="0"/>
                      <a:pt x="6872" y="3654"/>
                      <a:pt x="3700" y="7918"/>
                    </a:cubicBezTo>
                    <a:cubicBezTo>
                      <a:pt x="3171" y="8527"/>
                      <a:pt x="4229" y="12182"/>
                      <a:pt x="2643" y="13401"/>
                    </a:cubicBezTo>
                    <a:cubicBezTo>
                      <a:pt x="528" y="15837"/>
                      <a:pt x="0" y="17055"/>
                      <a:pt x="0" y="22538"/>
                    </a:cubicBezTo>
                    <a:cubicBezTo>
                      <a:pt x="0" y="24365"/>
                      <a:pt x="2114" y="28020"/>
                      <a:pt x="2114" y="28020"/>
                    </a:cubicBezTo>
                    <a:cubicBezTo>
                      <a:pt x="2114" y="28020"/>
                      <a:pt x="8986" y="28629"/>
                      <a:pt x="10044" y="29847"/>
                    </a:cubicBezTo>
                    <a:cubicBezTo>
                      <a:pt x="10044" y="32284"/>
                      <a:pt x="10044" y="32284"/>
                      <a:pt x="10044" y="32284"/>
                    </a:cubicBezTo>
                    <a:cubicBezTo>
                      <a:pt x="8458" y="32284"/>
                      <a:pt x="6872" y="31675"/>
                      <a:pt x="5286" y="31675"/>
                    </a:cubicBezTo>
                    <a:cubicBezTo>
                      <a:pt x="4757" y="31675"/>
                      <a:pt x="4229" y="31675"/>
                      <a:pt x="3700" y="32284"/>
                    </a:cubicBezTo>
                    <a:cubicBezTo>
                      <a:pt x="3700" y="34720"/>
                      <a:pt x="5814" y="35329"/>
                      <a:pt x="6872" y="37766"/>
                    </a:cubicBezTo>
                    <a:cubicBezTo>
                      <a:pt x="13744" y="37766"/>
                      <a:pt x="13744" y="37766"/>
                      <a:pt x="13744" y="37766"/>
                    </a:cubicBezTo>
                    <a:cubicBezTo>
                      <a:pt x="14801" y="39593"/>
                      <a:pt x="16916" y="42030"/>
                      <a:pt x="17973" y="42030"/>
                    </a:cubicBezTo>
                    <a:cubicBezTo>
                      <a:pt x="22731" y="42030"/>
                      <a:pt x="29074" y="42030"/>
                      <a:pt x="33832" y="42030"/>
                    </a:cubicBezTo>
                    <a:cubicBezTo>
                      <a:pt x="36475" y="42030"/>
                      <a:pt x="39118" y="42030"/>
                      <a:pt x="40176" y="42030"/>
                    </a:cubicBezTo>
                    <a:cubicBezTo>
                      <a:pt x="40176" y="43248"/>
                      <a:pt x="39647" y="46903"/>
                      <a:pt x="41762" y="46903"/>
                    </a:cubicBezTo>
                    <a:cubicBezTo>
                      <a:pt x="44405" y="46903"/>
                      <a:pt x="46519" y="38984"/>
                      <a:pt x="48634" y="38984"/>
                    </a:cubicBezTo>
                    <a:cubicBezTo>
                      <a:pt x="50220" y="38984"/>
                      <a:pt x="58149" y="48121"/>
                      <a:pt x="59207" y="49949"/>
                    </a:cubicBezTo>
                    <a:cubicBezTo>
                      <a:pt x="58149" y="50558"/>
                      <a:pt x="55506" y="50558"/>
                      <a:pt x="55506" y="52994"/>
                    </a:cubicBezTo>
                    <a:cubicBezTo>
                      <a:pt x="55506" y="52994"/>
                      <a:pt x="56563" y="55431"/>
                      <a:pt x="57092" y="55431"/>
                    </a:cubicBezTo>
                    <a:cubicBezTo>
                      <a:pt x="58678" y="55431"/>
                      <a:pt x="59735" y="52994"/>
                      <a:pt x="61850" y="52994"/>
                    </a:cubicBezTo>
                    <a:cubicBezTo>
                      <a:pt x="64493" y="52994"/>
                      <a:pt x="74008" y="62741"/>
                      <a:pt x="74008" y="68223"/>
                    </a:cubicBezTo>
                    <a:cubicBezTo>
                      <a:pt x="74008" y="70659"/>
                      <a:pt x="70837" y="74923"/>
                      <a:pt x="69779" y="76751"/>
                    </a:cubicBezTo>
                    <a:cubicBezTo>
                      <a:pt x="68722" y="78578"/>
                      <a:pt x="66079" y="76751"/>
                      <a:pt x="66079" y="79796"/>
                    </a:cubicBezTo>
                    <a:cubicBezTo>
                      <a:pt x="66079" y="81624"/>
                      <a:pt x="67665" y="83451"/>
                      <a:pt x="68722" y="84060"/>
                    </a:cubicBezTo>
                    <a:cubicBezTo>
                      <a:pt x="66607" y="85888"/>
                      <a:pt x="63436" y="87106"/>
                      <a:pt x="61850" y="87106"/>
                    </a:cubicBezTo>
                    <a:cubicBezTo>
                      <a:pt x="55506" y="87106"/>
                      <a:pt x="55506" y="87106"/>
                      <a:pt x="55506" y="87106"/>
                    </a:cubicBezTo>
                    <a:cubicBezTo>
                      <a:pt x="53920" y="87106"/>
                      <a:pt x="49691" y="90761"/>
                      <a:pt x="49691" y="92588"/>
                    </a:cubicBezTo>
                    <a:cubicBezTo>
                      <a:pt x="49691" y="95634"/>
                      <a:pt x="54449" y="98071"/>
                      <a:pt x="56035" y="98071"/>
                    </a:cubicBezTo>
                    <a:cubicBezTo>
                      <a:pt x="58149" y="98071"/>
                      <a:pt x="58678" y="95025"/>
                      <a:pt x="60792" y="95025"/>
                    </a:cubicBezTo>
                    <a:cubicBezTo>
                      <a:pt x="61850" y="95025"/>
                      <a:pt x="61850" y="96852"/>
                      <a:pt x="62907" y="96852"/>
                    </a:cubicBezTo>
                    <a:cubicBezTo>
                      <a:pt x="64493" y="96852"/>
                      <a:pt x="65022" y="95025"/>
                      <a:pt x="66079" y="93807"/>
                    </a:cubicBezTo>
                    <a:cubicBezTo>
                      <a:pt x="70308" y="96852"/>
                      <a:pt x="72422" y="101116"/>
                      <a:pt x="77180" y="103553"/>
                    </a:cubicBezTo>
                    <a:cubicBezTo>
                      <a:pt x="75066" y="110253"/>
                      <a:pt x="83524" y="109644"/>
                      <a:pt x="87224" y="112690"/>
                    </a:cubicBezTo>
                    <a:cubicBezTo>
                      <a:pt x="90925" y="115736"/>
                      <a:pt x="93568" y="114517"/>
                      <a:pt x="97797" y="117563"/>
                    </a:cubicBezTo>
                    <a:cubicBezTo>
                      <a:pt x="98325" y="117563"/>
                      <a:pt x="98854" y="120000"/>
                      <a:pt x="99383" y="120000"/>
                    </a:cubicBezTo>
                    <a:cubicBezTo>
                      <a:pt x="99911" y="120000"/>
                      <a:pt x="100969" y="118781"/>
                      <a:pt x="100969" y="117563"/>
                    </a:cubicBezTo>
                    <a:cubicBezTo>
                      <a:pt x="100969" y="111472"/>
                      <a:pt x="92511" y="107208"/>
                      <a:pt x="89867" y="102944"/>
                    </a:cubicBezTo>
                    <a:cubicBezTo>
                      <a:pt x="92511" y="102944"/>
                      <a:pt x="92511" y="102944"/>
                      <a:pt x="92511" y="102944"/>
                    </a:cubicBezTo>
                    <a:cubicBezTo>
                      <a:pt x="94096" y="105989"/>
                      <a:pt x="103083" y="110862"/>
                      <a:pt x="105726" y="111472"/>
                    </a:cubicBezTo>
                    <a:cubicBezTo>
                      <a:pt x="106255" y="109035"/>
                      <a:pt x="107841" y="105380"/>
                      <a:pt x="107841" y="102944"/>
                    </a:cubicBezTo>
                    <a:cubicBezTo>
                      <a:pt x="107841" y="101116"/>
                      <a:pt x="105726" y="99898"/>
                      <a:pt x="105726" y="98680"/>
                    </a:cubicBezTo>
                    <a:cubicBezTo>
                      <a:pt x="105198" y="98071"/>
                      <a:pt x="105198" y="98071"/>
                      <a:pt x="105726" y="94416"/>
                    </a:cubicBezTo>
                    <a:cubicBezTo>
                      <a:pt x="103083" y="94416"/>
                      <a:pt x="103083" y="94416"/>
                      <a:pt x="103083" y="94416"/>
                    </a:cubicBezTo>
                    <a:cubicBezTo>
                      <a:pt x="103083" y="92588"/>
                      <a:pt x="102555" y="92588"/>
                      <a:pt x="102026" y="92588"/>
                    </a:cubicBezTo>
                    <a:cubicBezTo>
                      <a:pt x="101497" y="92588"/>
                      <a:pt x="101497" y="92588"/>
                      <a:pt x="101497" y="92588"/>
                    </a:cubicBezTo>
                    <a:cubicBezTo>
                      <a:pt x="101497" y="92588"/>
                      <a:pt x="100969" y="92588"/>
                      <a:pt x="100969" y="92588"/>
                    </a:cubicBezTo>
                    <a:cubicBezTo>
                      <a:pt x="100440" y="92588"/>
                      <a:pt x="99911" y="92588"/>
                      <a:pt x="98854" y="91979"/>
                    </a:cubicBezTo>
                    <a:cubicBezTo>
                      <a:pt x="97797" y="91370"/>
                      <a:pt x="96211" y="87106"/>
                      <a:pt x="95682" y="84670"/>
                    </a:cubicBezTo>
                    <a:cubicBezTo>
                      <a:pt x="93568" y="84670"/>
                      <a:pt x="93568" y="84670"/>
                      <a:pt x="93568" y="84670"/>
                    </a:cubicBezTo>
                    <a:cubicBezTo>
                      <a:pt x="93568" y="81624"/>
                      <a:pt x="93568" y="81624"/>
                      <a:pt x="93568" y="81624"/>
                    </a:cubicBezTo>
                    <a:cubicBezTo>
                      <a:pt x="94096" y="81624"/>
                      <a:pt x="94096" y="81624"/>
                      <a:pt x="94625" y="81624"/>
                    </a:cubicBezTo>
                    <a:cubicBezTo>
                      <a:pt x="95154" y="81624"/>
                      <a:pt x="95682" y="81624"/>
                      <a:pt x="96211" y="81624"/>
                    </a:cubicBezTo>
                    <a:cubicBezTo>
                      <a:pt x="96211" y="79187"/>
                      <a:pt x="96211" y="79187"/>
                      <a:pt x="96211" y="79187"/>
                    </a:cubicBezTo>
                    <a:cubicBezTo>
                      <a:pt x="95154" y="79187"/>
                      <a:pt x="95154" y="79187"/>
                      <a:pt x="94625" y="79187"/>
                    </a:cubicBezTo>
                    <a:cubicBezTo>
                      <a:pt x="94096" y="79187"/>
                      <a:pt x="93568" y="79187"/>
                      <a:pt x="93039" y="78578"/>
                    </a:cubicBezTo>
                    <a:cubicBezTo>
                      <a:pt x="93039" y="78578"/>
                      <a:pt x="95154" y="76142"/>
                      <a:pt x="96211" y="76142"/>
                    </a:cubicBezTo>
                    <a:cubicBezTo>
                      <a:pt x="103083" y="76142"/>
                      <a:pt x="103083" y="90152"/>
                      <a:pt x="110484" y="90152"/>
                    </a:cubicBezTo>
                    <a:cubicBezTo>
                      <a:pt x="112070" y="90152"/>
                      <a:pt x="112599" y="86497"/>
                      <a:pt x="112599" y="84670"/>
                    </a:cubicBezTo>
                    <a:cubicBezTo>
                      <a:pt x="115242" y="84670"/>
                      <a:pt x="115770" y="82842"/>
                      <a:pt x="115770" y="82233"/>
                    </a:cubicBezTo>
                    <a:cubicBezTo>
                      <a:pt x="115770" y="81015"/>
                      <a:pt x="115770" y="81624"/>
                      <a:pt x="115770" y="79187"/>
                    </a:cubicBezTo>
                    <a:cubicBezTo>
                      <a:pt x="117356" y="79187"/>
                      <a:pt x="120000" y="78578"/>
                      <a:pt x="120000" y="76142"/>
                    </a:cubicBezTo>
                    <a:cubicBezTo>
                      <a:pt x="120000" y="72487"/>
                      <a:pt x="118942" y="71269"/>
                      <a:pt x="116299" y="71269"/>
                    </a:cubicBezTo>
                    <a:cubicBezTo>
                      <a:pt x="115242" y="71269"/>
                      <a:pt x="114185" y="71269"/>
                      <a:pt x="113656" y="70050"/>
                    </a:cubicBezTo>
                    <a:cubicBezTo>
                      <a:pt x="113127" y="68832"/>
                      <a:pt x="112599" y="68223"/>
                      <a:pt x="112070" y="68223"/>
                    </a:cubicBezTo>
                    <a:cubicBezTo>
                      <a:pt x="111541" y="68223"/>
                      <a:pt x="110484" y="69441"/>
                      <a:pt x="108370" y="69441"/>
                    </a:cubicBezTo>
                    <a:cubicBezTo>
                      <a:pt x="106255" y="69441"/>
                      <a:pt x="105726" y="65786"/>
                      <a:pt x="105198" y="62131"/>
                    </a:cubicBezTo>
                    <a:cubicBezTo>
                      <a:pt x="102026" y="62131"/>
                      <a:pt x="98325" y="59695"/>
                      <a:pt x="97797" y="55431"/>
                    </a:cubicBezTo>
                    <a:cubicBezTo>
                      <a:pt x="96211" y="55431"/>
                      <a:pt x="95154" y="54822"/>
                      <a:pt x="93568" y="53604"/>
                    </a:cubicBezTo>
                    <a:cubicBezTo>
                      <a:pt x="95154" y="50558"/>
                      <a:pt x="96211" y="50558"/>
                      <a:pt x="98854" y="48730"/>
                    </a:cubicBezTo>
                    <a:cubicBezTo>
                      <a:pt x="98325" y="47512"/>
                      <a:pt x="97268" y="46903"/>
                      <a:pt x="96211" y="46903"/>
                    </a:cubicBezTo>
                    <a:cubicBezTo>
                      <a:pt x="95154" y="46903"/>
                      <a:pt x="94625" y="46903"/>
                      <a:pt x="91982" y="46903"/>
                    </a:cubicBezTo>
                    <a:cubicBezTo>
                      <a:pt x="93039" y="44467"/>
                      <a:pt x="95154" y="44467"/>
                      <a:pt x="97268" y="43857"/>
                    </a:cubicBezTo>
                    <a:cubicBezTo>
                      <a:pt x="96211" y="40812"/>
                      <a:pt x="95154" y="38984"/>
                      <a:pt x="93039" y="38984"/>
                    </a:cubicBezTo>
                    <a:cubicBezTo>
                      <a:pt x="90396" y="38984"/>
                      <a:pt x="90396" y="38984"/>
                      <a:pt x="90396" y="38984"/>
                    </a:cubicBezTo>
                    <a:cubicBezTo>
                      <a:pt x="90396" y="35329"/>
                      <a:pt x="90396" y="35329"/>
                      <a:pt x="90396" y="35329"/>
                    </a:cubicBezTo>
                    <a:cubicBezTo>
                      <a:pt x="86696" y="34720"/>
                      <a:pt x="84052" y="31675"/>
                      <a:pt x="80352" y="29847"/>
                    </a:cubicBezTo>
                    <a:cubicBezTo>
                      <a:pt x="80881" y="26802"/>
                      <a:pt x="77180" y="26192"/>
                      <a:pt x="75594" y="26192"/>
                    </a:cubicBezTo>
                    <a:cubicBezTo>
                      <a:pt x="71894" y="26192"/>
                      <a:pt x="71894" y="26192"/>
                      <a:pt x="71894" y="26192"/>
                    </a:cubicBezTo>
                    <a:cubicBezTo>
                      <a:pt x="67136" y="26192"/>
                      <a:pt x="66079" y="18883"/>
                      <a:pt x="62907" y="15837"/>
                    </a:cubicBezTo>
                    <a:cubicBezTo>
                      <a:pt x="60792" y="14010"/>
                      <a:pt x="54449" y="12791"/>
                      <a:pt x="51806" y="12791"/>
                    </a:cubicBezTo>
                    <a:cubicBezTo>
                      <a:pt x="49162" y="12791"/>
                      <a:pt x="48634" y="17664"/>
                      <a:pt x="45991" y="17664"/>
                    </a:cubicBezTo>
                    <a:cubicBezTo>
                      <a:pt x="44405" y="17664"/>
                      <a:pt x="44405" y="15837"/>
                      <a:pt x="42819" y="15837"/>
                    </a:cubicBezTo>
                    <a:cubicBezTo>
                      <a:pt x="41233" y="15837"/>
                      <a:pt x="40704" y="17664"/>
                      <a:pt x="39647" y="17664"/>
                    </a:cubicBezTo>
                    <a:cubicBezTo>
                      <a:pt x="39118" y="17664"/>
                      <a:pt x="39647" y="14619"/>
                      <a:pt x="39647" y="14010"/>
                    </a:cubicBezTo>
                    <a:cubicBezTo>
                      <a:pt x="39647" y="9137"/>
                      <a:pt x="37533" y="2436"/>
                      <a:pt x="33832" y="2436"/>
                    </a:cubicBezTo>
                    <a:cubicBezTo>
                      <a:pt x="28017" y="2436"/>
                      <a:pt x="17973" y="4873"/>
                      <a:pt x="17973" y="12182"/>
                    </a:cubicBezTo>
                    <a:cubicBezTo>
                      <a:pt x="17973" y="14619"/>
                      <a:pt x="19559" y="15837"/>
                      <a:pt x="19559" y="17664"/>
                    </a:cubicBezTo>
                    <a:cubicBezTo>
                      <a:pt x="19559" y="19492"/>
                      <a:pt x="17444" y="21928"/>
                      <a:pt x="16916" y="21928"/>
                    </a:cubicBezTo>
                    <a:cubicBezTo>
                      <a:pt x="14801" y="21928"/>
                      <a:pt x="15330" y="20101"/>
                      <a:pt x="15330" y="18274"/>
                    </a:cubicBezTo>
                    <a:cubicBezTo>
                      <a:pt x="15330" y="18274"/>
                      <a:pt x="14801" y="16446"/>
                      <a:pt x="15330" y="14619"/>
                    </a:cubicBezTo>
                    <a:cubicBezTo>
                      <a:pt x="14273" y="14619"/>
                      <a:pt x="14273" y="14010"/>
                      <a:pt x="14273" y="12791"/>
                    </a:cubicBezTo>
                    <a:cubicBezTo>
                      <a:pt x="14273" y="6700"/>
                      <a:pt x="19030" y="6700"/>
                      <a:pt x="20616" y="2436"/>
                    </a:cubicBezTo>
                    <a:cubicBezTo>
                      <a:pt x="15330" y="0"/>
                      <a:pt x="15330" y="0"/>
                      <a:pt x="1533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85" name="Google Shape;385;p11"/>
              <p:cNvSpPr/>
              <p:nvPr/>
            </p:nvSpPr>
            <p:spPr>
              <a:xfrm>
                <a:off x="-9775826" y="2224088"/>
                <a:ext cx="22225" cy="14288"/>
              </a:xfrm>
              <a:custGeom>
                <a:rect b="b" l="l" r="r" t="t"/>
                <a:pathLst>
                  <a:path extrusionOk="0" h="120000" w="120000">
                    <a:moveTo>
                      <a:pt x="60000" y="0"/>
                    </a:moveTo>
                    <a:cubicBezTo>
                      <a:pt x="40000" y="0"/>
                      <a:pt x="20000" y="0"/>
                      <a:pt x="0" y="60000"/>
                    </a:cubicBezTo>
                    <a:cubicBezTo>
                      <a:pt x="20000" y="90000"/>
                      <a:pt x="40000" y="120000"/>
                      <a:pt x="60000" y="120000"/>
                    </a:cubicBezTo>
                    <a:cubicBezTo>
                      <a:pt x="80000" y="120000"/>
                      <a:pt x="100000" y="90000"/>
                      <a:pt x="120000" y="60000"/>
                    </a:cubicBezTo>
                    <a:cubicBezTo>
                      <a:pt x="80000" y="30000"/>
                      <a:pt x="8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86" name="Google Shape;386;p11"/>
              <p:cNvSpPr/>
              <p:nvPr/>
            </p:nvSpPr>
            <p:spPr>
              <a:xfrm>
                <a:off x="-9948863" y="2076450"/>
                <a:ext cx="19050" cy="22225"/>
              </a:xfrm>
              <a:custGeom>
                <a:rect b="b" l="l" r="r" t="t"/>
                <a:pathLst>
                  <a:path extrusionOk="0" h="120000" w="120000">
                    <a:moveTo>
                      <a:pt x="24000" y="0"/>
                    </a:moveTo>
                    <a:cubicBezTo>
                      <a:pt x="24000" y="0"/>
                      <a:pt x="0" y="0"/>
                      <a:pt x="0" y="20000"/>
                    </a:cubicBezTo>
                    <a:cubicBezTo>
                      <a:pt x="0" y="60000"/>
                      <a:pt x="48000" y="120000"/>
                      <a:pt x="120000" y="120000"/>
                    </a:cubicBezTo>
                    <a:cubicBezTo>
                      <a:pt x="96000" y="80000"/>
                      <a:pt x="96000" y="0"/>
                      <a:pt x="24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87" name="Google Shape;387;p11"/>
              <p:cNvSpPr/>
              <p:nvPr/>
            </p:nvSpPr>
            <p:spPr>
              <a:xfrm>
                <a:off x="-10177463" y="836613"/>
                <a:ext cx="912813" cy="574675"/>
              </a:xfrm>
              <a:custGeom>
                <a:rect b="b" l="l" r="r" t="t"/>
                <a:pathLst>
                  <a:path extrusionOk="0" h="120000" w="120000">
                    <a:moveTo>
                      <a:pt x="72098" y="0"/>
                    </a:moveTo>
                    <a:cubicBezTo>
                      <a:pt x="70123" y="0"/>
                      <a:pt x="69629" y="4705"/>
                      <a:pt x="67654" y="4705"/>
                    </a:cubicBezTo>
                    <a:cubicBezTo>
                      <a:pt x="65679" y="4705"/>
                      <a:pt x="64691" y="1568"/>
                      <a:pt x="62222" y="1568"/>
                    </a:cubicBezTo>
                    <a:cubicBezTo>
                      <a:pt x="61728" y="1568"/>
                      <a:pt x="61234" y="2352"/>
                      <a:pt x="60740" y="3137"/>
                    </a:cubicBezTo>
                    <a:cubicBezTo>
                      <a:pt x="44938" y="3137"/>
                      <a:pt x="44938" y="3137"/>
                      <a:pt x="44938" y="3137"/>
                    </a:cubicBezTo>
                    <a:cubicBezTo>
                      <a:pt x="43456" y="3137"/>
                      <a:pt x="42469" y="3921"/>
                      <a:pt x="41975" y="7058"/>
                    </a:cubicBezTo>
                    <a:cubicBezTo>
                      <a:pt x="41481" y="7843"/>
                      <a:pt x="40987" y="7843"/>
                      <a:pt x="40987" y="7843"/>
                    </a:cubicBezTo>
                    <a:cubicBezTo>
                      <a:pt x="40493" y="7843"/>
                      <a:pt x="40493" y="7058"/>
                      <a:pt x="39012" y="7058"/>
                    </a:cubicBezTo>
                    <a:cubicBezTo>
                      <a:pt x="35061" y="7058"/>
                      <a:pt x="33580" y="12549"/>
                      <a:pt x="32592" y="18823"/>
                    </a:cubicBezTo>
                    <a:cubicBezTo>
                      <a:pt x="31111" y="18039"/>
                      <a:pt x="25679" y="13333"/>
                      <a:pt x="23209" y="13333"/>
                    </a:cubicBezTo>
                    <a:cubicBezTo>
                      <a:pt x="20246" y="13333"/>
                      <a:pt x="22222" y="18823"/>
                      <a:pt x="17777" y="18823"/>
                    </a:cubicBezTo>
                    <a:cubicBezTo>
                      <a:pt x="17777" y="19607"/>
                      <a:pt x="17283" y="21176"/>
                      <a:pt x="16790" y="21176"/>
                    </a:cubicBezTo>
                    <a:cubicBezTo>
                      <a:pt x="13827" y="21176"/>
                      <a:pt x="13827" y="21176"/>
                      <a:pt x="13827" y="21176"/>
                    </a:cubicBezTo>
                    <a:cubicBezTo>
                      <a:pt x="9876" y="21176"/>
                      <a:pt x="987" y="24313"/>
                      <a:pt x="0" y="30588"/>
                    </a:cubicBezTo>
                    <a:cubicBezTo>
                      <a:pt x="2962" y="30588"/>
                      <a:pt x="2962" y="30588"/>
                      <a:pt x="2962" y="30588"/>
                    </a:cubicBezTo>
                    <a:cubicBezTo>
                      <a:pt x="3456" y="29803"/>
                      <a:pt x="4444" y="29019"/>
                      <a:pt x="4938" y="29019"/>
                    </a:cubicBezTo>
                    <a:cubicBezTo>
                      <a:pt x="9382" y="29019"/>
                      <a:pt x="9382" y="29019"/>
                      <a:pt x="9382" y="29019"/>
                    </a:cubicBezTo>
                    <a:cubicBezTo>
                      <a:pt x="7407" y="29803"/>
                      <a:pt x="6913" y="30588"/>
                      <a:pt x="5432" y="32941"/>
                    </a:cubicBezTo>
                    <a:cubicBezTo>
                      <a:pt x="5432" y="33725"/>
                      <a:pt x="6913" y="35294"/>
                      <a:pt x="7901" y="35294"/>
                    </a:cubicBezTo>
                    <a:cubicBezTo>
                      <a:pt x="10370" y="35294"/>
                      <a:pt x="10370" y="30588"/>
                      <a:pt x="13333" y="30588"/>
                    </a:cubicBezTo>
                    <a:cubicBezTo>
                      <a:pt x="14320" y="30588"/>
                      <a:pt x="14814" y="30588"/>
                      <a:pt x="15802" y="31372"/>
                    </a:cubicBezTo>
                    <a:cubicBezTo>
                      <a:pt x="12345" y="32941"/>
                      <a:pt x="8888" y="32156"/>
                      <a:pt x="7407" y="39215"/>
                    </a:cubicBezTo>
                    <a:cubicBezTo>
                      <a:pt x="7901" y="39215"/>
                      <a:pt x="8395" y="39215"/>
                      <a:pt x="8888" y="39215"/>
                    </a:cubicBezTo>
                    <a:cubicBezTo>
                      <a:pt x="10370" y="39215"/>
                      <a:pt x="12345" y="39215"/>
                      <a:pt x="13827" y="39215"/>
                    </a:cubicBezTo>
                    <a:cubicBezTo>
                      <a:pt x="12345" y="39215"/>
                      <a:pt x="11358" y="40784"/>
                      <a:pt x="10370" y="42352"/>
                    </a:cubicBezTo>
                    <a:cubicBezTo>
                      <a:pt x="11358" y="44705"/>
                      <a:pt x="14814" y="47843"/>
                      <a:pt x="17777" y="47843"/>
                    </a:cubicBezTo>
                    <a:cubicBezTo>
                      <a:pt x="18765" y="47843"/>
                      <a:pt x="19753" y="46274"/>
                      <a:pt x="20740" y="44705"/>
                    </a:cubicBezTo>
                    <a:cubicBezTo>
                      <a:pt x="22716" y="44705"/>
                      <a:pt x="22716" y="44705"/>
                      <a:pt x="22716" y="44705"/>
                    </a:cubicBezTo>
                    <a:cubicBezTo>
                      <a:pt x="21728" y="48627"/>
                      <a:pt x="25185" y="50196"/>
                      <a:pt x="28148" y="50196"/>
                    </a:cubicBezTo>
                    <a:cubicBezTo>
                      <a:pt x="29135" y="50196"/>
                      <a:pt x="29629" y="47843"/>
                      <a:pt x="30617" y="47843"/>
                    </a:cubicBezTo>
                    <a:cubicBezTo>
                      <a:pt x="32098" y="47843"/>
                      <a:pt x="33086" y="49411"/>
                      <a:pt x="35555" y="49411"/>
                    </a:cubicBezTo>
                    <a:cubicBezTo>
                      <a:pt x="40000" y="49411"/>
                      <a:pt x="42962" y="47843"/>
                      <a:pt x="45925" y="43921"/>
                    </a:cubicBezTo>
                    <a:cubicBezTo>
                      <a:pt x="47901" y="43921"/>
                      <a:pt x="47901" y="43921"/>
                      <a:pt x="47901" y="43921"/>
                    </a:cubicBezTo>
                    <a:cubicBezTo>
                      <a:pt x="45925" y="47843"/>
                      <a:pt x="43950" y="48627"/>
                      <a:pt x="41481" y="50980"/>
                    </a:cubicBezTo>
                    <a:cubicBezTo>
                      <a:pt x="34567" y="50980"/>
                      <a:pt x="34567" y="50980"/>
                      <a:pt x="34567" y="50980"/>
                    </a:cubicBezTo>
                    <a:cubicBezTo>
                      <a:pt x="34074" y="51764"/>
                      <a:pt x="33580" y="52549"/>
                      <a:pt x="33580" y="53333"/>
                    </a:cubicBezTo>
                    <a:cubicBezTo>
                      <a:pt x="33580" y="54901"/>
                      <a:pt x="38024" y="60392"/>
                      <a:pt x="38518" y="61176"/>
                    </a:cubicBezTo>
                    <a:cubicBezTo>
                      <a:pt x="38518" y="61960"/>
                      <a:pt x="38024" y="61960"/>
                      <a:pt x="38024" y="61960"/>
                    </a:cubicBezTo>
                    <a:cubicBezTo>
                      <a:pt x="34567" y="61960"/>
                      <a:pt x="33086" y="54901"/>
                      <a:pt x="30123" y="52549"/>
                    </a:cubicBezTo>
                    <a:cubicBezTo>
                      <a:pt x="28641" y="51764"/>
                      <a:pt x="27654" y="51764"/>
                      <a:pt x="26666" y="51764"/>
                    </a:cubicBezTo>
                    <a:cubicBezTo>
                      <a:pt x="25185" y="51764"/>
                      <a:pt x="23703" y="52549"/>
                      <a:pt x="22716" y="52549"/>
                    </a:cubicBezTo>
                    <a:cubicBezTo>
                      <a:pt x="22222" y="52549"/>
                      <a:pt x="21728" y="51764"/>
                      <a:pt x="21234" y="51764"/>
                    </a:cubicBezTo>
                    <a:cubicBezTo>
                      <a:pt x="21234" y="51764"/>
                      <a:pt x="20740" y="51764"/>
                      <a:pt x="20740" y="52549"/>
                    </a:cubicBezTo>
                    <a:cubicBezTo>
                      <a:pt x="21234" y="54117"/>
                      <a:pt x="21234" y="55686"/>
                      <a:pt x="22716" y="55686"/>
                    </a:cubicBezTo>
                    <a:cubicBezTo>
                      <a:pt x="22222" y="55686"/>
                      <a:pt x="22222" y="55686"/>
                      <a:pt x="21728" y="55686"/>
                    </a:cubicBezTo>
                    <a:cubicBezTo>
                      <a:pt x="20246" y="55686"/>
                      <a:pt x="19259" y="55686"/>
                      <a:pt x="19259" y="57254"/>
                    </a:cubicBezTo>
                    <a:cubicBezTo>
                      <a:pt x="19259" y="61960"/>
                      <a:pt x="28641" y="61960"/>
                      <a:pt x="28641" y="70588"/>
                    </a:cubicBezTo>
                    <a:cubicBezTo>
                      <a:pt x="28641" y="77647"/>
                      <a:pt x="24691" y="75294"/>
                      <a:pt x="21234" y="77647"/>
                    </a:cubicBezTo>
                    <a:cubicBezTo>
                      <a:pt x="19259" y="78431"/>
                      <a:pt x="18271" y="81568"/>
                      <a:pt x="17283" y="86274"/>
                    </a:cubicBezTo>
                    <a:cubicBezTo>
                      <a:pt x="17283" y="89411"/>
                      <a:pt x="17283" y="89411"/>
                      <a:pt x="17283" y="89411"/>
                    </a:cubicBezTo>
                    <a:cubicBezTo>
                      <a:pt x="19259" y="89411"/>
                      <a:pt x="19259" y="89411"/>
                      <a:pt x="19259" y="89411"/>
                    </a:cubicBezTo>
                    <a:cubicBezTo>
                      <a:pt x="19753" y="87843"/>
                      <a:pt x="19753" y="87843"/>
                      <a:pt x="20246" y="87058"/>
                    </a:cubicBezTo>
                    <a:cubicBezTo>
                      <a:pt x="22716" y="87058"/>
                      <a:pt x="22716" y="87058"/>
                      <a:pt x="22716" y="87058"/>
                    </a:cubicBezTo>
                    <a:cubicBezTo>
                      <a:pt x="22716" y="93333"/>
                      <a:pt x="26666" y="96470"/>
                      <a:pt x="28641" y="100392"/>
                    </a:cubicBezTo>
                    <a:cubicBezTo>
                      <a:pt x="26172" y="100392"/>
                      <a:pt x="26172" y="100392"/>
                      <a:pt x="26172" y="100392"/>
                    </a:cubicBezTo>
                    <a:cubicBezTo>
                      <a:pt x="23703" y="97254"/>
                      <a:pt x="22222" y="93333"/>
                      <a:pt x="17777" y="93333"/>
                    </a:cubicBezTo>
                    <a:cubicBezTo>
                      <a:pt x="17283" y="93333"/>
                      <a:pt x="16790" y="92549"/>
                      <a:pt x="16296" y="92549"/>
                    </a:cubicBezTo>
                    <a:cubicBezTo>
                      <a:pt x="15308" y="92549"/>
                      <a:pt x="14320" y="93333"/>
                      <a:pt x="14320" y="95686"/>
                    </a:cubicBezTo>
                    <a:cubicBezTo>
                      <a:pt x="14320" y="100392"/>
                      <a:pt x="17283" y="101176"/>
                      <a:pt x="18765" y="103529"/>
                    </a:cubicBezTo>
                    <a:cubicBezTo>
                      <a:pt x="15802" y="107450"/>
                      <a:pt x="8888" y="103529"/>
                      <a:pt x="8888" y="113725"/>
                    </a:cubicBezTo>
                    <a:cubicBezTo>
                      <a:pt x="8888" y="114509"/>
                      <a:pt x="9382" y="116078"/>
                      <a:pt x="10370" y="116078"/>
                    </a:cubicBezTo>
                    <a:cubicBezTo>
                      <a:pt x="10864" y="116078"/>
                      <a:pt x="11358" y="114509"/>
                      <a:pt x="11851" y="112941"/>
                    </a:cubicBezTo>
                    <a:cubicBezTo>
                      <a:pt x="16790" y="116078"/>
                      <a:pt x="20246" y="118431"/>
                      <a:pt x="24691" y="118431"/>
                    </a:cubicBezTo>
                    <a:cubicBezTo>
                      <a:pt x="26666" y="118431"/>
                      <a:pt x="27654" y="116078"/>
                      <a:pt x="29135" y="116078"/>
                    </a:cubicBezTo>
                    <a:cubicBezTo>
                      <a:pt x="39012" y="116078"/>
                      <a:pt x="39012" y="116078"/>
                      <a:pt x="39012" y="116078"/>
                    </a:cubicBezTo>
                    <a:cubicBezTo>
                      <a:pt x="41975" y="116078"/>
                      <a:pt x="40493" y="120000"/>
                      <a:pt x="43456" y="120000"/>
                    </a:cubicBezTo>
                    <a:cubicBezTo>
                      <a:pt x="46913" y="120000"/>
                      <a:pt x="54814" y="115294"/>
                      <a:pt x="54814" y="110588"/>
                    </a:cubicBezTo>
                    <a:cubicBezTo>
                      <a:pt x="54814" y="109019"/>
                      <a:pt x="53333" y="108235"/>
                      <a:pt x="52839" y="108235"/>
                    </a:cubicBezTo>
                    <a:cubicBezTo>
                      <a:pt x="52839" y="108235"/>
                      <a:pt x="52839" y="108235"/>
                      <a:pt x="52345" y="108235"/>
                    </a:cubicBezTo>
                    <a:cubicBezTo>
                      <a:pt x="49382" y="108235"/>
                      <a:pt x="49382" y="108235"/>
                      <a:pt x="49382" y="108235"/>
                    </a:cubicBezTo>
                    <a:cubicBezTo>
                      <a:pt x="49382" y="99607"/>
                      <a:pt x="54814" y="105098"/>
                      <a:pt x="54814" y="96470"/>
                    </a:cubicBezTo>
                    <a:cubicBezTo>
                      <a:pt x="54814" y="94901"/>
                      <a:pt x="54320" y="94117"/>
                      <a:pt x="53827" y="92549"/>
                    </a:cubicBezTo>
                    <a:cubicBezTo>
                      <a:pt x="60740" y="92549"/>
                      <a:pt x="60740" y="92549"/>
                      <a:pt x="60740" y="92549"/>
                    </a:cubicBezTo>
                    <a:cubicBezTo>
                      <a:pt x="63209" y="89411"/>
                      <a:pt x="64197" y="83137"/>
                      <a:pt x="67160" y="80784"/>
                    </a:cubicBezTo>
                    <a:cubicBezTo>
                      <a:pt x="66172" y="76862"/>
                      <a:pt x="64691" y="76078"/>
                      <a:pt x="62716" y="74509"/>
                    </a:cubicBezTo>
                    <a:cubicBezTo>
                      <a:pt x="63703" y="74509"/>
                      <a:pt x="64197" y="74509"/>
                      <a:pt x="65185" y="74509"/>
                    </a:cubicBezTo>
                    <a:cubicBezTo>
                      <a:pt x="66172" y="74509"/>
                      <a:pt x="67160" y="73725"/>
                      <a:pt x="67160" y="69803"/>
                    </a:cubicBezTo>
                    <a:cubicBezTo>
                      <a:pt x="63209" y="69803"/>
                      <a:pt x="63209" y="69803"/>
                      <a:pt x="63209" y="69803"/>
                    </a:cubicBezTo>
                    <a:cubicBezTo>
                      <a:pt x="65185" y="65882"/>
                      <a:pt x="68641" y="65882"/>
                      <a:pt x="71604" y="63529"/>
                    </a:cubicBezTo>
                    <a:cubicBezTo>
                      <a:pt x="72098" y="63529"/>
                      <a:pt x="72592" y="63529"/>
                      <a:pt x="73086" y="63529"/>
                    </a:cubicBezTo>
                    <a:cubicBezTo>
                      <a:pt x="73580" y="63529"/>
                      <a:pt x="74074" y="63529"/>
                      <a:pt x="75061" y="63529"/>
                    </a:cubicBezTo>
                    <a:cubicBezTo>
                      <a:pt x="75555" y="64313"/>
                      <a:pt x="76049" y="64313"/>
                      <a:pt x="76543" y="64313"/>
                    </a:cubicBezTo>
                    <a:cubicBezTo>
                      <a:pt x="77530" y="64313"/>
                      <a:pt x="78024" y="64313"/>
                      <a:pt x="79012" y="62745"/>
                    </a:cubicBezTo>
                    <a:cubicBezTo>
                      <a:pt x="82962" y="57254"/>
                      <a:pt x="85925" y="47058"/>
                      <a:pt x="91358" y="43921"/>
                    </a:cubicBezTo>
                    <a:cubicBezTo>
                      <a:pt x="96296" y="40784"/>
                      <a:pt x="104197" y="36862"/>
                      <a:pt x="107160" y="30588"/>
                    </a:cubicBezTo>
                    <a:cubicBezTo>
                      <a:pt x="107160" y="30588"/>
                      <a:pt x="106666" y="30588"/>
                      <a:pt x="106666" y="30588"/>
                    </a:cubicBezTo>
                    <a:cubicBezTo>
                      <a:pt x="105679" y="30588"/>
                      <a:pt x="104691" y="31372"/>
                      <a:pt x="103209" y="31372"/>
                    </a:cubicBezTo>
                    <a:cubicBezTo>
                      <a:pt x="102222" y="31372"/>
                      <a:pt x="101234" y="31372"/>
                      <a:pt x="100246" y="31372"/>
                    </a:cubicBezTo>
                    <a:cubicBezTo>
                      <a:pt x="98765" y="31372"/>
                      <a:pt x="97283" y="31372"/>
                      <a:pt x="96790" y="29803"/>
                    </a:cubicBezTo>
                    <a:cubicBezTo>
                      <a:pt x="104197" y="23529"/>
                      <a:pt x="111111" y="28235"/>
                      <a:pt x="116543" y="20392"/>
                    </a:cubicBezTo>
                    <a:cubicBezTo>
                      <a:pt x="117530" y="18823"/>
                      <a:pt x="120000" y="19607"/>
                      <a:pt x="120000" y="16470"/>
                    </a:cubicBezTo>
                    <a:cubicBezTo>
                      <a:pt x="120000" y="11764"/>
                      <a:pt x="112592" y="13333"/>
                      <a:pt x="111111" y="10196"/>
                    </a:cubicBezTo>
                    <a:cubicBezTo>
                      <a:pt x="110123" y="8627"/>
                      <a:pt x="110123" y="6274"/>
                      <a:pt x="108641" y="5490"/>
                    </a:cubicBezTo>
                    <a:cubicBezTo>
                      <a:pt x="107654" y="4705"/>
                      <a:pt x="107160" y="4705"/>
                      <a:pt x="106172" y="3137"/>
                    </a:cubicBezTo>
                    <a:cubicBezTo>
                      <a:pt x="95802" y="8627"/>
                      <a:pt x="95802" y="8627"/>
                      <a:pt x="95802" y="8627"/>
                    </a:cubicBezTo>
                    <a:cubicBezTo>
                      <a:pt x="96296" y="8627"/>
                      <a:pt x="96790" y="7843"/>
                      <a:pt x="97777" y="6274"/>
                    </a:cubicBezTo>
                    <a:cubicBezTo>
                      <a:pt x="95802" y="2352"/>
                      <a:pt x="87901" y="2352"/>
                      <a:pt x="83456" y="2352"/>
                    </a:cubicBezTo>
                    <a:cubicBezTo>
                      <a:pt x="81975" y="2352"/>
                      <a:pt x="80493" y="2352"/>
                      <a:pt x="80000" y="2352"/>
                    </a:cubicBezTo>
                    <a:cubicBezTo>
                      <a:pt x="76049" y="2352"/>
                      <a:pt x="76049" y="2352"/>
                      <a:pt x="76049" y="2352"/>
                    </a:cubicBezTo>
                    <a:cubicBezTo>
                      <a:pt x="75061" y="2352"/>
                      <a:pt x="74074" y="0"/>
                      <a:pt x="72098"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88" name="Google Shape;388;p11"/>
              <p:cNvSpPr/>
              <p:nvPr/>
            </p:nvSpPr>
            <p:spPr>
              <a:xfrm>
                <a:off x="-9605963" y="784225"/>
                <a:ext cx="1778000" cy="1622425"/>
              </a:xfrm>
              <a:custGeom>
                <a:rect b="b" l="l" r="r" t="t"/>
                <a:pathLst>
                  <a:path extrusionOk="0" h="120000" w="120000">
                    <a:moveTo>
                      <a:pt x="84810" y="0"/>
                    </a:moveTo>
                    <a:cubicBezTo>
                      <a:pt x="74683" y="0"/>
                      <a:pt x="74683" y="0"/>
                      <a:pt x="74683" y="0"/>
                    </a:cubicBezTo>
                    <a:cubicBezTo>
                      <a:pt x="71139" y="0"/>
                      <a:pt x="68354" y="2500"/>
                      <a:pt x="65063" y="2500"/>
                    </a:cubicBezTo>
                    <a:cubicBezTo>
                      <a:pt x="64303" y="2500"/>
                      <a:pt x="63797" y="2500"/>
                      <a:pt x="63037" y="2500"/>
                    </a:cubicBezTo>
                    <a:cubicBezTo>
                      <a:pt x="62784" y="2500"/>
                      <a:pt x="62531" y="2500"/>
                      <a:pt x="62025" y="2500"/>
                    </a:cubicBezTo>
                    <a:cubicBezTo>
                      <a:pt x="62025" y="3611"/>
                      <a:pt x="62025" y="3611"/>
                      <a:pt x="62025" y="3611"/>
                    </a:cubicBezTo>
                    <a:cubicBezTo>
                      <a:pt x="60759" y="3611"/>
                      <a:pt x="60759" y="3611"/>
                      <a:pt x="60759" y="3611"/>
                    </a:cubicBezTo>
                    <a:cubicBezTo>
                      <a:pt x="59493" y="3055"/>
                      <a:pt x="58481" y="3055"/>
                      <a:pt x="57468" y="3055"/>
                    </a:cubicBezTo>
                    <a:cubicBezTo>
                      <a:pt x="56962" y="3055"/>
                      <a:pt x="56708" y="3055"/>
                      <a:pt x="56455" y="3055"/>
                    </a:cubicBezTo>
                    <a:cubicBezTo>
                      <a:pt x="54177" y="3055"/>
                      <a:pt x="52405" y="3611"/>
                      <a:pt x="50379" y="5000"/>
                    </a:cubicBezTo>
                    <a:cubicBezTo>
                      <a:pt x="50886" y="5555"/>
                      <a:pt x="51392" y="5555"/>
                      <a:pt x="51898" y="6388"/>
                    </a:cubicBezTo>
                    <a:cubicBezTo>
                      <a:pt x="51139" y="6388"/>
                      <a:pt x="49113" y="6111"/>
                      <a:pt x="49113" y="7500"/>
                    </a:cubicBezTo>
                    <a:cubicBezTo>
                      <a:pt x="49113" y="9166"/>
                      <a:pt x="51898" y="10277"/>
                      <a:pt x="52911" y="11111"/>
                    </a:cubicBezTo>
                    <a:cubicBezTo>
                      <a:pt x="49873" y="11111"/>
                      <a:pt x="49873" y="11111"/>
                      <a:pt x="49873" y="11111"/>
                    </a:cubicBezTo>
                    <a:cubicBezTo>
                      <a:pt x="48101" y="10000"/>
                      <a:pt x="46329" y="7777"/>
                      <a:pt x="43544" y="7777"/>
                    </a:cubicBezTo>
                    <a:cubicBezTo>
                      <a:pt x="42784" y="7777"/>
                      <a:pt x="41772" y="8055"/>
                      <a:pt x="41772" y="9166"/>
                    </a:cubicBezTo>
                    <a:cubicBezTo>
                      <a:pt x="41772" y="9722"/>
                      <a:pt x="42278" y="10277"/>
                      <a:pt x="42278" y="11111"/>
                    </a:cubicBezTo>
                    <a:cubicBezTo>
                      <a:pt x="41265" y="11111"/>
                      <a:pt x="41265" y="11111"/>
                      <a:pt x="41265" y="11111"/>
                    </a:cubicBezTo>
                    <a:cubicBezTo>
                      <a:pt x="40000" y="10277"/>
                      <a:pt x="38734" y="10555"/>
                      <a:pt x="37974" y="8888"/>
                    </a:cubicBezTo>
                    <a:cubicBezTo>
                      <a:pt x="37215" y="9722"/>
                      <a:pt x="37215" y="9722"/>
                      <a:pt x="37215" y="9722"/>
                    </a:cubicBezTo>
                    <a:cubicBezTo>
                      <a:pt x="37215" y="10277"/>
                      <a:pt x="37721" y="10833"/>
                      <a:pt x="37721" y="11388"/>
                    </a:cubicBezTo>
                    <a:cubicBezTo>
                      <a:pt x="36202" y="11388"/>
                      <a:pt x="35949" y="8888"/>
                      <a:pt x="34683" y="8888"/>
                    </a:cubicBezTo>
                    <a:cubicBezTo>
                      <a:pt x="32911" y="8888"/>
                      <a:pt x="31392" y="10277"/>
                      <a:pt x="29367" y="10833"/>
                    </a:cubicBezTo>
                    <a:cubicBezTo>
                      <a:pt x="26835" y="10833"/>
                      <a:pt x="25822" y="11666"/>
                      <a:pt x="23037" y="12222"/>
                    </a:cubicBezTo>
                    <a:cubicBezTo>
                      <a:pt x="20759" y="12500"/>
                      <a:pt x="22531" y="16944"/>
                      <a:pt x="20000" y="16944"/>
                    </a:cubicBezTo>
                    <a:cubicBezTo>
                      <a:pt x="19493" y="16944"/>
                      <a:pt x="18987" y="16666"/>
                      <a:pt x="18227" y="16111"/>
                    </a:cubicBezTo>
                    <a:cubicBezTo>
                      <a:pt x="16962" y="18055"/>
                      <a:pt x="13670" y="20277"/>
                      <a:pt x="11392" y="21111"/>
                    </a:cubicBezTo>
                    <a:cubicBezTo>
                      <a:pt x="11139" y="21388"/>
                      <a:pt x="9873" y="21666"/>
                      <a:pt x="9873" y="22500"/>
                    </a:cubicBezTo>
                    <a:cubicBezTo>
                      <a:pt x="9873" y="24444"/>
                      <a:pt x="13924" y="24166"/>
                      <a:pt x="15189" y="24444"/>
                    </a:cubicBezTo>
                    <a:cubicBezTo>
                      <a:pt x="15189" y="26666"/>
                      <a:pt x="14430" y="28333"/>
                      <a:pt x="13417" y="29166"/>
                    </a:cubicBezTo>
                    <a:cubicBezTo>
                      <a:pt x="12911" y="29722"/>
                      <a:pt x="12151" y="29722"/>
                      <a:pt x="11392" y="29722"/>
                    </a:cubicBezTo>
                    <a:cubicBezTo>
                      <a:pt x="11139" y="29722"/>
                      <a:pt x="10632" y="29722"/>
                      <a:pt x="10126" y="29722"/>
                    </a:cubicBezTo>
                    <a:cubicBezTo>
                      <a:pt x="9873" y="29722"/>
                      <a:pt x="9367" y="29722"/>
                      <a:pt x="8860" y="29722"/>
                    </a:cubicBezTo>
                    <a:cubicBezTo>
                      <a:pt x="8354" y="29722"/>
                      <a:pt x="7848" y="29722"/>
                      <a:pt x="7341" y="30000"/>
                    </a:cubicBezTo>
                    <a:cubicBezTo>
                      <a:pt x="6075" y="30555"/>
                      <a:pt x="5316" y="31388"/>
                      <a:pt x="4050" y="31944"/>
                    </a:cubicBezTo>
                    <a:cubicBezTo>
                      <a:pt x="2531" y="32777"/>
                      <a:pt x="0" y="31666"/>
                      <a:pt x="0" y="34444"/>
                    </a:cubicBezTo>
                    <a:cubicBezTo>
                      <a:pt x="0" y="36111"/>
                      <a:pt x="6835" y="38611"/>
                      <a:pt x="7088" y="38611"/>
                    </a:cubicBezTo>
                    <a:cubicBezTo>
                      <a:pt x="9367" y="38611"/>
                      <a:pt x="9367" y="38611"/>
                      <a:pt x="9367" y="38611"/>
                    </a:cubicBezTo>
                    <a:cubicBezTo>
                      <a:pt x="9873" y="38611"/>
                      <a:pt x="10126" y="38055"/>
                      <a:pt x="10126" y="37500"/>
                    </a:cubicBezTo>
                    <a:cubicBezTo>
                      <a:pt x="12911" y="37500"/>
                      <a:pt x="12911" y="37500"/>
                      <a:pt x="12911" y="37500"/>
                    </a:cubicBezTo>
                    <a:cubicBezTo>
                      <a:pt x="12658" y="38611"/>
                      <a:pt x="12658" y="38888"/>
                      <a:pt x="12151" y="39722"/>
                    </a:cubicBezTo>
                    <a:cubicBezTo>
                      <a:pt x="8101" y="39722"/>
                      <a:pt x="8101" y="39722"/>
                      <a:pt x="8101" y="39722"/>
                    </a:cubicBezTo>
                    <a:cubicBezTo>
                      <a:pt x="7848" y="40277"/>
                      <a:pt x="7594" y="40277"/>
                      <a:pt x="6835" y="40277"/>
                    </a:cubicBezTo>
                    <a:cubicBezTo>
                      <a:pt x="5063" y="40277"/>
                      <a:pt x="5063" y="40277"/>
                      <a:pt x="5063" y="40277"/>
                    </a:cubicBezTo>
                    <a:cubicBezTo>
                      <a:pt x="4556" y="40277"/>
                      <a:pt x="3037" y="40833"/>
                      <a:pt x="3037" y="42222"/>
                    </a:cubicBezTo>
                    <a:cubicBezTo>
                      <a:pt x="3291" y="42500"/>
                      <a:pt x="3544" y="42500"/>
                      <a:pt x="3797" y="42500"/>
                    </a:cubicBezTo>
                    <a:cubicBezTo>
                      <a:pt x="4303" y="42500"/>
                      <a:pt x="4303" y="42222"/>
                      <a:pt x="5316" y="42222"/>
                    </a:cubicBezTo>
                    <a:cubicBezTo>
                      <a:pt x="6329" y="42222"/>
                      <a:pt x="7088" y="43055"/>
                      <a:pt x="8101" y="43611"/>
                    </a:cubicBezTo>
                    <a:cubicBezTo>
                      <a:pt x="7848" y="44444"/>
                      <a:pt x="7341" y="44722"/>
                      <a:pt x="6835" y="45277"/>
                    </a:cubicBezTo>
                    <a:cubicBezTo>
                      <a:pt x="7594" y="46666"/>
                      <a:pt x="9873" y="47500"/>
                      <a:pt x="11392" y="47500"/>
                    </a:cubicBezTo>
                    <a:cubicBezTo>
                      <a:pt x="11645" y="47500"/>
                      <a:pt x="11898" y="47500"/>
                      <a:pt x="11898" y="47500"/>
                    </a:cubicBezTo>
                    <a:cubicBezTo>
                      <a:pt x="11898" y="47500"/>
                      <a:pt x="12151" y="47500"/>
                      <a:pt x="12405" y="47222"/>
                    </a:cubicBezTo>
                    <a:cubicBezTo>
                      <a:pt x="12151" y="46944"/>
                      <a:pt x="11898" y="46666"/>
                      <a:pt x="11645" y="46388"/>
                    </a:cubicBezTo>
                    <a:cubicBezTo>
                      <a:pt x="11898" y="46111"/>
                      <a:pt x="12151" y="46111"/>
                      <a:pt x="12911" y="46111"/>
                    </a:cubicBezTo>
                    <a:cubicBezTo>
                      <a:pt x="13924" y="46111"/>
                      <a:pt x="14430" y="46666"/>
                      <a:pt x="15189" y="46666"/>
                    </a:cubicBezTo>
                    <a:cubicBezTo>
                      <a:pt x="15949" y="46666"/>
                      <a:pt x="16455" y="45555"/>
                      <a:pt x="17215" y="45555"/>
                    </a:cubicBezTo>
                    <a:cubicBezTo>
                      <a:pt x="19493" y="45555"/>
                      <a:pt x="19493" y="45555"/>
                      <a:pt x="19493" y="45555"/>
                    </a:cubicBezTo>
                    <a:cubicBezTo>
                      <a:pt x="27341" y="45555"/>
                      <a:pt x="32151" y="53611"/>
                      <a:pt x="34177" y="61388"/>
                    </a:cubicBezTo>
                    <a:cubicBezTo>
                      <a:pt x="34177" y="62777"/>
                      <a:pt x="34177" y="62777"/>
                      <a:pt x="34177" y="62777"/>
                    </a:cubicBezTo>
                    <a:cubicBezTo>
                      <a:pt x="34683" y="63055"/>
                      <a:pt x="35949" y="63055"/>
                      <a:pt x="35949" y="64444"/>
                    </a:cubicBezTo>
                    <a:cubicBezTo>
                      <a:pt x="35949" y="66666"/>
                      <a:pt x="34430" y="66388"/>
                      <a:pt x="34430" y="68333"/>
                    </a:cubicBezTo>
                    <a:cubicBezTo>
                      <a:pt x="34430" y="69722"/>
                      <a:pt x="34936" y="70000"/>
                      <a:pt x="36202" y="70000"/>
                    </a:cubicBezTo>
                    <a:cubicBezTo>
                      <a:pt x="37215" y="70000"/>
                      <a:pt x="37468" y="68333"/>
                      <a:pt x="37974" y="68333"/>
                    </a:cubicBezTo>
                    <a:cubicBezTo>
                      <a:pt x="40253" y="68333"/>
                      <a:pt x="41012" y="72777"/>
                      <a:pt x="43037" y="73611"/>
                    </a:cubicBezTo>
                    <a:cubicBezTo>
                      <a:pt x="43037" y="74166"/>
                      <a:pt x="43037" y="75000"/>
                      <a:pt x="42278" y="75000"/>
                    </a:cubicBezTo>
                    <a:cubicBezTo>
                      <a:pt x="40759" y="75000"/>
                      <a:pt x="39746" y="73611"/>
                      <a:pt x="38227" y="73611"/>
                    </a:cubicBezTo>
                    <a:cubicBezTo>
                      <a:pt x="37721" y="73611"/>
                      <a:pt x="37721" y="73611"/>
                      <a:pt x="37468" y="73611"/>
                    </a:cubicBezTo>
                    <a:cubicBezTo>
                      <a:pt x="37215" y="73611"/>
                      <a:pt x="37215" y="73611"/>
                      <a:pt x="36962" y="73611"/>
                    </a:cubicBezTo>
                    <a:cubicBezTo>
                      <a:pt x="37215" y="76111"/>
                      <a:pt x="42278" y="76666"/>
                      <a:pt x="44556" y="77500"/>
                    </a:cubicBezTo>
                    <a:cubicBezTo>
                      <a:pt x="43797" y="80277"/>
                      <a:pt x="42784" y="81111"/>
                      <a:pt x="42278" y="83888"/>
                    </a:cubicBezTo>
                    <a:cubicBezTo>
                      <a:pt x="42025" y="83611"/>
                      <a:pt x="41772" y="83611"/>
                      <a:pt x="41518" y="83611"/>
                    </a:cubicBezTo>
                    <a:cubicBezTo>
                      <a:pt x="41265" y="83611"/>
                      <a:pt x="41012" y="83611"/>
                      <a:pt x="40506" y="84166"/>
                    </a:cubicBezTo>
                    <a:cubicBezTo>
                      <a:pt x="40506" y="84166"/>
                      <a:pt x="40506" y="84166"/>
                      <a:pt x="40506" y="84166"/>
                    </a:cubicBezTo>
                    <a:cubicBezTo>
                      <a:pt x="38987" y="85833"/>
                      <a:pt x="38734" y="87500"/>
                      <a:pt x="37721" y="89166"/>
                    </a:cubicBezTo>
                    <a:cubicBezTo>
                      <a:pt x="37721" y="91388"/>
                      <a:pt x="37721" y="91388"/>
                      <a:pt x="37721" y="91388"/>
                    </a:cubicBezTo>
                    <a:cubicBezTo>
                      <a:pt x="37721" y="91111"/>
                      <a:pt x="37974" y="91111"/>
                      <a:pt x="38227" y="91111"/>
                    </a:cubicBezTo>
                    <a:cubicBezTo>
                      <a:pt x="38481" y="91111"/>
                      <a:pt x="38734" y="91111"/>
                      <a:pt x="38987" y="91388"/>
                    </a:cubicBezTo>
                    <a:cubicBezTo>
                      <a:pt x="38734" y="92222"/>
                      <a:pt x="38227" y="92777"/>
                      <a:pt x="38227" y="93611"/>
                    </a:cubicBezTo>
                    <a:cubicBezTo>
                      <a:pt x="38227" y="96111"/>
                      <a:pt x="40253" y="97222"/>
                      <a:pt x="40759" y="98888"/>
                    </a:cubicBezTo>
                    <a:cubicBezTo>
                      <a:pt x="40759" y="100000"/>
                      <a:pt x="41012" y="101666"/>
                      <a:pt x="41265" y="101944"/>
                    </a:cubicBezTo>
                    <a:cubicBezTo>
                      <a:pt x="41518" y="102222"/>
                      <a:pt x="41772" y="102222"/>
                      <a:pt x="41772" y="102222"/>
                    </a:cubicBezTo>
                    <a:cubicBezTo>
                      <a:pt x="42025" y="102222"/>
                      <a:pt x="42278" y="101944"/>
                      <a:pt x="42531" y="101944"/>
                    </a:cubicBezTo>
                    <a:cubicBezTo>
                      <a:pt x="42784" y="101666"/>
                      <a:pt x="43037" y="101666"/>
                      <a:pt x="43037" y="101666"/>
                    </a:cubicBezTo>
                    <a:cubicBezTo>
                      <a:pt x="43291" y="101666"/>
                      <a:pt x="43544" y="101666"/>
                      <a:pt x="44050" y="102222"/>
                    </a:cubicBezTo>
                    <a:cubicBezTo>
                      <a:pt x="43544" y="103055"/>
                      <a:pt x="42784" y="102777"/>
                      <a:pt x="42784" y="104166"/>
                    </a:cubicBezTo>
                    <a:cubicBezTo>
                      <a:pt x="42784" y="106666"/>
                      <a:pt x="45569" y="110833"/>
                      <a:pt x="46835" y="112222"/>
                    </a:cubicBezTo>
                    <a:cubicBezTo>
                      <a:pt x="47088" y="112500"/>
                      <a:pt x="47088" y="113888"/>
                      <a:pt x="47341" y="114166"/>
                    </a:cubicBezTo>
                    <a:cubicBezTo>
                      <a:pt x="48607" y="115277"/>
                      <a:pt x="49367" y="114722"/>
                      <a:pt x="49620" y="116666"/>
                    </a:cubicBezTo>
                    <a:cubicBezTo>
                      <a:pt x="50632" y="116666"/>
                      <a:pt x="51645" y="115555"/>
                      <a:pt x="52658" y="115555"/>
                    </a:cubicBezTo>
                    <a:cubicBezTo>
                      <a:pt x="54430" y="115555"/>
                      <a:pt x="54177" y="119722"/>
                      <a:pt x="55949" y="119722"/>
                    </a:cubicBezTo>
                    <a:cubicBezTo>
                      <a:pt x="56455" y="119722"/>
                      <a:pt x="56708" y="119166"/>
                      <a:pt x="57468" y="119166"/>
                    </a:cubicBezTo>
                    <a:cubicBezTo>
                      <a:pt x="57468" y="119722"/>
                      <a:pt x="57721" y="120000"/>
                      <a:pt x="58227" y="120000"/>
                    </a:cubicBezTo>
                    <a:cubicBezTo>
                      <a:pt x="60253" y="120000"/>
                      <a:pt x="59240" y="115277"/>
                      <a:pt x="61012" y="114166"/>
                    </a:cubicBezTo>
                    <a:cubicBezTo>
                      <a:pt x="60759" y="113055"/>
                      <a:pt x="61012" y="110833"/>
                      <a:pt x="61012" y="109166"/>
                    </a:cubicBezTo>
                    <a:cubicBezTo>
                      <a:pt x="61012" y="106388"/>
                      <a:pt x="64303" y="107500"/>
                      <a:pt x="64303" y="104444"/>
                    </a:cubicBezTo>
                    <a:cubicBezTo>
                      <a:pt x="64303" y="103333"/>
                      <a:pt x="63291" y="102777"/>
                      <a:pt x="63291" y="102222"/>
                    </a:cubicBezTo>
                    <a:cubicBezTo>
                      <a:pt x="63291" y="101666"/>
                      <a:pt x="63797" y="101388"/>
                      <a:pt x="63797" y="101111"/>
                    </a:cubicBezTo>
                    <a:cubicBezTo>
                      <a:pt x="63797" y="100833"/>
                      <a:pt x="63797" y="100555"/>
                      <a:pt x="63797" y="100277"/>
                    </a:cubicBezTo>
                    <a:cubicBezTo>
                      <a:pt x="63797" y="97222"/>
                      <a:pt x="67594" y="98055"/>
                      <a:pt x="69113" y="96111"/>
                    </a:cubicBezTo>
                    <a:cubicBezTo>
                      <a:pt x="69620" y="95277"/>
                      <a:pt x="69367" y="94166"/>
                      <a:pt x="70379" y="93611"/>
                    </a:cubicBezTo>
                    <a:cubicBezTo>
                      <a:pt x="70379" y="95555"/>
                      <a:pt x="70379" y="95555"/>
                      <a:pt x="70379" y="95555"/>
                    </a:cubicBezTo>
                    <a:cubicBezTo>
                      <a:pt x="71392" y="95555"/>
                      <a:pt x="71392" y="95555"/>
                      <a:pt x="71392" y="95555"/>
                    </a:cubicBezTo>
                    <a:cubicBezTo>
                      <a:pt x="72911" y="94166"/>
                      <a:pt x="75189" y="94722"/>
                      <a:pt x="76708" y="92777"/>
                    </a:cubicBezTo>
                    <a:cubicBezTo>
                      <a:pt x="77721" y="91388"/>
                      <a:pt x="77721" y="89722"/>
                      <a:pt x="79240" y="88333"/>
                    </a:cubicBezTo>
                    <a:cubicBezTo>
                      <a:pt x="81012" y="86666"/>
                      <a:pt x="81012" y="86666"/>
                      <a:pt x="81012" y="86666"/>
                    </a:cubicBezTo>
                    <a:cubicBezTo>
                      <a:pt x="81012" y="85833"/>
                      <a:pt x="81518" y="85555"/>
                      <a:pt x="82278" y="85000"/>
                    </a:cubicBezTo>
                    <a:cubicBezTo>
                      <a:pt x="85569" y="85000"/>
                      <a:pt x="85569" y="85000"/>
                      <a:pt x="85569" y="85000"/>
                    </a:cubicBezTo>
                    <a:cubicBezTo>
                      <a:pt x="88354" y="83611"/>
                      <a:pt x="90379" y="83888"/>
                      <a:pt x="92911" y="82777"/>
                    </a:cubicBezTo>
                    <a:cubicBezTo>
                      <a:pt x="94936" y="81944"/>
                      <a:pt x="95443" y="79166"/>
                      <a:pt x="97721" y="78333"/>
                    </a:cubicBezTo>
                    <a:cubicBezTo>
                      <a:pt x="98987" y="77777"/>
                      <a:pt x="99746" y="77500"/>
                      <a:pt x="100759" y="76388"/>
                    </a:cubicBezTo>
                    <a:cubicBezTo>
                      <a:pt x="99493" y="75833"/>
                      <a:pt x="93164" y="76111"/>
                      <a:pt x="93164" y="73333"/>
                    </a:cubicBezTo>
                    <a:cubicBezTo>
                      <a:pt x="93417" y="73333"/>
                      <a:pt x="94683" y="73055"/>
                      <a:pt x="94683" y="72222"/>
                    </a:cubicBezTo>
                    <a:cubicBezTo>
                      <a:pt x="94683" y="71666"/>
                      <a:pt x="93924" y="71388"/>
                      <a:pt x="93924" y="70000"/>
                    </a:cubicBezTo>
                    <a:cubicBezTo>
                      <a:pt x="94177" y="70000"/>
                      <a:pt x="94177" y="70000"/>
                      <a:pt x="94430" y="70000"/>
                    </a:cubicBezTo>
                    <a:cubicBezTo>
                      <a:pt x="94683" y="70000"/>
                      <a:pt x="94936" y="70000"/>
                      <a:pt x="94936" y="70000"/>
                    </a:cubicBezTo>
                    <a:cubicBezTo>
                      <a:pt x="97974" y="70000"/>
                      <a:pt x="97215" y="74444"/>
                      <a:pt x="100506" y="74444"/>
                    </a:cubicBezTo>
                    <a:cubicBezTo>
                      <a:pt x="101265" y="74444"/>
                      <a:pt x="102278" y="74444"/>
                      <a:pt x="102278" y="73333"/>
                    </a:cubicBezTo>
                    <a:cubicBezTo>
                      <a:pt x="102278" y="68333"/>
                      <a:pt x="97974" y="66666"/>
                      <a:pt x="95443" y="63333"/>
                    </a:cubicBezTo>
                    <a:cubicBezTo>
                      <a:pt x="95443" y="61944"/>
                      <a:pt x="95443" y="61944"/>
                      <a:pt x="95443" y="61944"/>
                    </a:cubicBezTo>
                    <a:cubicBezTo>
                      <a:pt x="95443" y="61944"/>
                      <a:pt x="95696" y="61944"/>
                      <a:pt x="95949" y="61944"/>
                    </a:cubicBezTo>
                    <a:cubicBezTo>
                      <a:pt x="95949" y="61944"/>
                      <a:pt x="96202" y="61944"/>
                      <a:pt x="96202" y="61944"/>
                    </a:cubicBezTo>
                    <a:cubicBezTo>
                      <a:pt x="96708" y="63611"/>
                      <a:pt x="98987" y="66111"/>
                      <a:pt x="100253" y="66111"/>
                    </a:cubicBezTo>
                    <a:cubicBezTo>
                      <a:pt x="101012" y="66111"/>
                      <a:pt x="101265" y="64722"/>
                      <a:pt x="101265" y="63611"/>
                    </a:cubicBezTo>
                    <a:cubicBezTo>
                      <a:pt x="101265" y="61111"/>
                      <a:pt x="97974" y="61944"/>
                      <a:pt x="97468" y="59444"/>
                    </a:cubicBezTo>
                    <a:cubicBezTo>
                      <a:pt x="98481" y="59444"/>
                      <a:pt x="98481" y="59444"/>
                      <a:pt x="98481" y="59444"/>
                    </a:cubicBezTo>
                    <a:cubicBezTo>
                      <a:pt x="98987" y="60277"/>
                      <a:pt x="99746" y="60833"/>
                      <a:pt x="100506" y="61388"/>
                    </a:cubicBezTo>
                    <a:cubicBezTo>
                      <a:pt x="101012" y="59444"/>
                      <a:pt x="103797" y="60833"/>
                      <a:pt x="104303" y="58055"/>
                    </a:cubicBezTo>
                    <a:cubicBezTo>
                      <a:pt x="104050" y="57777"/>
                      <a:pt x="103544" y="57222"/>
                      <a:pt x="103544" y="56666"/>
                    </a:cubicBezTo>
                    <a:cubicBezTo>
                      <a:pt x="105063" y="56388"/>
                      <a:pt x="106329" y="55555"/>
                      <a:pt x="106835" y="54166"/>
                    </a:cubicBezTo>
                    <a:cubicBezTo>
                      <a:pt x="106075" y="53888"/>
                      <a:pt x="104050" y="53888"/>
                      <a:pt x="104050" y="52222"/>
                    </a:cubicBezTo>
                    <a:cubicBezTo>
                      <a:pt x="104050" y="51111"/>
                      <a:pt x="105063" y="51111"/>
                      <a:pt x="106329" y="51111"/>
                    </a:cubicBezTo>
                    <a:cubicBezTo>
                      <a:pt x="105822" y="50555"/>
                      <a:pt x="106329" y="49722"/>
                      <a:pt x="106329" y="49166"/>
                    </a:cubicBezTo>
                    <a:cubicBezTo>
                      <a:pt x="106329" y="47777"/>
                      <a:pt x="105316" y="47222"/>
                      <a:pt x="105316" y="45000"/>
                    </a:cubicBezTo>
                    <a:cubicBezTo>
                      <a:pt x="104303" y="45000"/>
                      <a:pt x="103037" y="45000"/>
                      <a:pt x="103037" y="43611"/>
                    </a:cubicBezTo>
                    <a:cubicBezTo>
                      <a:pt x="103037" y="42777"/>
                      <a:pt x="103544" y="42222"/>
                      <a:pt x="104303" y="42222"/>
                    </a:cubicBezTo>
                    <a:cubicBezTo>
                      <a:pt x="104810" y="42222"/>
                      <a:pt x="105822" y="42222"/>
                      <a:pt x="106835" y="42222"/>
                    </a:cubicBezTo>
                    <a:cubicBezTo>
                      <a:pt x="108101" y="42222"/>
                      <a:pt x="109367" y="41944"/>
                      <a:pt x="109367" y="40833"/>
                    </a:cubicBezTo>
                    <a:cubicBezTo>
                      <a:pt x="109367" y="38611"/>
                      <a:pt x="106582" y="39166"/>
                      <a:pt x="106329" y="37500"/>
                    </a:cubicBezTo>
                    <a:cubicBezTo>
                      <a:pt x="106582" y="37500"/>
                      <a:pt x="107088" y="37222"/>
                      <a:pt x="107594" y="36944"/>
                    </a:cubicBezTo>
                    <a:cubicBezTo>
                      <a:pt x="106835" y="36388"/>
                      <a:pt x="105822" y="35277"/>
                      <a:pt x="104810" y="35277"/>
                    </a:cubicBezTo>
                    <a:cubicBezTo>
                      <a:pt x="104303" y="35277"/>
                      <a:pt x="103797" y="35555"/>
                      <a:pt x="103291" y="35555"/>
                    </a:cubicBezTo>
                    <a:cubicBezTo>
                      <a:pt x="103037" y="35555"/>
                      <a:pt x="102784" y="35555"/>
                      <a:pt x="102531" y="35277"/>
                    </a:cubicBezTo>
                    <a:cubicBezTo>
                      <a:pt x="103037" y="34444"/>
                      <a:pt x="103037" y="32222"/>
                      <a:pt x="103797" y="31388"/>
                    </a:cubicBezTo>
                    <a:cubicBezTo>
                      <a:pt x="105063" y="30000"/>
                      <a:pt x="106582" y="29444"/>
                      <a:pt x="106582" y="27500"/>
                    </a:cubicBezTo>
                    <a:cubicBezTo>
                      <a:pt x="106582" y="26944"/>
                      <a:pt x="106582" y="26944"/>
                      <a:pt x="106582" y="26111"/>
                    </a:cubicBezTo>
                    <a:cubicBezTo>
                      <a:pt x="107848" y="25555"/>
                      <a:pt x="109873" y="25277"/>
                      <a:pt x="109873" y="23888"/>
                    </a:cubicBezTo>
                    <a:cubicBezTo>
                      <a:pt x="109873" y="22777"/>
                      <a:pt x="110126" y="23888"/>
                      <a:pt x="109873" y="22500"/>
                    </a:cubicBezTo>
                    <a:cubicBezTo>
                      <a:pt x="110886" y="22222"/>
                      <a:pt x="112911" y="22222"/>
                      <a:pt x="112911" y="19722"/>
                    </a:cubicBezTo>
                    <a:cubicBezTo>
                      <a:pt x="112658" y="20000"/>
                      <a:pt x="112405" y="20000"/>
                      <a:pt x="112151" y="20000"/>
                    </a:cubicBezTo>
                    <a:cubicBezTo>
                      <a:pt x="112151" y="20000"/>
                      <a:pt x="111898" y="20000"/>
                      <a:pt x="111392" y="19722"/>
                    </a:cubicBezTo>
                    <a:cubicBezTo>
                      <a:pt x="114683" y="19722"/>
                      <a:pt x="115949" y="16944"/>
                      <a:pt x="118481" y="15833"/>
                    </a:cubicBezTo>
                    <a:cubicBezTo>
                      <a:pt x="118734" y="15833"/>
                      <a:pt x="120000" y="15000"/>
                      <a:pt x="120000" y="13888"/>
                    </a:cubicBezTo>
                    <a:cubicBezTo>
                      <a:pt x="120000" y="12500"/>
                      <a:pt x="116708" y="10555"/>
                      <a:pt x="115949" y="10555"/>
                    </a:cubicBezTo>
                    <a:cubicBezTo>
                      <a:pt x="115189" y="10555"/>
                      <a:pt x="114683" y="10555"/>
                      <a:pt x="114430" y="11666"/>
                    </a:cubicBezTo>
                    <a:cubicBezTo>
                      <a:pt x="111139" y="11666"/>
                      <a:pt x="111139" y="11666"/>
                      <a:pt x="111139" y="11666"/>
                    </a:cubicBezTo>
                    <a:cubicBezTo>
                      <a:pt x="110126" y="12500"/>
                      <a:pt x="109873" y="13055"/>
                      <a:pt x="108607" y="13611"/>
                    </a:cubicBezTo>
                    <a:cubicBezTo>
                      <a:pt x="108607" y="13611"/>
                      <a:pt x="108607" y="13611"/>
                      <a:pt x="108354" y="13611"/>
                    </a:cubicBezTo>
                    <a:cubicBezTo>
                      <a:pt x="108101" y="13611"/>
                      <a:pt x="106835" y="13333"/>
                      <a:pt x="106835" y="13333"/>
                    </a:cubicBezTo>
                    <a:cubicBezTo>
                      <a:pt x="102278" y="13333"/>
                      <a:pt x="102278" y="13333"/>
                      <a:pt x="102278" y="13333"/>
                    </a:cubicBezTo>
                    <a:cubicBezTo>
                      <a:pt x="101012" y="14444"/>
                      <a:pt x="97721" y="20555"/>
                      <a:pt x="95696" y="21111"/>
                    </a:cubicBezTo>
                    <a:cubicBezTo>
                      <a:pt x="95949" y="20277"/>
                      <a:pt x="100506" y="13888"/>
                      <a:pt x="100506" y="13055"/>
                    </a:cubicBezTo>
                    <a:cubicBezTo>
                      <a:pt x="100506" y="11666"/>
                      <a:pt x="100000" y="10277"/>
                      <a:pt x="98734" y="10277"/>
                    </a:cubicBezTo>
                    <a:cubicBezTo>
                      <a:pt x="96455" y="10277"/>
                      <a:pt x="92151" y="15555"/>
                      <a:pt x="90632" y="15555"/>
                    </a:cubicBezTo>
                    <a:cubicBezTo>
                      <a:pt x="89873" y="15555"/>
                      <a:pt x="92911" y="11666"/>
                      <a:pt x="93164" y="11111"/>
                    </a:cubicBezTo>
                    <a:cubicBezTo>
                      <a:pt x="92911" y="10833"/>
                      <a:pt x="92405" y="10833"/>
                      <a:pt x="91898" y="10833"/>
                    </a:cubicBezTo>
                    <a:cubicBezTo>
                      <a:pt x="90632" y="10833"/>
                      <a:pt x="88860" y="11111"/>
                      <a:pt x="87088" y="11111"/>
                    </a:cubicBezTo>
                    <a:cubicBezTo>
                      <a:pt x="85063" y="11388"/>
                      <a:pt x="83291" y="11388"/>
                      <a:pt x="81518" y="11388"/>
                    </a:cubicBezTo>
                    <a:cubicBezTo>
                      <a:pt x="80253" y="11388"/>
                      <a:pt x="79240" y="11388"/>
                      <a:pt x="78987" y="11111"/>
                    </a:cubicBezTo>
                    <a:cubicBezTo>
                      <a:pt x="94430" y="10000"/>
                      <a:pt x="94430" y="10000"/>
                      <a:pt x="94430" y="10000"/>
                    </a:cubicBezTo>
                    <a:cubicBezTo>
                      <a:pt x="96202" y="9166"/>
                      <a:pt x="101012" y="9444"/>
                      <a:pt x="101265" y="6388"/>
                    </a:cubicBezTo>
                    <a:cubicBezTo>
                      <a:pt x="99493" y="5833"/>
                      <a:pt x="97215" y="6388"/>
                      <a:pt x="95189" y="5277"/>
                    </a:cubicBezTo>
                    <a:cubicBezTo>
                      <a:pt x="91898" y="3611"/>
                      <a:pt x="88860" y="0"/>
                      <a:pt x="8481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89" name="Google Shape;389;p11"/>
              <p:cNvSpPr/>
              <p:nvPr/>
            </p:nvSpPr>
            <p:spPr>
              <a:xfrm>
                <a:off x="-9077326" y="1806575"/>
                <a:ext cx="85725" cy="66675"/>
              </a:xfrm>
              <a:custGeom>
                <a:rect b="b" l="l" r="r" t="t"/>
                <a:pathLst>
                  <a:path extrusionOk="0" h="120000" w="120000">
                    <a:moveTo>
                      <a:pt x="31304" y="0"/>
                    </a:moveTo>
                    <a:cubicBezTo>
                      <a:pt x="20869" y="0"/>
                      <a:pt x="0" y="6666"/>
                      <a:pt x="0" y="40000"/>
                    </a:cubicBezTo>
                    <a:cubicBezTo>
                      <a:pt x="0" y="66666"/>
                      <a:pt x="15652" y="120000"/>
                      <a:pt x="31304" y="120000"/>
                    </a:cubicBezTo>
                    <a:cubicBezTo>
                      <a:pt x="62608" y="120000"/>
                      <a:pt x="62608" y="120000"/>
                      <a:pt x="62608" y="120000"/>
                    </a:cubicBezTo>
                    <a:cubicBezTo>
                      <a:pt x="83478" y="120000"/>
                      <a:pt x="114782" y="113333"/>
                      <a:pt x="120000" y="73333"/>
                    </a:cubicBezTo>
                    <a:cubicBezTo>
                      <a:pt x="83478" y="60000"/>
                      <a:pt x="67826" y="0"/>
                      <a:pt x="3130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90" name="Google Shape;390;p11"/>
              <p:cNvSpPr/>
              <p:nvPr/>
            </p:nvSpPr>
            <p:spPr>
              <a:xfrm>
                <a:off x="-8015288" y="1457325"/>
                <a:ext cx="46038" cy="33338"/>
              </a:xfrm>
              <a:custGeom>
                <a:rect b="b" l="l" r="r" t="t"/>
                <a:pathLst>
                  <a:path extrusionOk="0" h="120000" w="120000">
                    <a:moveTo>
                      <a:pt x="80000" y="0"/>
                    </a:moveTo>
                    <a:cubicBezTo>
                      <a:pt x="30000" y="0"/>
                      <a:pt x="30000" y="0"/>
                      <a:pt x="30000" y="0"/>
                    </a:cubicBezTo>
                    <a:cubicBezTo>
                      <a:pt x="20000" y="13333"/>
                      <a:pt x="0" y="26666"/>
                      <a:pt x="0" y="53333"/>
                    </a:cubicBezTo>
                    <a:cubicBezTo>
                      <a:pt x="0" y="80000"/>
                      <a:pt x="20000" y="120000"/>
                      <a:pt x="30000" y="120000"/>
                    </a:cubicBezTo>
                    <a:cubicBezTo>
                      <a:pt x="60000" y="120000"/>
                      <a:pt x="110000" y="66666"/>
                      <a:pt x="120000" y="53333"/>
                    </a:cubicBezTo>
                    <a:cubicBezTo>
                      <a:pt x="80000" y="53333"/>
                      <a:pt x="80000" y="53333"/>
                      <a:pt x="80000" y="53333"/>
                    </a:cubicBezTo>
                    <a:cubicBezTo>
                      <a:pt x="80000" y="0"/>
                      <a:pt x="80000" y="0"/>
                      <a:pt x="8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91" name="Google Shape;391;p11"/>
              <p:cNvSpPr/>
              <p:nvPr/>
            </p:nvSpPr>
            <p:spPr>
              <a:xfrm>
                <a:off x="-9204326" y="2835275"/>
                <a:ext cx="195263" cy="225425"/>
              </a:xfrm>
              <a:custGeom>
                <a:rect b="b" l="l" r="r" t="t"/>
                <a:pathLst>
                  <a:path extrusionOk="0" h="120000" w="120000">
                    <a:moveTo>
                      <a:pt x="60000" y="0"/>
                    </a:moveTo>
                    <a:cubicBezTo>
                      <a:pt x="50769" y="0"/>
                      <a:pt x="46153" y="10000"/>
                      <a:pt x="41538" y="20000"/>
                    </a:cubicBezTo>
                    <a:cubicBezTo>
                      <a:pt x="32307" y="34000"/>
                      <a:pt x="25384" y="64000"/>
                      <a:pt x="6923" y="74000"/>
                    </a:cubicBezTo>
                    <a:cubicBezTo>
                      <a:pt x="6923" y="76000"/>
                      <a:pt x="9230" y="78000"/>
                      <a:pt x="11538" y="78000"/>
                    </a:cubicBezTo>
                    <a:cubicBezTo>
                      <a:pt x="11538" y="82000"/>
                      <a:pt x="11538" y="82000"/>
                      <a:pt x="11538" y="82000"/>
                    </a:cubicBezTo>
                    <a:cubicBezTo>
                      <a:pt x="11538" y="82000"/>
                      <a:pt x="0" y="92000"/>
                      <a:pt x="0" y="94000"/>
                    </a:cubicBezTo>
                    <a:cubicBezTo>
                      <a:pt x="0" y="96000"/>
                      <a:pt x="4615" y="100000"/>
                      <a:pt x="6923" y="100000"/>
                    </a:cubicBezTo>
                    <a:cubicBezTo>
                      <a:pt x="13846" y="100000"/>
                      <a:pt x="16153" y="96000"/>
                      <a:pt x="25384" y="96000"/>
                    </a:cubicBezTo>
                    <a:cubicBezTo>
                      <a:pt x="34615" y="96000"/>
                      <a:pt x="36923" y="102000"/>
                      <a:pt x="46153" y="102000"/>
                    </a:cubicBezTo>
                    <a:cubicBezTo>
                      <a:pt x="50769" y="102000"/>
                      <a:pt x="53076" y="100000"/>
                      <a:pt x="57692" y="98000"/>
                    </a:cubicBezTo>
                    <a:cubicBezTo>
                      <a:pt x="60000" y="100000"/>
                      <a:pt x="62307" y="102000"/>
                      <a:pt x="64615" y="102000"/>
                    </a:cubicBezTo>
                    <a:cubicBezTo>
                      <a:pt x="69230" y="102000"/>
                      <a:pt x="73846" y="100000"/>
                      <a:pt x="76153" y="100000"/>
                    </a:cubicBezTo>
                    <a:cubicBezTo>
                      <a:pt x="73846" y="104000"/>
                      <a:pt x="69230" y="104000"/>
                      <a:pt x="69230" y="112000"/>
                    </a:cubicBezTo>
                    <a:cubicBezTo>
                      <a:pt x="69230" y="112000"/>
                      <a:pt x="69230" y="112000"/>
                      <a:pt x="69230" y="112000"/>
                    </a:cubicBezTo>
                    <a:cubicBezTo>
                      <a:pt x="71538" y="112000"/>
                      <a:pt x="71538" y="112000"/>
                      <a:pt x="73846" y="112000"/>
                    </a:cubicBezTo>
                    <a:cubicBezTo>
                      <a:pt x="80769" y="112000"/>
                      <a:pt x="87692" y="102000"/>
                      <a:pt x="92307" y="94000"/>
                    </a:cubicBezTo>
                    <a:cubicBezTo>
                      <a:pt x="96923" y="98000"/>
                      <a:pt x="92307" y="112000"/>
                      <a:pt x="96923" y="112000"/>
                    </a:cubicBezTo>
                    <a:cubicBezTo>
                      <a:pt x="99230" y="112000"/>
                      <a:pt x="101538" y="112000"/>
                      <a:pt x="103846" y="112000"/>
                    </a:cubicBezTo>
                    <a:cubicBezTo>
                      <a:pt x="103846" y="116000"/>
                      <a:pt x="103846" y="120000"/>
                      <a:pt x="108461" y="120000"/>
                    </a:cubicBezTo>
                    <a:cubicBezTo>
                      <a:pt x="115384" y="120000"/>
                      <a:pt x="120000" y="112000"/>
                      <a:pt x="120000" y="104000"/>
                    </a:cubicBezTo>
                    <a:cubicBezTo>
                      <a:pt x="120000" y="98000"/>
                      <a:pt x="115384" y="98000"/>
                      <a:pt x="115384" y="90000"/>
                    </a:cubicBezTo>
                    <a:cubicBezTo>
                      <a:pt x="110769" y="94000"/>
                      <a:pt x="113076" y="94000"/>
                      <a:pt x="106153" y="94000"/>
                    </a:cubicBezTo>
                    <a:cubicBezTo>
                      <a:pt x="106153" y="90000"/>
                      <a:pt x="101538" y="88000"/>
                      <a:pt x="101538" y="84000"/>
                    </a:cubicBezTo>
                    <a:cubicBezTo>
                      <a:pt x="101538" y="82000"/>
                      <a:pt x="108461" y="80000"/>
                      <a:pt x="108461" y="74000"/>
                    </a:cubicBezTo>
                    <a:cubicBezTo>
                      <a:pt x="106153" y="74000"/>
                      <a:pt x="101538" y="74000"/>
                      <a:pt x="101538" y="76000"/>
                    </a:cubicBezTo>
                    <a:cubicBezTo>
                      <a:pt x="101538" y="66000"/>
                      <a:pt x="101538" y="60000"/>
                      <a:pt x="101538" y="54000"/>
                    </a:cubicBezTo>
                    <a:cubicBezTo>
                      <a:pt x="99230" y="56000"/>
                      <a:pt x="96923" y="56000"/>
                      <a:pt x="94615" y="56000"/>
                    </a:cubicBezTo>
                    <a:cubicBezTo>
                      <a:pt x="90000" y="56000"/>
                      <a:pt x="87692" y="56000"/>
                      <a:pt x="83076" y="54000"/>
                    </a:cubicBezTo>
                    <a:cubicBezTo>
                      <a:pt x="76153" y="56000"/>
                      <a:pt x="76153" y="56000"/>
                      <a:pt x="76153" y="56000"/>
                    </a:cubicBezTo>
                    <a:cubicBezTo>
                      <a:pt x="76153" y="54000"/>
                      <a:pt x="76153" y="54000"/>
                      <a:pt x="76153" y="54000"/>
                    </a:cubicBezTo>
                    <a:cubicBezTo>
                      <a:pt x="64615" y="54000"/>
                      <a:pt x="64615" y="54000"/>
                      <a:pt x="64615" y="54000"/>
                    </a:cubicBezTo>
                    <a:cubicBezTo>
                      <a:pt x="64615" y="48000"/>
                      <a:pt x="64615" y="48000"/>
                      <a:pt x="64615" y="48000"/>
                    </a:cubicBezTo>
                    <a:cubicBezTo>
                      <a:pt x="66923" y="44000"/>
                      <a:pt x="66923" y="44000"/>
                      <a:pt x="66923" y="44000"/>
                    </a:cubicBezTo>
                    <a:cubicBezTo>
                      <a:pt x="64615" y="42000"/>
                      <a:pt x="60000" y="40000"/>
                      <a:pt x="57692" y="40000"/>
                    </a:cubicBezTo>
                    <a:cubicBezTo>
                      <a:pt x="53076" y="40000"/>
                      <a:pt x="53076" y="44000"/>
                      <a:pt x="48461" y="46000"/>
                    </a:cubicBezTo>
                    <a:cubicBezTo>
                      <a:pt x="48461" y="40000"/>
                      <a:pt x="48461" y="40000"/>
                      <a:pt x="48461" y="40000"/>
                    </a:cubicBezTo>
                    <a:cubicBezTo>
                      <a:pt x="50769" y="28000"/>
                      <a:pt x="64615" y="20000"/>
                      <a:pt x="64615" y="6000"/>
                    </a:cubicBezTo>
                    <a:cubicBezTo>
                      <a:pt x="64615" y="4000"/>
                      <a:pt x="62307"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92" name="Google Shape;392;p11"/>
              <p:cNvSpPr/>
              <p:nvPr/>
            </p:nvSpPr>
            <p:spPr>
              <a:xfrm>
                <a:off x="-3408363" y="1385888"/>
                <a:ext cx="228600" cy="104775"/>
              </a:xfrm>
              <a:custGeom>
                <a:rect b="b" l="l" r="r" t="t"/>
                <a:pathLst>
                  <a:path extrusionOk="0" h="120000" w="120000">
                    <a:moveTo>
                      <a:pt x="25573" y="0"/>
                    </a:moveTo>
                    <a:cubicBezTo>
                      <a:pt x="13770" y="0"/>
                      <a:pt x="0" y="25714"/>
                      <a:pt x="0" y="55714"/>
                    </a:cubicBezTo>
                    <a:cubicBezTo>
                      <a:pt x="0" y="89999"/>
                      <a:pt x="13770" y="119999"/>
                      <a:pt x="27540" y="119999"/>
                    </a:cubicBezTo>
                    <a:cubicBezTo>
                      <a:pt x="33442" y="119999"/>
                      <a:pt x="35409" y="107142"/>
                      <a:pt x="39344" y="98571"/>
                    </a:cubicBezTo>
                    <a:cubicBezTo>
                      <a:pt x="43278" y="107142"/>
                      <a:pt x="45245" y="115714"/>
                      <a:pt x="49180" y="115714"/>
                    </a:cubicBezTo>
                    <a:cubicBezTo>
                      <a:pt x="55081" y="115714"/>
                      <a:pt x="59016" y="102857"/>
                      <a:pt x="60983" y="102857"/>
                    </a:cubicBezTo>
                    <a:cubicBezTo>
                      <a:pt x="66885" y="102857"/>
                      <a:pt x="68852" y="94285"/>
                      <a:pt x="72786" y="94285"/>
                    </a:cubicBezTo>
                    <a:cubicBezTo>
                      <a:pt x="76721" y="94285"/>
                      <a:pt x="78688" y="107142"/>
                      <a:pt x="82622" y="107142"/>
                    </a:cubicBezTo>
                    <a:cubicBezTo>
                      <a:pt x="88524" y="107142"/>
                      <a:pt x="92459" y="94285"/>
                      <a:pt x="96393" y="94285"/>
                    </a:cubicBezTo>
                    <a:cubicBezTo>
                      <a:pt x="110163" y="94285"/>
                      <a:pt x="110163" y="94285"/>
                      <a:pt x="110163" y="94285"/>
                    </a:cubicBezTo>
                    <a:cubicBezTo>
                      <a:pt x="110163" y="81428"/>
                      <a:pt x="118032" y="64285"/>
                      <a:pt x="120000" y="47142"/>
                    </a:cubicBezTo>
                    <a:cubicBezTo>
                      <a:pt x="108196" y="38571"/>
                      <a:pt x="76721" y="8571"/>
                      <a:pt x="66885" y="8571"/>
                    </a:cubicBezTo>
                    <a:cubicBezTo>
                      <a:pt x="60983" y="8571"/>
                      <a:pt x="57049" y="25714"/>
                      <a:pt x="57049" y="47142"/>
                    </a:cubicBezTo>
                    <a:cubicBezTo>
                      <a:pt x="43278" y="47142"/>
                      <a:pt x="41311" y="0"/>
                      <a:pt x="2557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93" name="Google Shape;393;p11"/>
              <p:cNvSpPr/>
              <p:nvPr/>
            </p:nvSpPr>
            <p:spPr>
              <a:xfrm>
                <a:off x="-9877426" y="2763838"/>
                <a:ext cx="34925" cy="22225"/>
              </a:xfrm>
              <a:custGeom>
                <a:rect b="b" l="l" r="r" t="t"/>
                <a:pathLst>
                  <a:path extrusionOk="0" h="120000" w="120000">
                    <a:moveTo>
                      <a:pt x="0" y="0"/>
                    </a:moveTo>
                    <a:cubicBezTo>
                      <a:pt x="0" y="20000"/>
                      <a:pt x="0" y="40000"/>
                      <a:pt x="0" y="40000"/>
                    </a:cubicBezTo>
                    <a:cubicBezTo>
                      <a:pt x="13333" y="80000"/>
                      <a:pt x="66666" y="120000"/>
                      <a:pt x="106666" y="120000"/>
                    </a:cubicBezTo>
                    <a:cubicBezTo>
                      <a:pt x="120000" y="120000"/>
                      <a:pt x="120000" y="120000"/>
                      <a:pt x="120000" y="120000"/>
                    </a:cubicBezTo>
                    <a:cubicBezTo>
                      <a:pt x="120000" y="20000"/>
                      <a:pt x="53333"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94" name="Google Shape;394;p11"/>
              <p:cNvSpPr/>
              <p:nvPr/>
            </p:nvSpPr>
            <p:spPr>
              <a:xfrm>
                <a:off x="-11250613" y="2881313"/>
                <a:ext cx="138113" cy="107950"/>
              </a:xfrm>
              <a:custGeom>
                <a:rect b="b" l="l" r="r" t="t"/>
                <a:pathLst>
                  <a:path extrusionOk="0" h="120000" w="120000">
                    <a:moveTo>
                      <a:pt x="12972" y="0"/>
                    </a:moveTo>
                    <a:cubicBezTo>
                      <a:pt x="9729" y="0"/>
                      <a:pt x="3243" y="4137"/>
                      <a:pt x="0" y="8275"/>
                    </a:cubicBezTo>
                    <a:cubicBezTo>
                      <a:pt x="3243" y="8275"/>
                      <a:pt x="3243" y="8275"/>
                      <a:pt x="3243" y="8275"/>
                    </a:cubicBezTo>
                    <a:cubicBezTo>
                      <a:pt x="3243" y="8275"/>
                      <a:pt x="12972" y="12413"/>
                      <a:pt x="19459" y="12413"/>
                    </a:cubicBezTo>
                    <a:cubicBezTo>
                      <a:pt x="16216" y="16551"/>
                      <a:pt x="12972" y="24827"/>
                      <a:pt x="9729" y="24827"/>
                    </a:cubicBezTo>
                    <a:cubicBezTo>
                      <a:pt x="12972" y="41379"/>
                      <a:pt x="38918" y="57931"/>
                      <a:pt x="55135" y="57931"/>
                    </a:cubicBezTo>
                    <a:cubicBezTo>
                      <a:pt x="51891" y="62068"/>
                      <a:pt x="48648" y="62068"/>
                      <a:pt x="45405" y="70344"/>
                    </a:cubicBezTo>
                    <a:cubicBezTo>
                      <a:pt x="61621" y="82758"/>
                      <a:pt x="90810" y="120000"/>
                      <a:pt x="113513" y="120000"/>
                    </a:cubicBezTo>
                    <a:cubicBezTo>
                      <a:pt x="120000" y="120000"/>
                      <a:pt x="120000" y="120000"/>
                      <a:pt x="120000" y="120000"/>
                    </a:cubicBezTo>
                    <a:cubicBezTo>
                      <a:pt x="120000" y="107586"/>
                      <a:pt x="120000" y="107586"/>
                      <a:pt x="120000" y="107586"/>
                    </a:cubicBezTo>
                    <a:cubicBezTo>
                      <a:pt x="97297" y="74482"/>
                      <a:pt x="77837" y="41379"/>
                      <a:pt x="38918" y="20689"/>
                    </a:cubicBezTo>
                    <a:cubicBezTo>
                      <a:pt x="32432" y="16551"/>
                      <a:pt x="22702" y="0"/>
                      <a:pt x="1297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95" name="Google Shape;395;p11"/>
              <p:cNvSpPr/>
              <p:nvPr/>
            </p:nvSpPr>
            <p:spPr>
              <a:xfrm>
                <a:off x="-11390313" y="2727325"/>
                <a:ext cx="49213" cy="85725"/>
              </a:xfrm>
              <a:custGeom>
                <a:rect b="b" l="l" r="r" t="t"/>
                <a:pathLst>
                  <a:path extrusionOk="0" h="120000" w="120000">
                    <a:moveTo>
                      <a:pt x="0" y="0"/>
                    </a:moveTo>
                    <a:cubicBezTo>
                      <a:pt x="0" y="10434"/>
                      <a:pt x="0" y="10434"/>
                      <a:pt x="0" y="10434"/>
                    </a:cubicBezTo>
                    <a:cubicBezTo>
                      <a:pt x="9230" y="20869"/>
                      <a:pt x="18461" y="41739"/>
                      <a:pt x="36923" y="41739"/>
                    </a:cubicBezTo>
                    <a:cubicBezTo>
                      <a:pt x="46153" y="41739"/>
                      <a:pt x="55384" y="62608"/>
                      <a:pt x="73846" y="67826"/>
                    </a:cubicBezTo>
                    <a:cubicBezTo>
                      <a:pt x="73846" y="67826"/>
                      <a:pt x="64615" y="73043"/>
                      <a:pt x="64615" y="83478"/>
                    </a:cubicBezTo>
                    <a:cubicBezTo>
                      <a:pt x="64615" y="99130"/>
                      <a:pt x="83076" y="120000"/>
                      <a:pt x="101538" y="120000"/>
                    </a:cubicBezTo>
                    <a:cubicBezTo>
                      <a:pt x="120000" y="120000"/>
                      <a:pt x="83076" y="93913"/>
                      <a:pt x="83076" y="83478"/>
                    </a:cubicBezTo>
                    <a:cubicBezTo>
                      <a:pt x="83076" y="78260"/>
                      <a:pt x="92307" y="73043"/>
                      <a:pt x="92307" y="67826"/>
                    </a:cubicBezTo>
                    <a:cubicBezTo>
                      <a:pt x="92307" y="57391"/>
                      <a:pt x="83076" y="57391"/>
                      <a:pt x="83076" y="46956"/>
                    </a:cubicBezTo>
                    <a:cubicBezTo>
                      <a:pt x="83076" y="31304"/>
                      <a:pt x="83076" y="20869"/>
                      <a:pt x="83076" y="10434"/>
                    </a:cubicBezTo>
                    <a:cubicBezTo>
                      <a:pt x="73846" y="15652"/>
                      <a:pt x="64615" y="31304"/>
                      <a:pt x="46153" y="31304"/>
                    </a:cubicBezTo>
                    <a:cubicBezTo>
                      <a:pt x="27692" y="31304"/>
                      <a:pt x="64615" y="10434"/>
                      <a:pt x="64615" y="10434"/>
                    </a:cubicBezTo>
                    <a:cubicBezTo>
                      <a:pt x="36923" y="10434"/>
                      <a:pt x="27692"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96" name="Google Shape;396;p11"/>
              <p:cNvSpPr/>
              <p:nvPr/>
            </p:nvSpPr>
            <p:spPr>
              <a:xfrm>
                <a:off x="-12023726" y="2538413"/>
                <a:ext cx="63500" cy="49213"/>
              </a:xfrm>
              <a:custGeom>
                <a:rect b="b" l="l" r="r" t="t"/>
                <a:pathLst>
                  <a:path extrusionOk="0" h="120000" w="120000">
                    <a:moveTo>
                      <a:pt x="120000" y="0"/>
                    </a:moveTo>
                    <a:cubicBezTo>
                      <a:pt x="98823" y="0"/>
                      <a:pt x="98823" y="0"/>
                      <a:pt x="98823" y="0"/>
                    </a:cubicBezTo>
                    <a:cubicBezTo>
                      <a:pt x="63529" y="0"/>
                      <a:pt x="35294" y="27692"/>
                      <a:pt x="0" y="46153"/>
                    </a:cubicBezTo>
                    <a:cubicBezTo>
                      <a:pt x="0" y="83076"/>
                      <a:pt x="0" y="83076"/>
                      <a:pt x="0" y="83076"/>
                    </a:cubicBezTo>
                    <a:cubicBezTo>
                      <a:pt x="14117" y="92307"/>
                      <a:pt x="28235" y="101538"/>
                      <a:pt x="42352" y="120000"/>
                    </a:cubicBezTo>
                    <a:cubicBezTo>
                      <a:pt x="70588" y="83076"/>
                      <a:pt x="84705" y="64615"/>
                      <a:pt x="120000" y="36923"/>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97" name="Google Shape;397;p11"/>
              <p:cNvSpPr/>
              <p:nvPr/>
            </p:nvSpPr>
            <p:spPr>
              <a:xfrm>
                <a:off x="-7091363" y="3425825"/>
                <a:ext cx="82550" cy="55563"/>
              </a:xfrm>
              <a:custGeom>
                <a:rect b="b" l="l" r="r" t="t"/>
                <a:pathLst>
                  <a:path extrusionOk="0" h="120000" w="120000">
                    <a:moveTo>
                      <a:pt x="109090" y="0"/>
                    </a:moveTo>
                    <a:cubicBezTo>
                      <a:pt x="92727" y="0"/>
                      <a:pt x="81818" y="16000"/>
                      <a:pt x="65454" y="16000"/>
                    </a:cubicBezTo>
                    <a:cubicBezTo>
                      <a:pt x="49090" y="16000"/>
                      <a:pt x="38181" y="0"/>
                      <a:pt x="21818" y="0"/>
                    </a:cubicBezTo>
                    <a:cubicBezTo>
                      <a:pt x="16363" y="0"/>
                      <a:pt x="10909" y="0"/>
                      <a:pt x="0" y="8000"/>
                    </a:cubicBezTo>
                    <a:cubicBezTo>
                      <a:pt x="0" y="32000"/>
                      <a:pt x="0" y="32000"/>
                      <a:pt x="0" y="32000"/>
                    </a:cubicBezTo>
                    <a:cubicBezTo>
                      <a:pt x="5454" y="40000"/>
                      <a:pt x="16363" y="40000"/>
                      <a:pt x="21818" y="40000"/>
                    </a:cubicBezTo>
                    <a:cubicBezTo>
                      <a:pt x="43636" y="56000"/>
                      <a:pt x="65454" y="104000"/>
                      <a:pt x="92727" y="112000"/>
                    </a:cubicBezTo>
                    <a:cubicBezTo>
                      <a:pt x="92727" y="120000"/>
                      <a:pt x="98181" y="120000"/>
                      <a:pt x="103636" y="120000"/>
                    </a:cubicBezTo>
                    <a:cubicBezTo>
                      <a:pt x="109090" y="120000"/>
                      <a:pt x="109090" y="112000"/>
                      <a:pt x="109090" y="104000"/>
                    </a:cubicBezTo>
                    <a:cubicBezTo>
                      <a:pt x="109090" y="80000"/>
                      <a:pt x="103636" y="80000"/>
                      <a:pt x="103636" y="64000"/>
                    </a:cubicBezTo>
                    <a:cubicBezTo>
                      <a:pt x="103636" y="48000"/>
                      <a:pt x="109090" y="32000"/>
                      <a:pt x="109090" y="32000"/>
                    </a:cubicBezTo>
                    <a:cubicBezTo>
                      <a:pt x="120000" y="0"/>
                      <a:pt x="120000" y="0"/>
                      <a:pt x="120000" y="0"/>
                    </a:cubicBezTo>
                    <a:cubicBezTo>
                      <a:pt x="114545" y="0"/>
                      <a:pt x="114545" y="0"/>
                      <a:pt x="10909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98" name="Google Shape;398;p11"/>
              <p:cNvSpPr/>
              <p:nvPr/>
            </p:nvSpPr>
            <p:spPr>
              <a:xfrm>
                <a:off x="-7204076" y="3222625"/>
                <a:ext cx="25400" cy="63500"/>
              </a:xfrm>
              <a:custGeom>
                <a:rect b="b" l="l" r="r" t="t"/>
                <a:pathLst>
                  <a:path extrusionOk="0" h="120000" w="120000">
                    <a:moveTo>
                      <a:pt x="102857" y="0"/>
                    </a:moveTo>
                    <a:cubicBezTo>
                      <a:pt x="85714" y="7058"/>
                      <a:pt x="68571" y="28235"/>
                      <a:pt x="34285" y="28235"/>
                    </a:cubicBezTo>
                    <a:cubicBezTo>
                      <a:pt x="17142" y="28235"/>
                      <a:pt x="0" y="28235"/>
                      <a:pt x="0" y="28235"/>
                    </a:cubicBezTo>
                    <a:cubicBezTo>
                      <a:pt x="17142" y="49411"/>
                      <a:pt x="34285" y="120000"/>
                      <a:pt x="85714" y="120000"/>
                    </a:cubicBezTo>
                    <a:cubicBezTo>
                      <a:pt x="102857" y="105882"/>
                      <a:pt x="102857" y="56470"/>
                      <a:pt x="119999" y="28235"/>
                    </a:cubicBezTo>
                    <a:cubicBezTo>
                      <a:pt x="102857" y="28235"/>
                      <a:pt x="102857" y="14117"/>
                      <a:pt x="10285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99" name="Google Shape;399;p11"/>
              <p:cNvSpPr/>
              <p:nvPr/>
            </p:nvSpPr>
            <p:spPr>
              <a:xfrm>
                <a:off x="-7212013" y="3297238"/>
                <a:ext cx="46038" cy="90488"/>
              </a:xfrm>
              <a:custGeom>
                <a:rect b="b" l="l" r="r" t="t"/>
                <a:pathLst>
                  <a:path extrusionOk="0" h="120000" w="120000">
                    <a:moveTo>
                      <a:pt x="60000" y="0"/>
                    </a:moveTo>
                    <a:cubicBezTo>
                      <a:pt x="30000" y="0"/>
                      <a:pt x="30000" y="15000"/>
                      <a:pt x="0" y="20000"/>
                    </a:cubicBezTo>
                    <a:cubicBezTo>
                      <a:pt x="0" y="30000"/>
                      <a:pt x="30000" y="40000"/>
                      <a:pt x="30000" y="55000"/>
                    </a:cubicBezTo>
                    <a:cubicBezTo>
                      <a:pt x="30000" y="65000"/>
                      <a:pt x="10000" y="75000"/>
                      <a:pt x="10000" y="85000"/>
                    </a:cubicBezTo>
                    <a:cubicBezTo>
                      <a:pt x="10000" y="100000"/>
                      <a:pt x="10000" y="120000"/>
                      <a:pt x="40000" y="120000"/>
                    </a:cubicBezTo>
                    <a:cubicBezTo>
                      <a:pt x="60000" y="120000"/>
                      <a:pt x="110000" y="100000"/>
                      <a:pt x="110000" y="75000"/>
                    </a:cubicBezTo>
                    <a:cubicBezTo>
                      <a:pt x="110000" y="50000"/>
                      <a:pt x="120000" y="35000"/>
                      <a:pt x="90000" y="5000"/>
                    </a:cubicBezTo>
                    <a:cubicBezTo>
                      <a:pt x="80000" y="5000"/>
                      <a:pt x="8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00" name="Google Shape;400;p11"/>
              <p:cNvSpPr/>
              <p:nvPr/>
            </p:nvSpPr>
            <p:spPr>
              <a:xfrm>
                <a:off x="-7380288" y="3349625"/>
                <a:ext cx="22225" cy="23813"/>
              </a:xfrm>
              <a:custGeom>
                <a:rect b="b" l="l" r="r" t="t"/>
                <a:pathLst>
                  <a:path extrusionOk="0" h="120000" w="120000">
                    <a:moveTo>
                      <a:pt x="100000" y="0"/>
                    </a:moveTo>
                    <a:cubicBezTo>
                      <a:pt x="60000" y="20000"/>
                      <a:pt x="40000" y="40000"/>
                      <a:pt x="0" y="60000"/>
                    </a:cubicBezTo>
                    <a:cubicBezTo>
                      <a:pt x="20000" y="60000"/>
                      <a:pt x="60000" y="120000"/>
                      <a:pt x="80000" y="120000"/>
                    </a:cubicBezTo>
                    <a:cubicBezTo>
                      <a:pt x="100000" y="120000"/>
                      <a:pt x="120000" y="100000"/>
                      <a:pt x="120000" y="80000"/>
                    </a:cubicBezTo>
                    <a:cubicBezTo>
                      <a:pt x="120000" y="60000"/>
                      <a:pt x="100000" y="20000"/>
                      <a:pt x="10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01" name="Google Shape;401;p11"/>
              <p:cNvSpPr/>
              <p:nvPr/>
            </p:nvSpPr>
            <p:spPr>
              <a:xfrm>
                <a:off x="-7162801" y="2636838"/>
                <a:ext cx="25400" cy="36513"/>
              </a:xfrm>
              <a:custGeom>
                <a:rect b="b" l="l" r="r" t="t"/>
                <a:pathLst>
                  <a:path extrusionOk="0" h="120000" w="120000">
                    <a:moveTo>
                      <a:pt x="85714" y="0"/>
                    </a:moveTo>
                    <a:cubicBezTo>
                      <a:pt x="0" y="0"/>
                      <a:pt x="0" y="0"/>
                      <a:pt x="0" y="0"/>
                    </a:cubicBezTo>
                    <a:cubicBezTo>
                      <a:pt x="0" y="36000"/>
                      <a:pt x="0" y="36000"/>
                      <a:pt x="0" y="36000"/>
                    </a:cubicBezTo>
                    <a:cubicBezTo>
                      <a:pt x="0" y="72000"/>
                      <a:pt x="51428" y="84000"/>
                      <a:pt x="102857" y="84000"/>
                    </a:cubicBezTo>
                    <a:cubicBezTo>
                      <a:pt x="102857" y="120000"/>
                      <a:pt x="102857" y="120000"/>
                      <a:pt x="102857" y="120000"/>
                    </a:cubicBezTo>
                    <a:cubicBezTo>
                      <a:pt x="102857" y="96000"/>
                      <a:pt x="119999" y="108000"/>
                      <a:pt x="119999" y="72000"/>
                    </a:cubicBezTo>
                    <a:cubicBezTo>
                      <a:pt x="119999" y="36000"/>
                      <a:pt x="85714" y="48000"/>
                      <a:pt x="8571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02" name="Google Shape;402;p11"/>
              <p:cNvSpPr/>
              <p:nvPr/>
            </p:nvSpPr>
            <p:spPr>
              <a:xfrm>
                <a:off x="-7132638" y="2598738"/>
                <a:ext cx="49213" cy="82550"/>
              </a:xfrm>
              <a:custGeom>
                <a:rect b="b" l="l" r="r" t="t"/>
                <a:pathLst>
                  <a:path extrusionOk="0" h="120000" w="120000">
                    <a:moveTo>
                      <a:pt x="46153" y="0"/>
                    </a:moveTo>
                    <a:cubicBezTo>
                      <a:pt x="36923" y="0"/>
                      <a:pt x="0" y="49090"/>
                      <a:pt x="0" y="54545"/>
                    </a:cubicBezTo>
                    <a:cubicBezTo>
                      <a:pt x="0" y="65454"/>
                      <a:pt x="27692" y="81818"/>
                      <a:pt x="55384" y="81818"/>
                    </a:cubicBezTo>
                    <a:cubicBezTo>
                      <a:pt x="55384" y="92727"/>
                      <a:pt x="36923" y="103636"/>
                      <a:pt x="18461" y="109090"/>
                    </a:cubicBezTo>
                    <a:cubicBezTo>
                      <a:pt x="18461" y="98181"/>
                      <a:pt x="18461" y="98181"/>
                      <a:pt x="18461" y="98181"/>
                    </a:cubicBezTo>
                    <a:cubicBezTo>
                      <a:pt x="9230" y="103636"/>
                      <a:pt x="0" y="103636"/>
                      <a:pt x="0" y="109090"/>
                    </a:cubicBezTo>
                    <a:cubicBezTo>
                      <a:pt x="0" y="109090"/>
                      <a:pt x="18461" y="120000"/>
                      <a:pt x="36923" y="120000"/>
                    </a:cubicBezTo>
                    <a:cubicBezTo>
                      <a:pt x="92307" y="120000"/>
                      <a:pt x="73846" y="54545"/>
                      <a:pt x="120000" y="49090"/>
                    </a:cubicBezTo>
                    <a:cubicBezTo>
                      <a:pt x="101538" y="16363"/>
                      <a:pt x="101538" y="0"/>
                      <a:pt x="4615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03" name="Google Shape;403;p11"/>
              <p:cNvSpPr/>
              <p:nvPr/>
            </p:nvSpPr>
            <p:spPr>
              <a:xfrm>
                <a:off x="-6929438" y="2508250"/>
                <a:ext cx="28575" cy="49213"/>
              </a:xfrm>
              <a:custGeom>
                <a:rect b="b" l="l" r="r" t="t"/>
                <a:pathLst>
                  <a:path extrusionOk="0" h="120000" w="120000">
                    <a:moveTo>
                      <a:pt x="120000" y="0"/>
                    </a:moveTo>
                    <a:cubicBezTo>
                      <a:pt x="45000" y="0"/>
                      <a:pt x="15000" y="55384"/>
                      <a:pt x="15000" y="73846"/>
                    </a:cubicBezTo>
                    <a:cubicBezTo>
                      <a:pt x="15000" y="92307"/>
                      <a:pt x="0" y="101538"/>
                      <a:pt x="15000" y="120000"/>
                    </a:cubicBezTo>
                    <a:cubicBezTo>
                      <a:pt x="45000" y="92307"/>
                      <a:pt x="75000" y="73846"/>
                      <a:pt x="75000" y="36923"/>
                    </a:cubicBezTo>
                    <a:cubicBezTo>
                      <a:pt x="75000" y="27692"/>
                      <a:pt x="105000" y="923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04" name="Google Shape;404;p11"/>
              <p:cNvSpPr/>
              <p:nvPr/>
            </p:nvSpPr>
            <p:spPr>
              <a:xfrm>
                <a:off x="-6818313" y="2444750"/>
                <a:ext cx="34925" cy="57150"/>
              </a:xfrm>
              <a:custGeom>
                <a:rect b="b" l="l" r="r" t="t"/>
                <a:pathLst>
                  <a:path extrusionOk="0" h="120000" w="120000">
                    <a:moveTo>
                      <a:pt x="80000" y="0"/>
                    </a:moveTo>
                    <a:cubicBezTo>
                      <a:pt x="80000" y="0"/>
                      <a:pt x="53333" y="16000"/>
                      <a:pt x="53333" y="32000"/>
                    </a:cubicBezTo>
                    <a:cubicBezTo>
                      <a:pt x="53333" y="40000"/>
                      <a:pt x="66666" y="48000"/>
                      <a:pt x="80000" y="64000"/>
                    </a:cubicBezTo>
                    <a:cubicBezTo>
                      <a:pt x="53333" y="64000"/>
                      <a:pt x="26666" y="80000"/>
                      <a:pt x="0" y="80000"/>
                    </a:cubicBezTo>
                    <a:cubicBezTo>
                      <a:pt x="0" y="96000"/>
                      <a:pt x="0" y="120000"/>
                      <a:pt x="40000" y="120000"/>
                    </a:cubicBezTo>
                    <a:cubicBezTo>
                      <a:pt x="53333" y="120000"/>
                      <a:pt x="93333" y="104000"/>
                      <a:pt x="93333" y="96000"/>
                    </a:cubicBezTo>
                    <a:cubicBezTo>
                      <a:pt x="93333" y="64000"/>
                      <a:pt x="93333" y="64000"/>
                      <a:pt x="93333" y="64000"/>
                    </a:cubicBezTo>
                    <a:cubicBezTo>
                      <a:pt x="106666" y="64000"/>
                      <a:pt x="120000" y="40000"/>
                      <a:pt x="120000" y="32000"/>
                    </a:cubicBezTo>
                    <a:cubicBezTo>
                      <a:pt x="106666" y="24000"/>
                      <a:pt x="106666" y="16000"/>
                      <a:pt x="8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05" name="Google Shape;405;p11"/>
              <p:cNvSpPr/>
              <p:nvPr/>
            </p:nvSpPr>
            <p:spPr>
              <a:xfrm>
                <a:off x="-6753226" y="3538538"/>
                <a:ext cx="63500" cy="11113"/>
              </a:xfrm>
              <a:custGeom>
                <a:rect b="b" l="l" r="r" t="t"/>
                <a:pathLst>
                  <a:path extrusionOk="0" h="120000" w="120000">
                    <a:moveTo>
                      <a:pt x="35294" y="0"/>
                    </a:moveTo>
                    <a:cubicBezTo>
                      <a:pt x="21176" y="0"/>
                      <a:pt x="7058" y="0"/>
                      <a:pt x="0" y="0"/>
                    </a:cubicBezTo>
                    <a:cubicBezTo>
                      <a:pt x="21176" y="80000"/>
                      <a:pt x="56470" y="120000"/>
                      <a:pt x="70588" y="120000"/>
                    </a:cubicBezTo>
                    <a:cubicBezTo>
                      <a:pt x="84705" y="120000"/>
                      <a:pt x="84705" y="120000"/>
                      <a:pt x="98823" y="120000"/>
                    </a:cubicBezTo>
                    <a:cubicBezTo>
                      <a:pt x="105882" y="120000"/>
                      <a:pt x="112941" y="120000"/>
                      <a:pt x="120000" y="80000"/>
                    </a:cubicBezTo>
                    <a:cubicBezTo>
                      <a:pt x="98823" y="40000"/>
                      <a:pt x="63529" y="0"/>
                      <a:pt x="3529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06" name="Google Shape;406;p11"/>
              <p:cNvSpPr/>
              <p:nvPr/>
            </p:nvSpPr>
            <p:spPr>
              <a:xfrm>
                <a:off x="-6502401" y="3522663"/>
                <a:ext cx="60325" cy="38100"/>
              </a:xfrm>
              <a:custGeom>
                <a:rect b="b" l="l" r="r" t="t"/>
                <a:pathLst>
                  <a:path extrusionOk="0" h="120000" w="120000">
                    <a:moveTo>
                      <a:pt x="120000" y="0"/>
                    </a:moveTo>
                    <a:cubicBezTo>
                      <a:pt x="82500" y="12000"/>
                      <a:pt x="30000" y="48000"/>
                      <a:pt x="0" y="84000"/>
                    </a:cubicBezTo>
                    <a:cubicBezTo>
                      <a:pt x="0" y="84000"/>
                      <a:pt x="0" y="96000"/>
                      <a:pt x="7500" y="96000"/>
                    </a:cubicBezTo>
                    <a:cubicBezTo>
                      <a:pt x="7500" y="108000"/>
                      <a:pt x="15000" y="120000"/>
                      <a:pt x="22500" y="120000"/>
                    </a:cubicBezTo>
                    <a:cubicBezTo>
                      <a:pt x="37500" y="120000"/>
                      <a:pt x="82500" y="96000"/>
                      <a:pt x="82500" y="72000"/>
                    </a:cubicBezTo>
                    <a:cubicBezTo>
                      <a:pt x="90000" y="60000"/>
                      <a:pt x="82500" y="36000"/>
                      <a:pt x="90000" y="36000"/>
                    </a:cubicBezTo>
                    <a:cubicBezTo>
                      <a:pt x="105000" y="24000"/>
                      <a:pt x="112500" y="3600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07" name="Google Shape;407;p11"/>
              <p:cNvSpPr/>
              <p:nvPr/>
            </p:nvSpPr>
            <p:spPr>
              <a:xfrm>
                <a:off x="-5886451" y="4402138"/>
                <a:ext cx="30163" cy="14288"/>
              </a:xfrm>
              <a:custGeom>
                <a:rect b="b" l="l" r="r" t="t"/>
                <a:pathLst>
                  <a:path extrusionOk="0" h="120000" w="120000">
                    <a:moveTo>
                      <a:pt x="120000" y="0"/>
                    </a:moveTo>
                    <a:cubicBezTo>
                      <a:pt x="60000" y="0"/>
                      <a:pt x="30000" y="0"/>
                      <a:pt x="0" y="30000"/>
                    </a:cubicBezTo>
                    <a:cubicBezTo>
                      <a:pt x="0" y="90000"/>
                      <a:pt x="30000" y="120000"/>
                      <a:pt x="45000" y="120000"/>
                    </a:cubicBezTo>
                    <a:cubicBezTo>
                      <a:pt x="75000" y="120000"/>
                      <a:pt x="105000" y="3000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08" name="Google Shape;408;p11"/>
              <p:cNvSpPr/>
              <p:nvPr/>
            </p:nvSpPr>
            <p:spPr>
              <a:xfrm>
                <a:off x="-6048376" y="1847850"/>
                <a:ext cx="63500" cy="55563"/>
              </a:xfrm>
              <a:custGeom>
                <a:rect b="b" l="l" r="r" t="t"/>
                <a:pathLst>
                  <a:path extrusionOk="0" h="120000" w="120000">
                    <a:moveTo>
                      <a:pt x="49411" y="0"/>
                    </a:moveTo>
                    <a:cubicBezTo>
                      <a:pt x="35294" y="0"/>
                      <a:pt x="35294" y="32000"/>
                      <a:pt x="28235" y="32000"/>
                    </a:cubicBezTo>
                    <a:cubicBezTo>
                      <a:pt x="21176" y="32000"/>
                      <a:pt x="0" y="80000"/>
                      <a:pt x="0" y="88000"/>
                    </a:cubicBezTo>
                    <a:cubicBezTo>
                      <a:pt x="0" y="120000"/>
                      <a:pt x="14117" y="120000"/>
                      <a:pt x="35294" y="120000"/>
                    </a:cubicBezTo>
                    <a:cubicBezTo>
                      <a:pt x="70588" y="120000"/>
                      <a:pt x="91764" y="96000"/>
                      <a:pt x="120000" y="80000"/>
                    </a:cubicBezTo>
                    <a:cubicBezTo>
                      <a:pt x="120000" y="40000"/>
                      <a:pt x="120000" y="40000"/>
                      <a:pt x="120000" y="40000"/>
                    </a:cubicBezTo>
                    <a:cubicBezTo>
                      <a:pt x="91764" y="40000"/>
                      <a:pt x="77647" y="0"/>
                      <a:pt x="4941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09" name="Google Shape;409;p11"/>
              <p:cNvSpPr/>
              <p:nvPr/>
            </p:nvSpPr>
            <p:spPr>
              <a:xfrm>
                <a:off x="-5735638" y="1798638"/>
                <a:ext cx="47625" cy="41275"/>
              </a:xfrm>
              <a:custGeom>
                <a:rect b="b" l="l" r="r" t="t"/>
                <a:pathLst>
                  <a:path extrusionOk="0" h="120000" w="120000">
                    <a:moveTo>
                      <a:pt x="27692" y="0"/>
                    </a:moveTo>
                    <a:cubicBezTo>
                      <a:pt x="9230" y="0"/>
                      <a:pt x="0" y="10909"/>
                      <a:pt x="0" y="32727"/>
                    </a:cubicBezTo>
                    <a:cubicBezTo>
                      <a:pt x="0" y="76363"/>
                      <a:pt x="55384" y="120000"/>
                      <a:pt x="92307" y="120000"/>
                    </a:cubicBezTo>
                    <a:cubicBezTo>
                      <a:pt x="92307" y="120000"/>
                      <a:pt x="92307" y="120000"/>
                      <a:pt x="101538" y="120000"/>
                    </a:cubicBezTo>
                    <a:cubicBezTo>
                      <a:pt x="110769" y="120000"/>
                      <a:pt x="120000" y="120000"/>
                      <a:pt x="120000" y="98181"/>
                    </a:cubicBezTo>
                    <a:cubicBezTo>
                      <a:pt x="120000" y="54545"/>
                      <a:pt x="64615" y="0"/>
                      <a:pt x="2769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10" name="Google Shape;410;p11"/>
              <p:cNvSpPr/>
              <p:nvPr/>
            </p:nvSpPr>
            <p:spPr>
              <a:xfrm>
                <a:off x="-5399088" y="1584325"/>
                <a:ext cx="46038" cy="38100"/>
              </a:xfrm>
              <a:custGeom>
                <a:rect b="b" l="l" r="r" t="t"/>
                <a:pathLst>
                  <a:path extrusionOk="0" h="120000" w="120000">
                    <a:moveTo>
                      <a:pt x="50000" y="0"/>
                    </a:moveTo>
                    <a:cubicBezTo>
                      <a:pt x="20000" y="0"/>
                      <a:pt x="10000" y="48000"/>
                      <a:pt x="10000" y="84000"/>
                    </a:cubicBezTo>
                    <a:cubicBezTo>
                      <a:pt x="10000" y="96000"/>
                      <a:pt x="0" y="120000"/>
                      <a:pt x="10000" y="120000"/>
                    </a:cubicBezTo>
                    <a:cubicBezTo>
                      <a:pt x="40000" y="120000"/>
                      <a:pt x="100000" y="96000"/>
                      <a:pt x="120000" y="72000"/>
                    </a:cubicBezTo>
                    <a:cubicBezTo>
                      <a:pt x="90000" y="48000"/>
                      <a:pt x="80000" y="0"/>
                      <a:pt x="5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11" name="Google Shape;411;p11"/>
              <p:cNvSpPr/>
              <p:nvPr/>
            </p:nvSpPr>
            <p:spPr>
              <a:xfrm>
                <a:off x="-3319463" y="1547813"/>
                <a:ext cx="101600" cy="47625"/>
              </a:xfrm>
              <a:custGeom>
                <a:rect b="b" l="l" r="r" t="t"/>
                <a:pathLst>
                  <a:path extrusionOk="0" h="120000" w="120000">
                    <a:moveTo>
                      <a:pt x="62222" y="0"/>
                    </a:moveTo>
                    <a:cubicBezTo>
                      <a:pt x="31111" y="0"/>
                      <a:pt x="17777" y="46153"/>
                      <a:pt x="0" y="92307"/>
                    </a:cubicBezTo>
                    <a:cubicBezTo>
                      <a:pt x="8888" y="73846"/>
                      <a:pt x="8888" y="73846"/>
                      <a:pt x="8888" y="73846"/>
                    </a:cubicBezTo>
                    <a:cubicBezTo>
                      <a:pt x="31111" y="101538"/>
                      <a:pt x="57777" y="92307"/>
                      <a:pt x="80000" y="120000"/>
                    </a:cubicBezTo>
                    <a:cubicBezTo>
                      <a:pt x="120000" y="120000"/>
                      <a:pt x="120000" y="120000"/>
                      <a:pt x="120000" y="120000"/>
                    </a:cubicBezTo>
                    <a:cubicBezTo>
                      <a:pt x="115555" y="55384"/>
                      <a:pt x="93333" y="0"/>
                      <a:pt x="6222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12" name="Google Shape;412;p11"/>
              <p:cNvSpPr/>
              <p:nvPr/>
            </p:nvSpPr>
            <p:spPr>
              <a:xfrm>
                <a:off x="-3130551" y="1430338"/>
                <a:ext cx="134938" cy="57150"/>
              </a:xfrm>
              <a:custGeom>
                <a:rect b="b" l="l" r="r" t="t"/>
                <a:pathLst>
                  <a:path extrusionOk="0" h="120000" w="120000">
                    <a:moveTo>
                      <a:pt x="0" y="0"/>
                    </a:moveTo>
                    <a:cubicBezTo>
                      <a:pt x="10000" y="24000"/>
                      <a:pt x="10000" y="24000"/>
                      <a:pt x="10000" y="24000"/>
                    </a:cubicBezTo>
                    <a:cubicBezTo>
                      <a:pt x="10000" y="88000"/>
                      <a:pt x="53333" y="120000"/>
                      <a:pt x="76666" y="120000"/>
                    </a:cubicBezTo>
                    <a:cubicBezTo>
                      <a:pt x="93333" y="120000"/>
                      <a:pt x="120000" y="112000"/>
                      <a:pt x="120000" y="80000"/>
                    </a:cubicBezTo>
                    <a:cubicBezTo>
                      <a:pt x="120000" y="72000"/>
                      <a:pt x="113333" y="56000"/>
                      <a:pt x="110000" y="56000"/>
                    </a:cubicBezTo>
                    <a:cubicBezTo>
                      <a:pt x="106666" y="56000"/>
                      <a:pt x="10000" y="2400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13" name="Google Shape;413;p11"/>
              <p:cNvSpPr/>
              <p:nvPr/>
            </p:nvSpPr>
            <p:spPr>
              <a:xfrm>
                <a:off x="-3319463" y="1517650"/>
                <a:ext cx="26988" cy="30163"/>
              </a:xfrm>
              <a:custGeom>
                <a:rect b="b" l="l" r="r" t="t"/>
                <a:pathLst>
                  <a:path extrusionOk="0" h="120000" w="120000">
                    <a:moveTo>
                      <a:pt x="51428" y="0"/>
                    </a:moveTo>
                    <a:cubicBezTo>
                      <a:pt x="34285" y="0"/>
                      <a:pt x="0" y="15000"/>
                      <a:pt x="0" y="60000"/>
                    </a:cubicBezTo>
                    <a:cubicBezTo>
                      <a:pt x="0" y="105000"/>
                      <a:pt x="0" y="120000"/>
                      <a:pt x="51428" y="120000"/>
                    </a:cubicBezTo>
                    <a:cubicBezTo>
                      <a:pt x="85714" y="120000"/>
                      <a:pt x="119999" y="105000"/>
                      <a:pt x="119999" y="60000"/>
                    </a:cubicBezTo>
                    <a:cubicBezTo>
                      <a:pt x="119999" y="15000"/>
                      <a:pt x="85714" y="0"/>
                      <a:pt x="51428"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14" name="Google Shape;414;p11"/>
              <p:cNvSpPr/>
              <p:nvPr/>
            </p:nvSpPr>
            <p:spPr>
              <a:xfrm>
                <a:off x="-9355138" y="2917825"/>
                <a:ext cx="71438" cy="38100"/>
              </a:xfrm>
              <a:custGeom>
                <a:rect b="b" l="l" r="r" t="t"/>
                <a:pathLst>
                  <a:path extrusionOk="0" h="120000" w="120000">
                    <a:moveTo>
                      <a:pt x="18947" y="0"/>
                    </a:moveTo>
                    <a:cubicBezTo>
                      <a:pt x="12631" y="0"/>
                      <a:pt x="6315" y="0"/>
                      <a:pt x="0" y="0"/>
                    </a:cubicBezTo>
                    <a:cubicBezTo>
                      <a:pt x="18947" y="36000"/>
                      <a:pt x="69473" y="120000"/>
                      <a:pt x="101052" y="120000"/>
                    </a:cubicBezTo>
                    <a:cubicBezTo>
                      <a:pt x="113684" y="120000"/>
                      <a:pt x="120000" y="120000"/>
                      <a:pt x="120000" y="96000"/>
                    </a:cubicBezTo>
                    <a:cubicBezTo>
                      <a:pt x="88421" y="60000"/>
                      <a:pt x="63157" y="0"/>
                      <a:pt x="1894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15" name="Google Shape;415;p11"/>
              <p:cNvSpPr/>
              <p:nvPr/>
            </p:nvSpPr>
            <p:spPr>
              <a:xfrm>
                <a:off x="-9351963" y="3052763"/>
                <a:ext cx="60325" cy="41275"/>
              </a:xfrm>
              <a:custGeom>
                <a:rect b="b" l="l" r="r" t="t"/>
                <a:pathLst>
                  <a:path extrusionOk="0" h="120000" w="120000">
                    <a:moveTo>
                      <a:pt x="7500" y="0"/>
                    </a:moveTo>
                    <a:cubicBezTo>
                      <a:pt x="7500" y="0"/>
                      <a:pt x="0" y="10909"/>
                      <a:pt x="0" y="21818"/>
                    </a:cubicBezTo>
                    <a:cubicBezTo>
                      <a:pt x="0" y="43636"/>
                      <a:pt x="75000" y="120000"/>
                      <a:pt x="90000" y="120000"/>
                    </a:cubicBezTo>
                    <a:cubicBezTo>
                      <a:pt x="97500" y="120000"/>
                      <a:pt x="120000" y="98181"/>
                      <a:pt x="120000" y="76363"/>
                    </a:cubicBezTo>
                    <a:cubicBezTo>
                      <a:pt x="120000" y="54545"/>
                      <a:pt x="120000" y="54545"/>
                      <a:pt x="120000" y="54545"/>
                    </a:cubicBezTo>
                    <a:cubicBezTo>
                      <a:pt x="52500" y="54545"/>
                      <a:pt x="52500" y="54545"/>
                      <a:pt x="52500" y="54545"/>
                    </a:cubicBezTo>
                    <a:cubicBezTo>
                      <a:pt x="37500" y="43636"/>
                      <a:pt x="22500" y="32727"/>
                      <a:pt x="75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16" name="Google Shape;416;p11"/>
              <p:cNvSpPr/>
              <p:nvPr/>
            </p:nvSpPr>
            <p:spPr>
              <a:xfrm>
                <a:off x="-9264651" y="3052763"/>
                <a:ext cx="36513" cy="57150"/>
              </a:xfrm>
              <a:custGeom>
                <a:rect b="b" l="l" r="r" t="t"/>
                <a:pathLst>
                  <a:path extrusionOk="0" h="120000" w="120000">
                    <a:moveTo>
                      <a:pt x="72000" y="0"/>
                    </a:moveTo>
                    <a:cubicBezTo>
                      <a:pt x="36000" y="8000"/>
                      <a:pt x="0" y="72000"/>
                      <a:pt x="0" y="88000"/>
                    </a:cubicBezTo>
                    <a:cubicBezTo>
                      <a:pt x="0" y="104000"/>
                      <a:pt x="12000" y="120000"/>
                      <a:pt x="48000" y="120000"/>
                    </a:cubicBezTo>
                    <a:cubicBezTo>
                      <a:pt x="84000" y="120000"/>
                      <a:pt x="120000" y="104000"/>
                      <a:pt x="120000" y="88000"/>
                    </a:cubicBezTo>
                    <a:cubicBezTo>
                      <a:pt x="120000" y="64000"/>
                      <a:pt x="120000" y="64000"/>
                      <a:pt x="120000" y="64000"/>
                    </a:cubicBezTo>
                    <a:cubicBezTo>
                      <a:pt x="48000" y="64000"/>
                      <a:pt x="96000" y="48000"/>
                      <a:pt x="96000" y="24000"/>
                    </a:cubicBezTo>
                    <a:cubicBezTo>
                      <a:pt x="96000" y="16000"/>
                      <a:pt x="72000" y="16000"/>
                      <a:pt x="72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17" name="Google Shape;417;p11"/>
              <p:cNvSpPr/>
              <p:nvPr/>
            </p:nvSpPr>
            <p:spPr>
              <a:xfrm>
                <a:off x="-12395201" y="2406650"/>
                <a:ext cx="47625" cy="23813"/>
              </a:xfrm>
              <a:custGeom>
                <a:rect b="b" l="l" r="r" t="t"/>
                <a:pathLst>
                  <a:path extrusionOk="0" h="120000" w="120000">
                    <a:moveTo>
                      <a:pt x="64615" y="0"/>
                    </a:moveTo>
                    <a:cubicBezTo>
                      <a:pt x="55384" y="0"/>
                      <a:pt x="46153" y="0"/>
                      <a:pt x="46153" y="40000"/>
                    </a:cubicBezTo>
                    <a:cubicBezTo>
                      <a:pt x="0" y="40000"/>
                      <a:pt x="0" y="40000"/>
                      <a:pt x="0" y="40000"/>
                    </a:cubicBezTo>
                    <a:cubicBezTo>
                      <a:pt x="9230" y="60000"/>
                      <a:pt x="27692" y="100000"/>
                      <a:pt x="36923" y="120000"/>
                    </a:cubicBezTo>
                    <a:cubicBezTo>
                      <a:pt x="120000" y="120000"/>
                      <a:pt x="120000" y="120000"/>
                      <a:pt x="120000" y="120000"/>
                    </a:cubicBezTo>
                    <a:cubicBezTo>
                      <a:pt x="110769" y="40000"/>
                      <a:pt x="110769" y="0"/>
                      <a:pt x="83076" y="0"/>
                    </a:cubicBezTo>
                    <a:cubicBezTo>
                      <a:pt x="73846" y="0"/>
                      <a:pt x="73846" y="0"/>
                      <a:pt x="6461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grpSp>
        <p:sp>
          <p:nvSpPr>
            <p:cNvPr id="418" name="Google Shape;418;p11"/>
            <p:cNvSpPr/>
            <p:nvPr/>
          </p:nvSpPr>
          <p:spPr>
            <a:xfrm flipH="1">
              <a:off x="5511648" y="3504010"/>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19" name="Google Shape;419;p11"/>
            <p:cNvSpPr/>
            <p:nvPr/>
          </p:nvSpPr>
          <p:spPr>
            <a:xfrm flipH="1">
              <a:off x="4828052" y="2805113"/>
              <a:ext cx="102420" cy="160735"/>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595959"/>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20" name="Google Shape;420;p11"/>
            <p:cNvSpPr/>
            <p:nvPr/>
          </p:nvSpPr>
          <p:spPr>
            <a:xfrm flipH="1">
              <a:off x="4457671" y="2771775"/>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595959"/>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21" name="Google Shape;421;p11"/>
            <p:cNvSpPr/>
            <p:nvPr/>
          </p:nvSpPr>
          <p:spPr>
            <a:xfrm flipH="1">
              <a:off x="4456480" y="2611041"/>
              <a:ext cx="10242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595959"/>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22" name="Google Shape;422;p11"/>
            <p:cNvSpPr/>
            <p:nvPr/>
          </p:nvSpPr>
          <p:spPr>
            <a:xfrm flipH="1">
              <a:off x="4519600" y="2892029"/>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595959"/>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23" name="Google Shape;423;p11"/>
            <p:cNvSpPr/>
            <p:nvPr/>
          </p:nvSpPr>
          <p:spPr>
            <a:xfrm flipH="1">
              <a:off x="4523172" y="2631282"/>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595959"/>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24" name="Google Shape;424;p11"/>
            <p:cNvSpPr/>
            <p:nvPr/>
          </p:nvSpPr>
          <p:spPr>
            <a:xfrm flipH="1">
              <a:off x="4479108" y="2765822"/>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F37B28"/>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25" name="Google Shape;425;p11"/>
            <p:cNvSpPr/>
            <p:nvPr/>
          </p:nvSpPr>
          <p:spPr>
            <a:xfrm flipH="1">
              <a:off x="5147222" y="2880123"/>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F37B28"/>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26" name="Google Shape;426;p11"/>
            <p:cNvSpPr/>
            <p:nvPr/>
          </p:nvSpPr>
          <p:spPr>
            <a:xfrm flipH="1">
              <a:off x="5012647" y="2615804"/>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F37B28"/>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27" name="Google Shape;427;p11"/>
            <p:cNvSpPr/>
            <p:nvPr/>
          </p:nvSpPr>
          <p:spPr>
            <a:xfrm flipH="1">
              <a:off x="4834006" y="2894410"/>
              <a:ext cx="100039" cy="16073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F37B28"/>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28" name="Google Shape;428;p11"/>
            <p:cNvSpPr/>
            <p:nvPr/>
          </p:nvSpPr>
          <p:spPr>
            <a:xfrm flipH="1">
              <a:off x="4894743" y="2953941"/>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29" name="Google Shape;429;p11"/>
            <p:cNvSpPr/>
            <p:nvPr/>
          </p:nvSpPr>
          <p:spPr>
            <a:xfrm flipH="1">
              <a:off x="4519599" y="2595563"/>
              <a:ext cx="100039" cy="160735"/>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F37B28"/>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30" name="Google Shape;430;p11"/>
            <p:cNvSpPr/>
            <p:nvPr/>
          </p:nvSpPr>
          <p:spPr>
            <a:xfrm flipH="1">
              <a:off x="4887598" y="3159919"/>
              <a:ext cx="100039" cy="160735"/>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F37B28"/>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31" name="Google Shape;431;p11"/>
            <p:cNvSpPr/>
            <p:nvPr/>
          </p:nvSpPr>
          <p:spPr>
            <a:xfrm flipH="1">
              <a:off x="5402082" y="2411016"/>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32" name="Google Shape;432;p11"/>
            <p:cNvSpPr/>
            <p:nvPr/>
          </p:nvSpPr>
          <p:spPr>
            <a:xfrm flipH="1">
              <a:off x="1450559" y="2002632"/>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33" name="Google Shape;433;p11"/>
            <p:cNvSpPr/>
            <p:nvPr/>
          </p:nvSpPr>
          <p:spPr>
            <a:xfrm flipH="1">
              <a:off x="1680410" y="2220516"/>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34" name="Google Shape;434;p11"/>
            <p:cNvSpPr/>
            <p:nvPr/>
          </p:nvSpPr>
          <p:spPr>
            <a:xfrm flipH="1">
              <a:off x="3457286" y="2088357"/>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35" name="Google Shape;435;p11"/>
            <p:cNvSpPr/>
            <p:nvPr/>
          </p:nvSpPr>
          <p:spPr>
            <a:xfrm flipH="1">
              <a:off x="3594242" y="1947863"/>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36" name="Google Shape;436;p11"/>
            <p:cNvSpPr/>
            <p:nvPr/>
          </p:nvSpPr>
          <p:spPr>
            <a:xfrm flipH="1">
              <a:off x="2023400" y="2491979"/>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37" name="Google Shape;437;p11"/>
            <p:cNvSpPr/>
            <p:nvPr/>
          </p:nvSpPr>
          <p:spPr>
            <a:xfrm flipH="1">
              <a:off x="1811413" y="2362200"/>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38" name="Google Shape;438;p11"/>
            <p:cNvSpPr/>
            <p:nvPr/>
          </p:nvSpPr>
          <p:spPr>
            <a:xfrm flipH="1">
              <a:off x="3522786" y="1920479"/>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39" name="Google Shape;439;p11"/>
            <p:cNvSpPr/>
            <p:nvPr/>
          </p:nvSpPr>
          <p:spPr>
            <a:xfrm flipH="1">
              <a:off x="3508495" y="1881188"/>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40" name="Google Shape;440;p11"/>
            <p:cNvSpPr/>
            <p:nvPr/>
          </p:nvSpPr>
          <p:spPr>
            <a:xfrm flipH="1">
              <a:off x="1530352" y="2451498"/>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41" name="Google Shape;441;p11"/>
            <p:cNvSpPr/>
            <p:nvPr/>
          </p:nvSpPr>
          <p:spPr>
            <a:xfrm flipH="1">
              <a:off x="1495814" y="2355057"/>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42" name="Google Shape;442;p11"/>
            <p:cNvSpPr/>
            <p:nvPr/>
          </p:nvSpPr>
          <p:spPr>
            <a:xfrm flipH="1">
              <a:off x="1712565" y="2330054"/>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43" name="Google Shape;443;p11"/>
            <p:cNvSpPr/>
            <p:nvPr/>
          </p:nvSpPr>
          <p:spPr>
            <a:xfrm flipH="1">
              <a:off x="1839996" y="2583657"/>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44" name="Google Shape;444;p11"/>
            <p:cNvSpPr/>
            <p:nvPr/>
          </p:nvSpPr>
          <p:spPr>
            <a:xfrm flipH="1">
              <a:off x="2096046" y="2464594"/>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45" name="Google Shape;445;p11"/>
            <p:cNvSpPr/>
            <p:nvPr/>
          </p:nvSpPr>
          <p:spPr>
            <a:xfrm flipH="1">
              <a:off x="1606572" y="2511029"/>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46" name="Google Shape;446;p11"/>
            <p:cNvSpPr/>
            <p:nvPr/>
          </p:nvSpPr>
          <p:spPr>
            <a:xfrm flipH="1">
              <a:off x="2207994" y="2332435"/>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47" name="Google Shape;447;p11"/>
            <p:cNvSpPr/>
            <p:nvPr/>
          </p:nvSpPr>
          <p:spPr>
            <a:xfrm flipH="1">
              <a:off x="1520825" y="2109788"/>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48" name="Google Shape;448;p11"/>
            <p:cNvSpPr/>
            <p:nvPr/>
          </p:nvSpPr>
          <p:spPr>
            <a:xfrm flipH="1">
              <a:off x="2263969" y="2318148"/>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49" name="Google Shape;449;p11"/>
            <p:cNvSpPr/>
            <p:nvPr/>
          </p:nvSpPr>
          <p:spPr>
            <a:xfrm flipH="1">
              <a:off x="4875688" y="2994422"/>
              <a:ext cx="101230" cy="16073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F37B28"/>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50" name="Google Shape;450;p11"/>
            <p:cNvSpPr/>
            <p:nvPr/>
          </p:nvSpPr>
          <p:spPr>
            <a:xfrm flipH="1">
              <a:off x="3378684" y="2158604"/>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51" name="Google Shape;451;p11"/>
            <p:cNvSpPr/>
            <p:nvPr/>
          </p:nvSpPr>
          <p:spPr>
            <a:xfrm flipH="1">
              <a:off x="3394165" y="2264569"/>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52" name="Google Shape;452;p11"/>
            <p:cNvSpPr/>
            <p:nvPr/>
          </p:nvSpPr>
          <p:spPr>
            <a:xfrm flipH="1">
              <a:off x="3563278" y="2152650"/>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53" name="Google Shape;453;p11"/>
            <p:cNvSpPr/>
            <p:nvPr/>
          </p:nvSpPr>
          <p:spPr>
            <a:xfrm flipH="1">
              <a:off x="3433467" y="1816894"/>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54" name="Google Shape;454;p11"/>
            <p:cNvSpPr/>
            <p:nvPr/>
          </p:nvSpPr>
          <p:spPr>
            <a:xfrm flipH="1">
              <a:off x="3303654" y="2012156"/>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55" name="Google Shape;455;p11"/>
            <p:cNvSpPr/>
            <p:nvPr/>
          </p:nvSpPr>
          <p:spPr>
            <a:xfrm flipH="1">
              <a:off x="5543804" y="3781425"/>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56" name="Google Shape;456;p11"/>
            <p:cNvSpPr/>
            <p:nvPr/>
          </p:nvSpPr>
          <p:spPr>
            <a:xfrm flipH="1">
              <a:off x="5381837" y="3713560"/>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57" name="Google Shape;457;p11"/>
            <p:cNvSpPr/>
            <p:nvPr/>
          </p:nvSpPr>
          <p:spPr>
            <a:xfrm flipH="1">
              <a:off x="4181374" y="2719388"/>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58" name="Google Shape;458;p11"/>
            <p:cNvSpPr/>
            <p:nvPr/>
          </p:nvSpPr>
          <p:spPr>
            <a:xfrm flipH="1">
              <a:off x="4045607" y="1902619"/>
              <a:ext cx="10003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59" name="Google Shape;459;p11"/>
            <p:cNvSpPr/>
            <p:nvPr/>
          </p:nvSpPr>
          <p:spPr>
            <a:xfrm flipH="1">
              <a:off x="5200815" y="2869407"/>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60" name="Google Shape;460;p11"/>
            <p:cNvSpPr/>
            <p:nvPr/>
          </p:nvSpPr>
          <p:spPr>
            <a:xfrm flipH="1">
              <a:off x="4500545" y="2814638"/>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61" name="Google Shape;461;p11"/>
            <p:cNvSpPr/>
            <p:nvPr/>
          </p:nvSpPr>
          <p:spPr>
            <a:xfrm flipH="1">
              <a:off x="4400506" y="2743200"/>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62" name="Google Shape;462;p11"/>
            <p:cNvSpPr/>
            <p:nvPr/>
          </p:nvSpPr>
          <p:spPr>
            <a:xfrm flipH="1">
              <a:off x="4914990" y="3155157"/>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63" name="Google Shape;463;p11"/>
            <p:cNvSpPr/>
            <p:nvPr/>
          </p:nvSpPr>
          <p:spPr>
            <a:xfrm flipH="1">
              <a:off x="5042419" y="2583657"/>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64" name="Google Shape;464;p11"/>
            <p:cNvSpPr/>
            <p:nvPr/>
          </p:nvSpPr>
          <p:spPr>
            <a:xfrm flipH="1">
              <a:off x="3270308" y="2526507"/>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65" name="Google Shape;465;p11"/>
            <p:cNvSpPr/>
            <p:nvPr/>
          </p:nvSpPr>
          <p:spPr>
            <a:xfrm flipH="1">
              <a:off x="5957057" y="3898106"/>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grpSp>
      <p:sp>
        <p:nvSpPr>
          <p:cNvPr id="466" name="Google Shape;466;p11"/>
          <p:cNvSpPr/>
          <p:nvPr/>
        </p:nvSpPr>
        <p:spPr>
          <a:xfrm>
            <a:off x="645487" y="3768329"/>
            <a:ext cx="1469614" cy="25479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US" sz="1200" u="none" cap="none" strike="noStrike">
                <a:solidFill>
                  <a:schemeClr val="dk1"/>
                </a:solidFill>
                <a:latin typeface="Questrial"/>
                <a:ea typeface="Questrial"/>
                <a:cs typeface="Questrial"/>
                <a:sym typeface="Questrial"/>
              </a:rPr>
              <a:t>Client Location</a:t>
            </a:r>
            <a:endParaRPr/>
          </a:p>
        </p:txBody>
      </p:sp>
      <p:sp>
        <p:nvSpPr>
          <p:cNvPr id="467" name="Google Shape;467;p11"/>
          <p:cNvSpPr/>
          <p:nvPr/>
        </p:nvSpPr>
        <p:spPr>
          <a:xfrm>
            <a:off x="683597" y="3414713"/>
            <a:ext cx="986094" cy="25479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US" sz="1200" u="none" cap="none" strike="noStrike">
                <a:solidFill>
                  <a:schemeClr val="dk1"/>
                </a:solidFill>
                <a:latin typeface="Questrial"/>
                <a:ea typeface="Questrial"/>
                <a:cs typeface="Questrial"/>
                <a:sym typeface="Questrial"/>
              </a:rPr>
              <a:t>Our Office</a:t>
            </a:r>
            <a:endParaRPr/>
          </a:p>
        </p:txBody>
      </p:sp>
      <p:sp>
        <p:nvSpPr>
          <p:cNvPr id="468" name="Google Shape;468;p11"/>
          <p:cNvSpPr/>
          <p:nvPr/>
        </p:nvSpPr>
        <p:spPr>
          <a:xfrm flipH="1">
            <a:off x="508530" y="3777854"/>
            <a:ext cx="146485" cy="2357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69" name="Google Shape;469;p11"/>
          <p:cNvSpPr/>
          <p:nvPr/>
        </p:nvSpPr>
        <p:spPr>
          <a:xfrm flipH="1">
            <a:off x="508530" y="3434954"/>
            <a:ext cx="146485" cy="2357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F37B28"/>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70" name="Google Shape;470;p11"/>
          <p:cNvSpPr txBox="1"/>
          <p:nvPr/>
        </p:nvSpPr>
        <p:spPr>
          <a:xfrm>
            <a:off x="6397704" y="2800350"/>
            <a:ext cx="2422362" cy="277416"/>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Clr>
                <a:schemeClr val="dk1"/>
              </a:buClr>
              <a:buFont typeface="Arial"/>
              <a:buNone/>
            </a:pPr>
            <a:r>
              <a:rPr b="1" i="0" lang="en-US" sz="1300" u="none" cap="none" strike="noStrike">
                <a:solidFill>
                  <a:schemeClr val="dk1"/>
                </a:solidFill>
                <a:latin typeface="Questrial"/>
                <a:ea typeface="Questrial"/>
                <a:cs typeface="Questrial"/>
                <a:sym typeface="Questrial"/>
              </a:rPr>
              <a:t>Email us at: </a:t>
            </a:r>
            <a:endParaRPr/>
          </a:p>
        </p:txBody>
      </p:sp>
      <p:sp>
        <p:nvSpPr>
          <p:cNvPr id="471" name="Google Shape;471;p11"/>
          <p:cNvSpPr txBox="1"/>
          <p:nvPr>
            <p:ph type="title"/>
          </p:nvPr>
        </p:nvSpPr>
        <p:spPr>
          <a:xfrm>
            <a:off x="576877" y="238125"/>
            <a:ext cx="8143240" cy="428625"/>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400"/>
              <a:buChar char="●"/>
              <a:defRPr b="1" sz="2100">
                <a:latin typeface="Tahoma"/>
                <a:ea typeface="Tahoma"/>
                <a:cs typeface="Tahoma"/>
                <a:sym typeface="Tahoma"/>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72" name="Google Shape;472;p11"/>
          <p:cNvSpPr/>
          <p:nvPr/>
        </p:nvSpPr>
        <p:spPr>
          <a:xfrm>
            <a:off x="4333813" y="742951"/>
            <a:ext cx="628814" cy="50006"/>
          </a:xfrm>
          <a:prstGeom prst="rect">
            <a:avLst/>
          </a:prstGeom>
          <a:solidFill>
            <a:srgbClr val="F37B2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73" name="Google Shape;473;p11"/>
          <p:cNvSpPr txBox="1"/>
          <p:nvPr>
            <p:ph idx="1" type="body"/>
          </p:nvPr>
        </p:nvSpPr>
        <p:spPr>
          <a:xfrm>
            <a:off x="6285468" y="3113485"/>
            <a:ext cx="2542090" cy="258813"/>
          </a:xfrm>
          <a:prstGeom prst="rect">
            <a:avLst/>
          </a:prstGeom>
          <a:noFill/>
          <a:ln>
            <a:noFill/>
          </a:ln>
        </p:spPr>
        <p:txBody>
          <a:bodyPr anchorCtr="0" anchor="t" bIns="91425" lIns="91425" spcFirstLastPara="1" rIns="91425" wrap="square" tIns="91425">
            <a:noAutofit/>
          </a:bodyPr>
          <a:lstStyle>
            <a:lvl1pPr indent="-228600" lvl="0" marL="457200" rtl="0" algn="r">
              <a:spcBef>
                <a:spcPts val="0"/>
              </a:spcBef>
              <a:spcAft>
                <a:spcPts val="0"/>
              </a:spcAft>
              <a:buClr>
                <a:srgbClr val="F37B28"/>
              </a:buClr>
              <a:buSzPts val="1400"/>
              <a:buFont typeface="Questrial"/>
              <a:buNone/>
              <a:defRPr b="1" sz="9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474" name="Google Shape;474;p11"/>
          <p:cNvSpPr txBox="1"/>
          <p:nvPr>
            <p:ph idx="2" type="body"/>
          </p:nvPr>
        </p:nvSpPr>
        <p:spPr>
          <a:xfrm>
            <a:off x="6629400" y="1203405"/>
            <a:ext cx="2198158" cy="572947"/>
          </a:xfrm>
          <a:prstGeom prst="rect">
            <a:avLst/>
          </a:prstGeom>
          <a:noFill/>
          <a:ln>
            <a:noFill/>
          </a:ln>
        </p:spPr>
        <p:txBody>
          <a:bodyPr anchorCtr="0" anchor="t" bIns="91425" lIns="91425" spcFirstLastPara="1" rIns="91425" wrap="square" tIns="91425">
            <a:noAutofit/>
          </a:bodyPr>
          <a:lstStyle>
            <a:lvl1pPr indent="-228600" lvl="0" marL="457200" rtl="0" algn="r">
              <a:spcBef>
                <a:spcPts val="0"/>
              </a:spcBef>
              <a:spcAft>
                <a:spcPts val="0"/>
              </a:spcAft>
              <a:buClr>
                <a:schemeClr val="dk1"/>
              </a:buClr>
              <a:buSzPts val="1400"/>
              <a:buFont typeface="Questrial"/>
              <a:buNone/>
              <a:defRPr b="1" sz="140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19" name="Shape 519"/>
        <p:cNvGrpSpPr/>
        <p:nvPr/>
      </p:nvGrpSpPr>
      <p:grpSpPr>
        <a:xfrm>
          <a:off x="0" y="0"/>
          <a:ext cx="0" cy="0"/>
          <a:chOff x="0" y="0"/>
          <a:chExt cx="0" cy="0"/>
        </a:xfrm>
      </p:grpSpPr>
      <p:sp>
        <p:nvSpPr>
          <p:cNvPr id="520" name="Google Shape;520;p13"/>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pic>
        <p:nvPicPr>
          <p:cNvPr id="521" name="Google Shape;521;p13"/>
          <p:cNvPicPr preferRelativeResize="0"/>
          <p:nvPr/>
        </p:nvPicPr>
        <p:blipFill rotWithShape="1">
          <a:blip r:embed="rId2">
            <a:alphaModFix/>
          </a:blip>
          <a:srcRect b="0" l="0" r="635" t="0"/>
          <a:stretch/>
        </p:blipFill>
        <p:spPr>
          <a:xfrm>
            <a:off x="1192" y="4513660"/>
            <a:ext cx="9142800" cy="651300"/>
          </a:xfrm>
          <a:prstGeom prst="rect">
            <a:avLst/>
          </a:prstGeom>
          <a:noFill/>
          <a:ln>
            <a:noFill/>
          </a:ln>
        </p:spPr>
      </p:pic>
      <p:grpSp>
        <p:nvGrpSpPr>
          <p:cNvPr id="522" name="Google Shape;522;p13"/>
          <p:cNvGrpSpPr/>
          <p:nvPr/>
        </p:nvGrpSpPr>
        <p:grpSpPr>
          <a:xfrm>
            <a:off x="2405336" y="2065058"/>
            <a:ext cx="1257255" cy="942259"/>
            <a:chOff x="5256212" y="2085435"/>
            <a:chExt cx="2024891" cy="1517570"/>
          </a:xfrm>
        </p:grpSpPr>
        <p:sp>
          <p:nvSpPr>
            <p:cNvPr id="523" name="Google Shape;523;p13"/>
            <p:cNvSpPr/>
            <p:nvPr/>
          </p:nvSpPr>
          <p:spPr>
            <a:xfrm>
              <a:off x="5256212" y="2096961"/>
              <a:ext cx="220800" cy="315000"/>
            </a:xfrm>
            <a:custGeom>
              <a:rect b="b" l="l" r="r" t="t"/>
              <a:pathLst>
                <a:path extrusionOk="0" h="120000" w="120000">
                  <a:moveTo>
                    <a:pt x="80555" y="119999"/>
                  </a:moveTo>
                  <a:lnTo>
                    <a:pt x="39444" y="119999"/>
                  </a:lnTo>
                  <a:lnTo>
                    <a:pt x="39444" y="23843"/>
                  </a:lnTo>
                  <a:lnTo>
                    <a:pt x="0" y="23843"/>
                  </a:lnTo>
                  <a:lnTo>
                    <a:pt x="0" y="0"/>
                  </a:lnTo>
                  <a:lnTo>
                    <a:pt x="120000" y="0"/>
                  </a:lnTo>
                  <a:lnTo>
                    <a:pt x="120000" y="23843"/>
                  </a:lnTo>
                  <a:lnTo>
                    <a:pt x="80555" y="23843"/>
                  </a:lnTo>
                  <a:lnTo>
                    <a:pt x="80555" y="119999"/>
                  </a:lnTo>
                  <a:lnTo>
                    <a:pt x="80555" y="119999"/>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24" name="Google Shape;524;p13"/>
            <p:cNvSpPr/>
            <p:nvPr/>
          </p:nvSpPr>
          <p:spPr>
            <a:xfrm>
              <a:off x="5463685" y="2091199"/>
              <a:ext cx="334200" cy="326700"/>
            </a:xfrm>
            <a:custGeom>
              <a:rect b="b" l="l" r="r" t="t"/>
              <a:pathLst>
                <a:path extrusionOk="0" h="120000" w="120000">
                  <a:moveTo>
                    <a:pt x="60869" y="120000"/>
                  </a:moveTo>
                  <a:cubicBezTo>
                    <a:pt x="26956" y="120000"/>
                    <a:pt x="0" y="94222"/>
                    <a:pt x="0" y="60444"/>
                  </a:cubicBezTo>
                  <a:cubicBezTo>
                    <a:pt x="0" y="26666"/>
                    <a:pt x="26956" y="0"/>
                    <a:pt x="60869" y="0"/>
                  </a:cubicBezTo>
                  <a:cubicBezTo>
                    <a:pt x="94782" y="0"/>
                    <a:pt x="120000" y="25777"/>
                    <a:pt x="120000" y="59555"/>
                  </a:cubicBezTo>
                  <a:cubicBezTo>
                    <a:pt x="120000" y="94222"/>
                    <a:pt x="93913" y="120000"/>
                    <a:pt x="60869" y="120000"/>
                  </a:cubicBezTo>
                  <a:close/>
                  <a:moveTo>
                    <a:pt x="60000" y="26666"/>
                  </a:moveTo>
                  <a:cubicBezTo>
                    <a:pt x="41739" y="26666"/>
                    <a:pt x="28695" y="40888"/>
                    <a:pt x="28695" y="60444"/>
                  </a:cubicBezTo>
                  <a:cubicBezTo>
                    <a:pt x="28695" y="80000"/>
                    <a:pt x="42608" y="94222"/>
                    <a:pt x="60000" y="94222"/>
                  </a:cubicBezTo>
                  <a:cubicBezTo>
                    <a:pt x="78260" y="94222"/>
                    <a:pt x="92173" y="80000"/>
                    <a:pt x="92173" y="60444"/>
                  </a:cubicBezTo>
                  <a:cubicBezTo>
                    <a:pt x="92173" y="40888"/>
                    <a:pt x="78260" y="26666"/>
                    <a:pt x="60000" y="26666"/>
                  </a:cubicBezTo>
                </a:path>
              </a:pathLst>
            </a:custGeom>
            <a:solidFill>
              <a:srgbClr val="0C0C0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25" name="Google Shape;525;p13"/>
            <p:cNvSpPr/>
            <p:nvPr/>
          </p:nvSpPr>
          <p:spPr>
            <a:xfrm>
              <a:off x="5256212" y="2444657"/>
              <a:ext cx="220800" cy="313200"/>
            </a:xfrm>
            <a:custGeom>
              <a:rect b="b" l="l" r="r" t="t"/>
              <a:pathLst>
                <a:path extrusionOk="0" h="120000" w="120000">
                  <a:moveTo>
                    <a:pt x="80555" y="120000"/>
                  </a:moveTo>
                  <a:lnTo>
                    <a:pt x="39444" y="120000"/>
                  </a:lnTo>
                  <a:lnTo>
                    <a:pt x="39444" y="23137"/>
                  </a:lnTo>
                  <a:lnTo>
                    <a:pt x="0" y="23137"/>
                  </a:lnTo>
                  <a:lnTo>
                    <a:pt x="0" y="0"/>
                  </a:lnTo>
                  <a:lnTo>
                    <a:pt x="120000" y="0"/>
                  </a:lnTo>
                  <a:lnTo>
                    <a:pt x="120000" y="23137"/>
                  </a:lnTo>
                  <a:lnTo>
                    <a:pt x="80555" y="23137"/>
                  </a:lnTo>
                  <a:lnTo>
                    <a:pt x="80555" y="120000"/>
                  </a:lnTo>
                  <a:lnTo>
                    <a:pt x="80555" y="120000"/>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26" name="Google Shape;526;p13"/>
            <p:cNvSpPr/>
            <p:nvPr/>
          </p:nvSpPr>
          <p:spPr>
            <a:xfrm>
              <a:off x="5498264" y="2444657"/>
              <a:ext cx="255600" cy="313200"/>
            </a:xfrm>
            <a:custGeom>
              <a:rect b="b" l="l" r="r" t="t"/>
              <a:pathLst>
                <a:path extrusionOk="0" h="120000" w="120000">
                  <a:moveTo>
                    <a:pt x="35180" y="120000"/>
                  </a:moveTo>
                  <a:lnTo>
                    <a:pt x="0" y="120000"/>
                  </a:lnTo>
                  <a:lnTo>
                    <a:pt x="0" y="0"/>
                  </a:lnTo>
                  <a:lnTo>
                    <a:pt x="35180" y="0"/>
                  </a:lnTo>
                  <a:lnTo>
                    <a:pt x="35180" y="49411"/>
                  </a:lnTo>
                  <a:lnTo>
                    <a:pt x="84337" y="49411"/>
                  </a:lnTo>
                  <a:lnTo>
                    <a:pt x="84337" y="0"/>
                  </a:lnTo>
                  <a:lnTo>
                    <a:pt x="120000" y="0"/>
                  </a:lnTo>
                  <a:lnTo>
                    <a:pt x="120000" y="120000"/>
                  </a:lnTo>
                  <a:lnTo>
                    <a:pt x="84337" y="120000"/>
                  </a:lnTo>
                  <a:lnTo>
                    <a:pt x="84337" y="72549"/>
                  </a:lnTo>
                  <a:lnTo>
                    <a:pt x="35180" y="72549"/>
                  </a:lnTo>
                  <a:lnTo>
                    <a:pt x="35180" y="120000"/>
                  </a:lnTo>
                  <a:lnTo>
                    <a:pt x="35180" y="120000"/>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27" name="Google Shape;527;p13"/>
            <p:cNvSpPr/>
            <p:nvPr/>
          </p:nvSpPr>
          <p:spPr>
            <a:xfrm>
              <a:off x="5780657" y="2444657"/>
              <a:ext cx="182400" cy="313200"/>
            </a:xfrm>
            <a:custGeom>
              <a:rect b="b" l="l" r="r" t="t"/>
              <a:pathLst>
                <a:path extrusionOk="0" h="120000" w="120000">
                  <a:moveTo>
                    <a:pt x="50847" y="48235"/>
                  </a:moveTo>
                  <a:lnTo>
                    <a:pt x="119999" y="48235"/>
                  </a:lnTo>
                  <a:lnTo>
                    <a:pt x="119999" y="71372"/>
                  </a:lnTo>
                  <a:lnTo>
                    <a:pt x="50847" y="71372"/>
                  </a:lnTo>
                  <a:lnTo>
                    <a:pt x="50847" y="96470"/>
                  </a:lnTo>
                  <a:lnTo>
                    <a:pt x="119999" y="96470"/>
                  </a:lnTo>
                  <a:lnTo>
                    <a:pt x="119999" y="120000"/>
                  </a:lnTo>
                  <a:lnTo>
                    <a:pt x="0" y="120000"/>
                  </a:lnTo>
                  <a:lnTo>
                    <a:pt x="0" y="0"/>
                  </a:lnTo>
                  <a:lnTo>
                    <a:pt x="119999" y="0"/>
                  </a:lnTo>
                  <a:lnTo>
                    <a:pt x="119999" y="23137"/>
                  </a:lnTo>
                  <a:lnTo>
                    <a:pt x="50847" y="23137"/>
                  </a:lnTo>
                  <a:lnTo>
                    <a:pt x="50847" y="48235"/>
                  </a:lnTo>
                  <a:lnTo>
                    <a:pt x="50847" y="48235"/>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28" name="Google Shape;528;p13"/>
            <p:cNvSpPr/>
            <p:nvPr/>
          </p:nvSpPr>
          <p:spPr>
            <a:xfrm>
              <a:off x="5285026" y="2788508"/>
              <a:ext cx="268800" cy="315000"/>
            </a:xfrm>
            <a:custGeom>
              <a:rect b="b" l="l" r="r" t="t"/>
              <a:pathLst>
                <a:path extrusionOk="0" h="120000" w="120000">
                  <a:moveTo>
                    <a:pt x="34809" y="120000"/>
                  </a:moveTo>
                  <a:lnTo>
                    <a:pt x="0" y="120000"/>
                  </a:lnTo>
                  <a:lnTo>
                    <a:pt x="0" y="0"/>
                  </a:lnTo>
                  <a:lnTo>
                    <a:pt x="34809" y="0"/>
                  </a:lnTo>
                  <a:lnTo>
                    <a:pt x="85648" y="67402"/>
                  </a:lnTo>
                  <a:lnTo>
                    <a:pt x="85648" y="0"/>
                  </a:lnTo>
                  <a:lnTo>
                    <a:pt x="120000" y="0"/>
                  </a:lnTo>
                  <a:lnTo>
                    <a:pt x="120000" y="120000"/>
                  </a:lnTo>
                  <a:lnTo>
                    <a:pt x="85648" y="120000"/>
                  </a:lnTo>
                  <a:lnTo>
                    <a:pt x="34809" y="51818"/>
                  </a:lnTo>
                  <a:lnTo>
                    <a:pt x="34809" y="120000"/>
                  </a:lnTo>
                  <a:lnTo>
                    <a:pt x="34809" y="120000"/>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29" name="Google Shape;529;p13"/>
            <p:cNvSpPr/>
            <p:nvPr/>
          </p:nvSpPr>
          <p:spPr>
            <a:xfrm>
              <a:off x="5582789" y="2788508"/>
              <a:ext cx="178800" cy="315000"/>
            </a:xfrm>
            <a:custGeom>
              <a:rect b="b" l="l" r="r" t="t"/>
              <a:pathLst>
                <a:path extrusionOk="0" h="120000" w="120000">
                  <a:moveTo>
                    <a:pt x="50057" y="47922"/>
                  </a:moveTo>
                  <a:lnTo>
                    <a:pt x="119999" y="47922"/>
                  </a:lnTo>
                  <a:lnTo>
                    <a:pt x="119999" y="72077"/>
                  </a:lnTo>
                  <a:lnTo>
                    <a:pt x="50057" y="72077"/>
                  </a:lnTo>
                  <a:lnTo>
                    <a:pt x="50057" y="97012"/>
                  </a:lnTo>
                  <a:lnTo>
                    <a:pt x="119999" y="97012"/>
                  </a:lnTo>
                  <a:lnTo>
                    <a:pt x="119999" y="120000"/>
                  </a:lnTo>
                  <a:lnTo>
                    <a:pt x="0" y="120000"/>
                  </a:lnTo>
                  <a:lnTo>
                    <a:pt x="0" y="0"/>
                  </a:lnTo>
                  <a:lnTo>
                    <a:pt x="119999" y="0"/>
                  </a:lnTo>
                  <a:lnTo>
                    <a:pt x="119999" y="24155"/>
                  </a:lnTo>
                  <a:lnTo>
                    <a:pt x="50057" y="24155"/>
                  </a:lnTo>
                  <a:lnTo>
                    <a:pt x="50057" y="47922"/>
                  </a:lnTo>
                  <a:lnTo>
                    <a:pt x="50057" y="47922"/>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30" name="Google Shape;530;p13"/>
            <p:cNvSpPr/>
            <p:nvPr/>
          </p:nvSpPr>
          <p:spPr>
            <a:xfrm>
              <a:off x="5780657" y="2788508"/>
              <a:ext cx="405300" cy="315000"/>
            </a:xfrm>
            <a:custGeom>
              <a:rect b="b" l="l" r="r" t="t"/>
              <a:pathLst>
                <a:path extrusionOk="0" h="120000" w="120000">
                  <a:moveTo>
                    <a:pt x="96303" y="0"/>
                  </a:moveTo>
                  <a:lnTo>
                    <a:pt x="120000" y="0"/>
                  </a:lnTo>
                  <a:lnTo>
                    <a:pt x="94784" y="120000"/>
                  </a:lnTo>
                  <a:lnTo>
                    <a:pt x="71696" y="120000"/>
                  </a:lnTo>
                  <a:lnTo>
                    <a:pt x="59544" y="49090"/>
                  </a:lnTo>
                  <a:lnTo>
                    <a:pt x="47392" y="120000"/>
                  </a:lnTo>
                  <a:lnTo>
                    <a:pt x="24303" y="120000"/>
                  </a:lnTo>
                  <a:lnTo>
                    <a:pt x="0" y="0"/>
                  </a:lnTo>
                  <a:lnTo>
                    <a:pt x="24303" y="0"/>
                  </a:lnTo>
                  <a:lnTo>
                    <a:pt x="35848" y="68181"/>
                  </a:lnTo>
                  <a:lnTo>
                    <a:pt x="48607" y="0"/>
                  </a:lnTo>
                  <a:lnTo>
                    <a:pt x="71696" y="0"/>
                  </a:lnTo>
                  <a:lnTo>
                    <a:pt x="83240" y="70129"/>
                  </a:lnTo>
                  <a:lnTo>
                    <a:pt x="96303" y="0"/>
                  </a:lnTo>
                  <a:lnTo>
                    <a:pt x="96303" y="0"/>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31" name="Google Shape;531;p13"/>
            <p:cNvSpPr/>
            <p:nvPr/>
          </p:nvSpPr>
          <p:spPr>
            <a:xfrm>
              <a:off x="6134130" y="3067049"/>
              <a:ext cx="27000" cy="36600"/>
            </a:xfrm>
            <a:custGeom>
              <a:rect b="b" l="l" r="r" t="t"/>
              <a:pathLst>
                <a:path extrusionOk="0" h="120000" w="120000">
                  <a:moveTo>
                    <a:pt x="0" y="0"/>
                  </a:moveTo>
                  <a:lnTo>
                    <a:pt x="0" y="10000"/>
                  </a:lnTo>
                  <a:lnTo>
                    <a:pt x="41538" y="10000"/>
                  </a:lnTo>
                  <a:lnTo>
                    <a:pt x="41538" y="120000"/>
                  </a:lnTo>
                  <a:lnTo>
                    <a:pt x="64615" y="120000"/>
                  </a:lnTo>
                  <a:lnTo>
                    <a:pt x="64615" y="10000"/>
                  </a:lnTo>
                  <a:lnTo>
                    <a:pt x="120000" y="10000"/>
                  </a:lnTo>
                  <a:lnTo>
                    <a:pt x="120000" y="0"/>
                  </a:lnTo>
                  <a:lnTo>
                    <a:pt x="0" y="0"/>
                  </a:lnTo>
                  <a:lnTo>
                    <a:pt x="0" y="0"/>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32" name="Google Shape;532;p13"/>
            <p:cNvSpPr/>
            <p:nvPr/>
          </p:nvSpPr>
          <p:spPr>
            <a:xfrm>
              <a:off x="6166789" y="3067049"/>
              <a:ext cx="34500" cy="36600"/>
            </a:xfrm>
            <a:custGeom>
              <a:rect b="b" l="l" r="r" t="t"/>
              <a:pathLst>
                <a:path extrusionOk="0" h="120000" w="120000">
                  <a:moveTo>
                    <a:pt x="106285" y="0"/>
                  </a:moveTo>
                  <a:lnTo>
                    <a:pt x="54857" y="103333"/>
                  </a:lnTo>
                  <a:lnTo>
                    <a:pt x="17142" y="0"/>
                  </a:lnTo>
                  <a:lnTo>
                    <a:pt x="0" y="0"/>
                  </a:lnTo>
                  <a:lnTo>
                    <a:pt x="0" y="120000"/>
                  </a:lnTo>
                  <a:lnTo>
                    <a:pt x="6857" y="120000"/>
                  </a:lnTo>
                  <a:lnTo>
                    <a:pt x="6857" y="26666"/>
                  </a:lnTo>
                  <a:lnTo>
                    <a:pt x="6857" y="26666"/>
                  </a:lnTo>
                  <a:lnTo>
                    <a:pt x="54857" y="120000"/>
                  </a:lnTo>
                  <a:lnTo>
                    <a:pt x="65142" y="120000"/>
                  </a:lnTo>
                  <a:lnTo>
                    <a:pt x="113142" y="26666"/>
                  </a:lnTo>
                  <a:lnTo>
                    <a:pt x="113142" y="26666"/>
                  </a:lnTo>
                  <a:lnTo>
                    <a:pt x="113142" y="120000"/>
                  </a:lnTo>
                  <a:lnTo>
                    <a:pt x="120000" y="120000"/>
                  </a:lnTo>
                  <a:lnTo>
                    <a:pt x="120000" y="0"/>
                  </a:lnTo>
                  <a:lnTo>
                    <a:pt x="106285" y="0"/>
                  </a:lnTo>
                  <a:lnTo>
                    <a:pt x="106285" y="0"/>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grpSp>
          <p:nvGrpSpPr>
            <p:cNvPr id="533" name="Google Shape;533;p13"/>
            <p:cNvGrpSpPr/>
            <p:nvPr/>
          </p:nvGrpSpPr>
          <p:grpSpPr>
            <a:xfrm>
              <a:off x="6359801" y="2085435"/>
              <a:ext cx="921302" cy="1035936"/>
              <a:chOff x="6359801" y="2085435"/>
              <a:chExt cx="921302" cy="1035936"/>
            </a:xfrm>
          </p:grpSpPr>
          <p:sp>
            <p:nvSpPr>
              <p:cNvPr id="534" name="Google Shape;534;p13"/>
              <p:cNvSpPr/>
              <p:nvPr/>
            </p:nvSpPr>
            <p:spPr>
              <a:xfrm>
                <a:off x="6413087" y="2871372"/>
                <a:ext cx="259200" cy="249900"/>
              </a:xfrm>
              <a:custGeom>
                <a:rect b="b" l="l" r="r" t="t"/>
                <a:pathLst>
                  <a:path extrusionOk="0" h="120000" w="120000">
                    <a:moveTo>
                      <a:pt x="120000" y="41803"/>
                    </a:moveTo>
                    <a:lnTo>
                      <a:pt x="91067" y="120000"/>
                    </a:lnTo>
                    <a:lnTo>
                      <a:pt x="0" y="0"/>
                    </a:lnTo>
                    <a:lnTo>
                      <a:pt x="120000" y="41803"/>
                    </a:lnTo>
                    <a:close/>
                  </a:path>
                </a:pathLst>
              </a:custGeom>
              <a:solidFill>
                <a:srgbClr val="3ABFB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35" name="Google Shape;535;p13"/>
              <p:cNvSpPr/>
              <p:nvPr/>
            </p:nvSpPr>
            <p:spPr>
              <a:xfrm>
                <a:off x="6609827" y="2958471"/>
                <a:ext cx="433500" cy="162900"/>
              </a:xfrm>
              <a:custGeom>
                <a:rect b="b" l="l" r="r" t="t"/>
                <a:pathLst>
                  <a:path extrusionOk="0" h="120000" w="120000">
                    <a:moveTo>
                      <a:pt x="17304" y="0"/>
                    </a:moveTo>
                    <a:lnTo>
                      <a:pt x="0" y="120000"/>
                    </a:lnTo>
                    <a:lnTo>
                      <a:pt x="120000" y="92830"/>
                    </a:lnTo>
                    <a:lnTo>
                      <a:pt x="17304" y="0"/>
                    </a:lnTo>
                    <a:close/>
                  </a:path>
                </a:pathLst>
              </a:custGeom>
              <a:solidFill>
                <a:srgbClr val="3DC4E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36" name="Google Shape;536;p13"/>
              <p:cNvSpPr/>
              <p:nvPr/>
            </p:nvSpPr>
            <p:spPr>
              <a:xfrm>
                <a:off x="6413087" y="2483016"/>
                <a:ext cx="630300" cy="601500"/>
              </a:xfrm>
              <a:custGeom>
                <a:rect b="b" l="l" r="r" t="t"/>
                <a:pathLst>
                  <a:path extrusionOk="0" h="120000" w="120000">
                    <a:moveTo>
                      <a:pt x="45658" y="0"/>
                    </a:moveTo>
                    <a:lnTo>
                      <a:pt x="0" y="77478"/>
                    </a:lnTo>
                    <a:lnTo>
                      <a:pt x="120000" y="120000"/>
                    </a:lnTo>
                    <a:lnTo>
                      <a:pt x="45658" y="0"/>
                    </a:lnTo>
                    <a:close/>
                  </a:path>
                </a:pathLst>
              </a:custGeom>
              <a:solidFill>
                <a:srgbClr val="19A7E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37" name="Google Shape;537;p13"/>
              <p:cNvSpPr/>
              <p:nvPr/>
            </p:nvSpPr>
            <p:spPr>
              <a:xfrm>
                <a:off x="6359801" y="2655161"/>
                <a:ext cx="186600" cy="216300"/>
              </a:xfrm>
              <a:custGeom>
                <a:rect b="b" l="l" r="r" t="t"/>
                <a:pathLst>
                  <a:path extrusionOk="0" h="120000" w="120000">
                    <a:moveTo>
                      <a:pt x="120000" y="0"/>
                    </a:moveTo>
                    <a:lnTo>
                      <a:pt x="34285" y="120000"/>
                    </a:lnTo>
                    <a:lnTo>
                      <a:pt x="0" y="20473"/>
                    </a:lnTo>
                    <a:lnTo>
                      <a:pt x="120000" y="0"/>
                    </a:lnTo>
                    <a:close/>
                  </a:path>
                </a:pathLst>
              </a:custGeom>
              <a:solidFill>
                <a:srgbClr val="F3B32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38" name="Google Shape;538;p13"/>
              <p:cNvSpPr/>
              <p:nvPr/>
            </p:nvSpPr>
            <p:spPr>
              <a:xfrm>
                <a:off x="6652864" y="2092608"/>
                <a:ext cx="243000" cy="727500"/>
              </a:xfrm>
              <a:custGeom>
                <a:rect b="b" l="l" r="r" t="t"/>
                <a:pathLst>
                  <a:path extrusionOk="0" h="120000" w="120000">
                    <a:moveTo>
                      <a:pt x="0" y="64394"/>
                    </a:moveTo>
                    <a:lnTo>
                      <a:pt x="120000" y="0"/>
                    </a:lnTo>
                    <a:lnTo>
                      <a:pt x="107848" y="119999"/>
                    </a:lnTo>
                    <a:lnTo>
                      <a:pt x="0" y="64394"/>
                    </a:lnTo>
                    <a:close/>
                  </a:path>
                </a:pathLst>
              </a:custGeom>
              <a:solidFill>
                <a:srgbClr val="373D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39" name="Google Shape;539;p13"/>
              <p:cNvSpPr/>
              <p:nvPr/>
            </p:nvSpPr>
            <p:spPr>
              <a:xfrm>
                <a:off x="6359801" y="2431781"/>
                <a:ext cx="109500" cy="260400"/>
              </a:xfrm>
              <a:custGeom>
                <a:rect b="b" l="l" r="r" t="t"/>
                <a:pathLst>
                  <a:path extrusionOk="0" h="120000" w="120000">
                    <a:moveTo>
                      <a:pt x="120000" y="109606"/>
                    </a:moveTo>
                    <a:lnTo>
                      <a:pt x="0" y="0"/>
                    </a:lnTo>
                    <a:lnTo>
                      <a:pt x="0" y="120000"/>
                    </a:lnTo>
                    <a:lnTo>
                      <a:pt x="120000" y="109606"/>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40" name="Google Shape;540;p13"/>
              <p:cNvSpPr/>
              <p:nvPr/>
            </p:nvSpPr>
            <p:spPr>
              <a:xfrm>
                <a:off x="6359801" y="2315991"/>
                <a:ext cx="397500" cy="339300"/>
              </a:xfrm>
              <a:custGeom>
                <a:rect b="b" l="l" r="r" t="t"/>
                <a:pathLst>
                  <a:path extrusionOk="0" h="120000" w="120000">
                    <a:moveTo>
                      <a:pt x="56288" y="120000"/>
                    </a:moveTo>
                    <a:lnTo>
                      <a:pt x="0" y="40966"/>
                    </a:lnTo>
                    <a:lnTo>
                      <a:pt x="120000" y="0"/>
                    </a:lnTo>
                    <a:lnTo>
                      <a:pt x="56288" y="120000"/>
                    </a:lnTo>
                    <a:close/>
                  </a:path>
                </a:pathLst>
              </a:custGeom>
              <a:solidFill>
                <a:srgbClr val="EA244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41" name="Google Shape;541;p13"/>
              <p:cNvSpPr/>
              <p:nvPr/>
            </p:nvSpPr>
            <p:spPr>
              <a:xfrm>
                <a:off x="6359801" y="2431781"/>
                <a:ext cx="186600" cy="244800"/>
              </a:xfrm>
              <a:custGeom>
                <a:rect b="b" l="l" r="r" t="t"/>
                <a:pathLst>
                  <a:path extrusionOk="0" h="120000" w="120000">
                    <a:moveTo>
                      <a:pt x="46813" y="120000"/>
                    </a:moveTo>
                    <a:lnTo>
                      <a:pt x="0" y="0"/>
                    </a:lnTo>
                    <a:lnTo>
                      <a:pt x="120000" y="109456"/>
                    </a:lnTo>
                    <a:lnTo>
                      <a:pt x="46813" y="120000"/>
                    </a:lnTo>
                    <a:close/>
                  </a:path>
                </a:pathLst>
              </a:custGeom>
              <a:solidFill>
                <a:srgbClr val="E3262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42" name="Google Shape;542;p13"/>
              <p:cNvSpPr/>
              <p:nvPr/>
            </p:nvSpPr>
            <p:spPr>
              <a:xfrm>
                <a:off x="6359801" y="2194052"/>
                <a:ext cx="249900" cy="237600"/>
              </a:xfrm>
              <a:custGeom>
                <a:rect b="b" l="l" r="r" t="t"/>
                <a:pathLst>
                  <a:path extrusionOk="0" h="120000" w="120000">
                    <a:moveTo>
                      <a:pt x="68852" y="0"/>
                    </a:moveTo>
                    <a:lnTo>
                      <a:pt x="0" y="120000"/>
                    </a:lnTo>
                    <a:lnTo>
                      <a:pt x="120000" y="83275"/>
                    </a:lnTo>
                    <a:lnTo>
                      <a:pt x="68852" y="0"/>
                    </a:lnTo>
                    <a:close/>
                  </a:path>
                </a:pathLst>
              </a:custGeom>
              <a:solidFill>
                <a:srgbClr val="B329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43" name="Google Shape;543;p13"/>
              <p:cNvSpPr/>
              <p:nvPr/>
            </p:nvSpPr>
            <p:spPr>
              <a:xfrm>
                <a:off x="6503258" y="2085435"/>
                <a:ext cx="225300" cy="273600"/>
              </a:xfrm>
              <a:custGeom>
                <a:rect b="b" l="l" r="r" t="t"/>
                <a:pathLst>
                  <a:path extrusionOk="0" h="120000" w="120000">
                    <a:moveTo>
                      <a:pt x="0" y="47640"/>
                    </a:moveTo>
                    <a:lnTo>
                      <a:pt x="120000" y="0"/>
                    </a:lnTo>
                    <a:lnTo>
                      <a:pt x="56727" y="120000"/>
                    </a:lnTo>
                    <a:lnTo>
                      <a:pt x="0" y="47640"/>
                    </a:lnTo>
                    <a:close/>
                  </a:path>
                </a:pathLst>
              </a:custGeom>
              <a:solidFill>
                <a:srgbClr val="D918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44" name="Google Shape;544;p13"/>
              <p:cNvSpPr/>
              <p:nvPr/>
            </p:nvSpPr>
            <p:spPr>
              <a:xfrm>
                <a:off x="6609827" y="2085435"/>
                <a:ext cx="147600" cy="273600"/>
              </a:xfrm>
              <a:custGeom>
                <a:rect b="b" l="l" r="r" t="t"/>
                <a:pathLst>
                  <a:path extrusionOk="0" h="120000" w="120000">
                    <a:moveTo>
                      <a:pt x="120000" y="101123"/>
                    </a:moveTo>
                    <a:lnTo>
                      <a:pt x="96666" y="0"/>
                    </a:lnTo>
                    <a:lnTo>
                      <a:pt x="0" y="120000"/>
                    </a:lnTo>
                    <a:lnTo>
                      <a:pt x="120000" y="101123"/>
                    </a:lnTo>
                    <a:close/>
                  </a:path>
                </a:pathLst>
              </a:custGeom>
              <a:solidFill>
                <a:srgbClr val="6E349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45" name="Google Shape;545;p13"/>
              <p:cNvSpPr/>
              <p:nvPr/>
            </p:nvSpPr>
            <p:spPr>
              <a:xfrm>
                <a:off x="6728690" y="2085435"/>
                <a:ext cx="167100" cy="230700"/>
              </a:xfrm>
              <a:custGeom>
                <a:rect b="b" l="l" r="r" t="t"/>
                <a:pathLst>
                  <a:path extrusionOk="0" h="120000" w="120000">
                    <a:moveTo>
                      <a:pt x="20613" y="120000"/>
                    </a:moveTo>
                    <a:lnTo>
                      <a:pt x="0" y="0"/>
                    </a:lnTo>
                    <a:lnTo>
                      <a:pt x="120000" y="3733"/>
                    </a:lnTo>
                    <a:lnTo>
                      <a:pt x="20613" y="120000"/>
                    </a:lnTo>
                    <a:close/>
                  </a:path>
                </a:pathLst>
              </a:custGeom>
              <a:solidFill>
                <a:srgbClr val="B329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46" name="Google Shape;546;p13"/>
              <p:cNvSpPr/>
              <p:nvPr/>
            </p:nvSpPr>
            <p:spPr>
              <a:xfrm>
                <a:off x="6883417" y="2092608"/>
                <a:ext cx="109500" cy="402600"/>
              </a:xfrm>
              <a:custGeom>
                <a:rect b="b" l="l" r="r" t="t"/>
                <a:pathLst>
                  <a:path extrusionOk="0" h="120000" w="120000">
                    <a:moveTo>
                      <a:pt x="0" y="120000"/>
                    </a:moveTo>
                    <a:lnTo>
                      <a:pt x="13457" y="0"/>
                    </a:lnTo>
                    <a:lnTo>
                      <a:pt x="120000" y="93129"/>
                    </a:lnTo>
                    <a:lnTo>
                      <a:pt x="0" y="120000"/>
                    </a:lnTo>
                    <a:close/>
                  </a:path>
                </a:pathLst>
              </a:custGeom>
              <a:solidFill>
                <a:srgbClr val="D918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47" name="Google Shape;547;p13"/>
              <p:cNvSpPr/>
              <p:nvPr/>
            </p:nvSpPr>
            <p:spPr>
              <a:xfrm>
                <a:off x="6895714" y="2092608"/>
                <a:ext cx="198900" cy="312600"/>
              </a:xfrm>
              <a:custGeom>
                <a:rect b="b" l="l" r="r" t="t"/>
                <a:pathLst>
                  <a:path extrusionOk="0" h="120000" w="120000">
                    <a:moveTo>
                      <a:pt x="120000" y="88524"/>
                    </a:moveTo>
                    <a:lnTo>
                      <a:pt x="0" y="0"/>
                    </a:lnTo>
                    <a:lnTo>
                      <a:pt x="58762" y="120000"/>
                    </a:lnTo>
                    <a:lnTo>
                      <a:pt x="120000" y="88524"/>
                    </a:lnTo>
                    <a:close/>
                  </a:path>
                </a:pathLst>
              </a:custGeom>
              <a:solidFill>
                <a:srgbClr val="B329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48" name="Google Shape;548;p13"/>
              <p:cNvSpPr/>
              <p:nvPr/>
            </p:nvSpPr>
            <p:spPr>
              <a:xfrm>
                <a:off x="6871122" y="2495310"/>
                <a:ext cx="211200" cy="324900"/>
              </a:xfrm>
              <a:custGeom>
                <a:rect b="b" l="l" r="r" t="t"/>
                <a:pathLst>
                  <a:path extrusionOk="0" h="120000" w="120000">
                    <a:moveTo>
                      <a:pt x="120000" y="56403"/>
                    </a:moveTo>
                    <a:lnTo>
                      <a:pt x="6990" y="0"/>
                    </a:lnTo>
                    <a:lnTo>
                      <a:pt x="0" y="120000"/>
                    </a:lnTo>
                    <a:lnTo>
                      <a:pt x="120000" y="56403"/>
                    </a:lnTo>
                    <a:close/>
                  </a:path>
                </a:pathLst>
              </a:custGeom>
              <a:solidFill>
                <a:srgbClr val="B329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49" name="Google Shape;549;p13"/>
              <p:cNvSpPr/>
              <p:nvPr/>
            </p:nvSpPr>
            <p:spPr>
              <a:xfrm>
                <a:off x="6883417" y="2323165"/>
                <a:ext cx="301200" cy="404700"/>
              </a:xfrm>
              <a:custGeom>
                <a:rect b="b" l="l" r="r" t="t"/>
                <a:pathLst>
                  <a:path extrusionOk="0" h="120000" w="120000">
                    <a:moveTo>
                      <a:pt x="120000" y="120000"/>
                    </a:moveTo>
                    <a:lnTo>
                      <a:pt x="0" y="51037"/>
                    </a:lnTo>
                    <a:lnTo>
                      <a:pt x="84081" y="0"/>
                    </a:lnTo>
                    <a:lnTo>
                      <a:pt x="120000" y="120000"/>
                    </a:lnTo>
                    <a:close/>
                  </a:path>
                </a:pathLst>
              </a:custGeom>
              <a:solidFill>
                <a:srgbClr val="373D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50" name="Google Shape;550;p13"/>
              <p:cNvSpPr/>
              <p:nvPr/>
            </p:nvSpPr>
            <p:spPr>
              <a:xfrm>
                <a:off x="7094503" y="2323165"/>
                <a:ext cx="186600" cy="227400"/>
              </a:xfrm>
              <a:custGeom>
                <a:rect b="b" l="l" r="r" t="t"/>
                <a:pathLst>
                  <a:path extrusionOk="0" h="120000" w="120000">
                    <a:moveTo>
                      <a:pt x="30989" y="120000"/>
                    </a:moveTo>
                    <a:lnTo>
                      <a:pt x="120000" y="83243"/>
                    </a:lnTo>
                    <a:lnTo>
                      <a:pt x="0" y="0"/>
                    </a:lnTo>
                    <a:lnTo>
                      <a:pt x="30989" y="120000"/>
                    </a:lnTo>
                    <a:close/>
                  </a:path>
                </a:pathLst>
              </a:custGeom>
              <a:solidFill>
                <a:srgbClr val="6E349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51" name="Google Shape;551;p13"/>
              <p:cNvSpPr/>
              <p:nvPr/>
            </p:nvSpPr>
            <p:spPr>
              <a:xfrm>
                <a:off x="7142664" y="2480965"/>
                <a:ext cx="138300" cy="246900"/>
              </a:xfrm>
              <a:custGeom>
                <a:rect b="b" l="l" r="r" t="t"/>
                <a:pathLst>
                  <a:path extrusionOk="0" h="120000" w="120000">
                    <a:moveTo>
                      <a:pt x="0" y="33858"/>
                    </a:moveTo>
                    <a:lnTo>
                      <a:pt x="120000" y="0"/>
                    </a:lnTo>
                    <a:lnTo>
                      <a:pt x="36444" y="120000"/>
                    </a:lnTo>
                    <a:lnTo>
                      <a:pt x="0" y="33858"/>
                    </a:lnTo>
                    <a:close/>
                  </a:path>
                </a:pathLst>
              </a:custGeom>
              <a:solidFill>
                <a:srgbClr val="303D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52" name="Google Shape;552;p13"/>
              <p:cNvSpPr/>
              <p:nvPr/>
            </p:nvSpPr>
            <p:spPr>
              <a:xfrm>
                <a:off x="7225664" y="2480965"/>
                <a:ext cx="55200" cy="319800"/>
              </a:xfrm>
              <a:custGeom>
                <a:rect b="b" l="l" r="r" t="t"/>
                <a:pathLst>
                  <a:path extrusionOk="0" h="120000" w="120000">
                    <a:moveTo>
                      <a:pt x="115555" y="120000"/>
                    </a:moveTo>
                    <a:lnTo>
                      <a:pt x="120000" y="0"/>
                    </a:lnTo>
                    <a:lnTo>
                      <a:pt x="0" y="52692"/>
                    </a:lnTo>
                    <a:lnTo>
                      <a:pt x="115555" y="120000"/>
                    </a:lnTo>
                    <a:close/>
                  </a:path>
                </a:pathLst>
              </a:custGeom>
              <a:solidFill>
                <a:srgbClr val="164E9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53" name="Google Shape;553;p13"/>
              <p:cNvSpPr/>
              <p:nvPr/>
            </p:nvSpPr>
            <p:spPr>
              <a:xfrm>
                <a:off x="6871122" y="2621349"/>
                <a:ext cx="407700" cy="198900"/>
              </a:xfrm>
              <a:custGeom>
                <a:rect b="b" l="l" r="r" t="t"/>
                <a:pathLst>
                  <a:path extrusionOk="0" h="120000" w="120000">
                    <a:moveTo>
                      <a:pt x="104321" y="0"/>
                    </a:moveTo>
                    <a:lnTo>
                      <a:pt x="92261" y="64329"/>
                    </a:lnTo>
                    <a:lnTo>
                      <a:pt x="62110" y="16082"/>
                    </a:lnTo>
                    <a:lnTo>
                      <a:pt x="0" y="120000"/>
                    </a:lnTo>
                    <a:lnTo>
                      <a:pt x="120000" y="108247"/>
                    </a:lnTo>
                    <a:lnTo>
                      <a:pt x="104321" y="0"/>
                    </a:lnTo>
                    <a:close/>
                  </a:path>
                </a:pathLst>
              </a:custGeom>
              <a:solidFill>
                <a:srgbClr val="5A37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54" name="Google Shape;554;p13"/>
              <p:cNvSpPr/>
              <p:nvPr/>
            </p:nvSpPr>
            <p:spPr>
              <a:xfrm>
                <a:off x="6871122" y="2800667"/>
                <a:ext cx="407700" cy="113700"/>
              </a:xfrm>
              <a:custGeom>
                <a:rect b="b" l="l" r="r" t="t"/>
                <a:pathLst>
                  <a:path extrusionOk="0" h="120000" w="120000">
                    <a:moveTo>
                      <a:pt x="112160" y="120000"/>
                    </a:moveTo>
                    <a:lnTo>
                      <a:pt x="120000" y="0"/>
                    </a:lnTo>
                    <a:lnTo>
                      <a:pt x="0" y="20540"/>
                    </a:lnTo>
                    <a:lnTo>
                      <a:pt x="112160" y="120000"/>
                    </a:lnTo>
                    <a:close/>
                  </a:path>
                </a:pathLst>
              </a:custGeom>
              <a:solidFill>
                <a:srgbClr val="164E9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55" name="Google Shape;555;p13"/>
              <p:cNvSpPr/>
              <p:nvPr/>
            </p:nvSpPr>
            <p:spPr>
              <a:xfrm>
                <a:off x="6871122" y="2820138"/>
                <a:ext cx="381300" cy="264300"/>
              </a:xfrm>
              <a:custGeom>
                <a:rect b="b" l="l" r="r" t="t"/>
                <a:pathLst>
                  <a:path extrusionOk="0" h="120000" w="120000">
                    <a:moveTo>
                      <a:pt x="120000" y="42790"/>
                    </a:moveTo>
                    <a:lnTo>
                      <a:pt x="54193" y="120000"/>
                    </a:lnTo>
                    <a:lnTo>
                      <a:pt x="0" y="0"/>
                    </a:lnTo>
                    <a:lnTo>
                      <a:pt x="120000" y="42790"/>
                    </a:lnTo>
                    <a:close/>
                  </a:path>
                </a:pathLst>
              </a:custGeom>
              <a:solidFill>
                <a:srgbClr val="2F3B8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grpSp>
        <p:sp>
          <p:nvSpPr>
            <p:cNvPr id="556" name="Google Shape;556;p13"/>
            <p:cNvSpPr/>
            <p:nvPr/>
          </p:nvSpPr>
          <p:spPr>
            <a:xfrm>
              <a:off x="5285928" y="3178777"/>
              <a:ext cx="341100" cy="414900"/>
            </a:xfrm>
            <a:custGeom>
              <a:rect b="b" l="l" r="r" t="t"/>
              <a:pathLst>
                <a:path extrusionOk="0" h="120000" w="120000">
                  <a:moveTo>
                    <a:pt x="0" y="0"/>
                  </a:moveTo>
                  <a:cubicBezTo>
                    <a:pt x="42553" y="0"/>
                    <a:pt x="42553" y="0"/>
                    <a:pt x="42553" y="0"/>
                  </a:cubicBezTo>
                  <a:cubicBezTo>
                    <a:pt x="67234" y="0"/>
                    <a:pt x="83404" y="3508"/>
                    <a:pt x="96170" y="13333"/>
                  </a:cubicBezTo>
                  <a:cubicBezTo>
                    <a:pt x="112340" y="23859"/>
                    <a:pt x="120000" y="40000"/>
                    <a:pt x="120000" y="58947"/>
                  </a:cubicBezTo>
                  <a:cubicBezTo>
                    <a:pt x="120000" y="77894"/>
                    <a:pt x="111489" y="95438"/>
                    <a:pt x="97021" y="106666"/>
                  </a:cubicBezTo>
                  <a:cubicBezTo>
                    <a:pt x="85106" y="115087"/>
                    <a:pt x="67234" y="120000"/>
                    <a:pt x="46808" y="120000"/>
                  </a:cubicBezTo>
                  <a:cubicBezTo>
                    <a:pt x="0" y="120000"/>
                    <a:pt x="0" y="120000"/>
                    <a:pt x="0" y="120000"/>
                  </a:cubicBezTo>
                  <a:lnTo>
                    <a:pt x="0" y="0"/>
                  </a:lnTo>
                  <a:close/>
                  <a:moveTo>
                    <a:pt x="34893" y="96140"/>
                  </a:moveTo>
                  <a:cubicBezTo>
                    <a:pt x="40851" y="96140"/>
                    <a:pt x="40851" y="96140"/>
                    <a:pt x="40851" y="96140"/>
                  </a:cubicBezTo>
                  <a:cubicBezTo>
                    <a:pt x="66382" y="96140"/>
                    <a:pt x="84255" y="81403"/>
                    <a:pt x="84255" y="59649"/>
                  </a:cubicBezTo>
                  <a:cubicBezTo>
                    <a:pt x="84255" y="49122"/>
                    <a:pt x="79148" y="38596"/>
                    <a:pt x="71489" y="32280"/>
                  </a:cubicBezTo>
                  <a:cubicBezTo>
                    <a:pt x="63829" y="26666"/>
                    <a:pt x="52765" y="23157"/>
                    <a:pt x="41702" y="23157"/>
                  </a:cubicBezTo>
                  <a:cubicBezTo>
                    <a:pt x="34893" y="23157"/>
                    <a:pt x="34893" y="23157"/>
                    <a:pt x="34893" y="23157"/>
                  </a:cubicBezTo>
                  <a:lnTo>
                    <a:pt x="34893" y="96140"/>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57" name="Google Shape;557;p13"/>
            <p:cNvSpPr/>
            <p:nvPr/>
          </p:nvSpPr>
          <p:spPr>
            <a:xfrm>
              <a:off x="5653792" y="3178777"/>
              <a:ext cx="102600" cy="414900"/>
            </a:xfrm>
            <a:prstGeom prst="rect">
              <a:avLst/>
            </a:prstGeom>
            <a:solidFill>
              <a:srgbClr val="F37B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Calibri"/>
                <a:ea typeface="Calibri"/>
                <a:cs typeface="Calibri"/>
                <a:sym typeface="Calibri"/>
              </a:endParaRPr>
            </a:p>
          </p:txBody>
        </p:sp>
        <p:sp>
          <p:nvSpPr>
            <p:cNvPr id="558" name="Google Shape;558;p13"/>
            <p:cNvSpPr/>
            <p:nvPr/>
          </p:nvSpPr>
          <p:spPr>
            <a:xfrm>
              <a:off x="5782901" y="3171605"/>
              <a:ext cx="438600" cy="431400"/>
            </a:xfrm>
            <a:custGeom>
              <a:rect b="b" l="l" r="r" t="t"/>
              <a:pathLst>
                <a:path extrusionOk="0" h="120000" w="120000">
                  <a:moveTo>
                    <a:pt x="119337" y="51910"/>
                  </a:moveTo>
                  <a:cubicBezTo>
                    <a:pt x="120000" y="53932"/>
                    <a:pt x="120000" y="56629"/>
                    <a:pt x="120000" y="57977"/>
                  </a:cubicBezTo>
                  <a:cubicBezTo>
                    <a:pt x="120000" y="76853"/>
                    <a:pt x="113370" y="91685"/>
                    <a:pt x="100773" y="103820"/>
                  </a:cubicBezTo>
                  <a:cubicBezTo>
                    <a:pt x="89502" y="113932"/>
                    <a:pt x="74917" y="120000"/>
                    <a:pt x="59005" y="120000"/>
                  </a:cubicBezTo>
                  <a:cubicBezTo>
                    <a:pt x="25856" y="120000"/>
                    <a:pt x="0" y="93707"/>
                    <a:pt x="0" y="60000"/>
                  </a:cubicBezTo>
                  <a:cubicBezTo>
                    <a:pt x="0" y="25617"/>
                    <a:pt x="25193" y="0"/>
                    <a:pt x="59005" y="0"/>
                  </a:cubicBezTo>
                  <a:cubicBezTo>
                    <a:pt x="78232" y="0"/>
                    <a:pt x="95469" y="8089"/>
                    <a:pt x="106740" y="22921"/>
                  </a:cubicBezTo>
                  <a:cubicBezTo>
                    <a:pt x="86187" y="39101"/>
                    <a:pt x="86187" y="39101"/>
                    <a:pt x="86187" y="39101"/>
                  </a:cubicBezTo>
                  <a:cubicBezTo>
                    <a:pt x="78232" y="29662"/>
                    <a:pt x="70276" y="25617"/>
                    <a:pt x="59668" y="25617"/>
                  </a:cubicBezTo>
                  <a:cubicBezTo>
                    <a:pt x="41767" y="25617"/>
                    <a:pt x="27845" y="40449"/>
                    <a:pt x="27845" y="60000"/>
                  </a:cubicBezTo>
                  <a:cubicBezTo>
                    <a:pt x="27845" y="79550"/>
                    <a:pt x="42430" y="94382"/>
                    <a:pt x="60994" y="94382"/>
                  </a:cubicBezTo>
                  <a:cubicBezTo>
                    <a:pt x="74254" y="94382"/>
                    <a:pt x="84861" y="86966"/>
                    <a:pt x="89502" y="74157"/>
                  </a:cubicBezTo>
                  <a:cubicBezTo>
                    <a:pt x="61657" y="74157"/>
                    <a:pt x="61657" y="74157"/>
                    <a:pt x="61657" y="74157"/>
                  </a:cubicBezTo>
                  <a:cubicBezTo>
                    <a:pt x="61657" y="51910"/>
                    <a:pt x="61657" y="51910"/>
                    <a:pt x="61657" y="51910"/>
                  </a:cubicBezTo>
                  <a:lnTo>
                    <a:pt x="119337" y="51910"/>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59" name="Google Shape;559;p13"/>
            <p:cNvSpPr/>
            <p:nvPr/>
          </p:nvSpPr>
          <p:spPr>
            <a:xfrm>
              <a:off x="6253235" y="3178777"/>
              <a:ext cx="101400" cy="414900"/>
            </a:xfrm>
            <a:prstGeom prst="rect">
              <a:avLst/>
            </a:prstGeom>
            <a:solidFill>
              <a:srgbClr val="F37B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Calibri"/>
                <a:ea typeface="Calibri"/>
                <a:cs typeface="Calibri"/>
                <a:sym typeface="Calibri"/>
              </a:endParaRPr>
            </a:p>
          </p:txBody>
        </p:sp>
        <p:sp>
          <p:nvSpPr>
            <p:cNvPr id="560" name="Google Shape;560;p13"/>
            <p:cNvSpPr/>
            <p:nvPr/>
          </p:nvSpPr>
          <p:spPr>
            <a:xfrm>
              <a:off x="6372098" y="3178777"/>
              <a:ext cx="293100" cy="414900"/>
            </a:xfrm>
            <a:custGeom>
              <a:rect b="b" l="l" r="r" t="t"/>
              <a:pathLst>
                <a:path extrusionOk="0" h="120000" w="120000">
                  <a:moveTo>
                    <a:pt x="80559" y="120000"/>
                  </a:moveTo>
                  <a:lnTo>
                    <a:pt x="39860" y="120000"/>
                  </a:lnTo>
                  <a:lnTo>
                    <a:pt x="39860" y="24000"/>
                  </a:lnTo>
                  <a:lnTo>
                    <a:pt x="0" y="24000"/>
                  </a:lnTo>
                  <a:lnTo>
                    <a:pt x="0" y="0"/>
                  </a:lnTo>
                  <a:lnTo>
                    <a:pt x="120000" y="0"/>
                  </a:lnTo>
                  <a:lnTo>
                    <a:pt x="120000" y="24000"/>
                  </a:lnTo>
                  <a:lnTo>
                    <a:pt x="80559" y="24000"/>
                  </a:lnTo>
                  <a:lnTo>
                    <a:pt x="80559" y="120000"/>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61" name="Google Shape;561;p13"/>
            <p:cNvSpPr/>
            <p:nvPr/>
          </p:nvSpPr>
          <p:spPr>
            <a:xfrm>
              <a:off x="6622121" y="3178777"/>
              <a:ext cx="399600" cy="414900"/>
            </a:xfrm>
            <a:custGeom>
              <a:rect b="b" l="l" r="r" t="t"/>
              <a:pathLst>
                <a:path extrusionOk="0" h="120000" w="120000">
                  <a:moveTo>
                    <a:pt x="36923" y="103111"/>
                  </a:moveTo>
                  <a:lnTo>
                    <a:pt x="32000" y="120000"/>
                  </a:lnTo>
                  <a:lnTo>
                    <a:pt x="0" y="120000"/>
                  </a:lnTo>
                  <a:lnTo>
                    <a:pt x="40615" y="0"/>
                  </a:lnTo>
                  <a:lnTo>
                    <a:pt x="79384" y="0"/>
                  </a:lnTo>
                  <a:lnTo>
                    <a:pt x="120000" y="120000"/>
                  </a:lnTo>
                  <a:lnTo>
                    <a:pt x="87384" y="120000"/>
                  </a:lnTo>
                  <a:lnTo>
                    <a:pt x="81538" y="103111"/>
                  </a:lnTo>
                  <a:lnTo>
                    <a:pt x="36923" y="103111"/>
                  </a:lnTo>
                  <a:close/>
                  <a:moveTo>
                    <a:pt x="59692" y="34370"/>
                  </a:moveTo>
                  <a:lnTo>
                    <a:pt x="44923" y="79407"/>
                  </a:lnTo>
                  <a:lnTo>
                    <a:pt x="74153" y="79407"/>
                  </a:lnTo>
                  <a:lnTo>
                    <a:pt x="59692" y="34370"/>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62" name="Google Shape;562;p13"/>
            <p:cNvSpPr/>
            <p:nvPr/>
          </p:nvSpPr>
          <p:spPr>
            <a:xfrm>
              <a:off x="7039171" y="3178777"/>
              <a:ext cx="237600" cy="414900"/>
            </a:xfrm>
            <a:custGeom>
              <a:rect b="b" l="l" r="r" t="t"/>
              <a:pathLst>
                <a:path extrusionOk="0" h="120000" w="120000">
                  <a:moveTo>
                    <a:pt x="120000" y="96888"/>
                  </a:moveTo>
                  <a:lnTo>
                    <a:pt x="120000" y="120000"/>
                  </a:lnTo>
                  <a:lnTo>
                    <a:pt x="0" y="120000"/>
                  </a:lnTo>
                  <a:lnTo>
                    <a:pt x="0" y="0"/>
                  </a:lnTo>
                  <a:lnTo>
                    <a:pt x="51206" y="0"/>
                  </a:lnTo>
                  <a:lnTo>
                    <a:pt x="51206" y="96888"/>
                  </a:lnTo>
                  <a:lnTo>
                    <a:pt x="120000" y="96888"/>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563" name="Google Shape;563;p13"/>
          <p:cNvCxnSpPr/>
          <p:nvPr/>
        </p:nvCxnSpPr>
        <p:spPr>
          <a:xfrm>
            <a:off x="3962400" y="2025684"/>
            <a:ext cx="0" cy="1020900"/>
          </a:xfrm>
          <a:prstGeom prst="straightConnector1">
            <a:avLst/>
          </a:prstGeom>
          <a:noFill/>
          <a:ln cap="flat" cmpd="sng" w="25400">
            <a:solidFill>
              <a:srgbClr val="7F7F7F"/>
            </a:solidFill>
            <a:prstDash val="dot"/>
            <a:round/>
            <a:headEnd len="sm" w="sm" type="none"/>
            <a:tailEnd len="sm" w="sm" type="none"/>
          </a:ln>
        </p:spPr>
      </p:cxnSp>
      <p:sp>
        <p:nvSpPr>
          <p:cNvPr id="564" name="Google Shape;564;p13"/>
          <p:cNvSpPr txBox="1"/>
          <p:nvPr>
            <p:ph type="title"/>
          </p:nvPr>
        </p:nvSpPr>
        <p:spPr>
          <a:xfrm>
            <a:off x="4191000" y="2218073"/>
            <a:ext cx="4191000" cy="6063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Tahoma"/>
              <a:buNone/>
              <a:defRPr b="1" i="0" sz="3200" u="none" cap="none" strike="noStrike">
                <a:solidFill>
                  <a:srgbClr val="000000"/>
                </a:solidFill>
                <a:latin typeface="Tahoma"/>
                <a:ea typeface="Tahoma"/>
                <a:cs typeface="Tahoma"/>
                <a:sym typeface="Tahom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565" name="Shape 565"/>
        <p:cNvGrpSpPr/>
        <p:nvPr/>
      </p:nvGrpSpPr>
      <p:grpSpPr>
        <a:xfrm>
          <a:off x="0" y="0"/>
          <a:ext cx="0" cy="0"/>
          <a:chOff x="0" y="0"/>
          <a:chExt cx="0" cy="0"/>
        </a:xfrm>
      </p:grpSpPr>
      <p:sp>
        <p:nvSpPr>
          <p:cNvPr id="566" name="Google Shape;566;p14"/>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567" name="Google Shape;567;p14"/>
          <p:cNvSpPr txBox="1"/>
          <p:nvPr>
            <p:ph type="title"/>
          </p:nvPr>
        </p:nvSpPr>
        <p:spPr>
          <a:xfrm>
            <a:off x="576877" y="238125"/>
            <a:ext cx="8143200" cy="4287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Tahoma"/>
              <a:buNone/>
              <a:defRPr b="1" i="0" sz="2100" u="none" cap="none" strike="noStrike">
                <a:solidFill>
                  <a:srgbClr val="000000"/>
                </a:solidFill>
                <a:latin typeface="Tahoma"/>
                <a:ea typeface="Tahoma"/>
                <a:cs typeface="Tahoma"/>
                <a:sym typeface="Tahom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568" name="Google Shape;568;p14"/>
          <p:cNvPicPr preferRelativeResize="0"/>
          <p:nvPr/>
        </p:nvPicPr>
        <p:blipFill rotWithShape="1">
          <a:blip r:embed="rId2">
            <a:alphaModFix/>
          </a:blip>
          <a:srcRect b="0" l="0" r="635" t="0"/>
          <a:stretch/>
        </p:blipFill>
        <p:spPr>
          <a:xfrm>
            <a:off x="1192" y="4513660"/>
            <a:ext cx="9142800" cy="651300"/>
          </a:xfrm>
          <a:prstGeom prst="rect">
            <a:avLst/>
          </a:prstGeom>
          <a:noFill/>
          <a:ln>
            <a:noFill/>
          </a:ln>
        </p:spPr>
      </p:pic>
      <p:sp>
        <p:nvSpPr>
          <p:cNvPr id="569" name="Google Shape;569;p14"/>
          <p:cNvSpPr/>
          <p:nvPr/>
        </p:nvSpPr>
        <p:spPr>
          <a:xfrm>
            <a:off x="4333812" y="742950"/>
            <a:ext cx="628800" cy="50100"/>
          </a:xfrm>
          <a:prstGeom prst="rect">
            <a:avLst/>
          </a:prstGeom>
          <a:solidFill>
            <a:srgbClr val="F37B2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570" name="Google Shape;570;p14"/>
          <p:cNvSpPr txBox="1"/>
          <p:nvPr>
            <p:ph idx="1" type="body"/>
          </p:nvPr>
        </p:nvSpPr>
        <p:spPr>
          <a:xfrm>
            <a:off x="2743200" y="1989673"/>
            <a:ext cx="4064100" cy="533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37B28"/>
              </a:buClr>
              <a:buSzPts val="1400"/>
              <a:buFont typeface="Questrial"/>
              <a:buNone/>
              <a:defRPr b="0" i="0" sz="18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571" name="Shape 571"/>
        <p:cNvGrpSpPr/>
        <p:nvPr/>
      </p:nvGrpSpPr>
      <p:grpSpPr>
        <a:xfrm>
          <a:off x="0" y="0"/>
          <a:ext cx="0" cy="0"/>
          <a:chOff x="0" y="0"/>
          <a:chExt cx="0" cy="0"/>
        </a:xfrm>
      </p:grpSpPr>
      <p:sp>
        <p:nvSpPr>
          <p:cNvPr id="572" name="Google Shape;572;p15"/>
          <p:cNvSpPr txBox="1"/>
          <p:nvPr>
            <p:ph type="title"/>
          </p:nvPr>
        </p:nvSpPr>
        <p:spPr>
          <a:xfrm>
            <a:off x="86359" y="85725"/>
            <a:ext cx="8143200" cy="428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Tahoma"/>
              <a:buNone/>
              <a:defRPr b="1" i="0" sz="2100" u="none" cap="none" strike="noStrike">
                <a:solidFill>
                  <a:srgbClr val="000000"/>
                </a:solidFill>
                <a:latin typeface="Tahoma"/>
                <a:ea typeface="Tahoma"/>
                <a:cs typeface="Tahoma"/>
                <a:sym typeface="Tahom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grpSp>
        <p:nvGrpSpPr>
          <p:cNvPr id="573" name="Google Shape;573;p15"/>
          <p:cNvGrpSpPr/>
          <p:nvPr/>
        </p:nvGrpSpPr>
        <p:grpSpPr>
          <a:xfrm>
            <a:off x="415011" y="1157893"/>
            <a:ext cx="3332840" cy="3334054"/>
            <a:chOff x="874712" y="1150937"/>
            <a:chExt cx="4943400" cy="4945200"/>
          </a:xfrm>
        </p:grpSpPr>
        <p:sp>
          <p:nvSpPr>
            <p:cNvPr id="574" name="Google Shape;574;p15"/>
            <p:cNvSpPr/>
            <p:nvPr/>
          </p:nvSpPr>
          <p:spPr>
            <a:xfrm>
              <a:off x="874712" y="1150937"/>
              <a:ext cx="4943400" cy="4945200"/>
            </a:xfrm>
            <a:prstGeom prst="ellipse">
              <a:avLst/>
            </a:prstGeom>
            <a:solidFill>
              <a:srgbClr val="D8D8D8"/>
            </a:solidFill>
            <a:ln cap="flat" cmpd="sng" w="5555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75" name="Google Shape;575;p15"/>
            <p:cNvSpPr/>
            <p:nvPr/>
          </p:nvSpPr>
          <p:spPr>
            <a:xfrm>
              <a:off x="1068387" y="1346200"/>
              <a:ext cx="4554600" cy="455460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t/>
              </a:r>
              <a:endParaRPr b="0" i="0" sz="2399" u="none" cap="none" strike="noStrike">
                <a:solidFill>
                  <a:schemeClr val="dk1"/>
                </a:solidFill>
                <a:latin typeface="Calibri"/>
                <a:ea typeface="Calibri"/>
                <a:cs typeface="Calibri"/>
                <a:sym typeface="Calibri"/>
              </a:endParaRPr>
            </a:p>
          </p:txBody>
        </p:sp>
      </p:grpSp>
      <p:grpSp>
        <p:nvGrpSpPr>
          <p:cNvPr id="576" name="Google Shape;576;p15"/>
          <p:cNvGrpSpPr/>
          <p:nvPr/>
        </p:nvGrpSpPr>
        <p:grpSpPr>
          <a:xfrm>
            <a:off x="1562652" y="1742317"/>
            <a:ext cx="1036577" cy="776707"/>
            <a:chOff x="2481263" y="2292350"/>
            <a:chExt cx="1730513" cy="1295375"/>
          </a:xfrm>
        </p:grpSpPr>
        <p:sp>
          <p:nvSpPr>
            <p:cNvPr id="577" name="Google Shape;577;p15"/>
            <p:cNvSpPr/>
            <p:nvPr/>
          </p:nvSpPr>
          <p:spPr>
            <a:xfrm>
              <a:off x="2481263" y="2308225"/>
              <a:ext cx="189000" cy="265200"/>
            </a:xfrm>
            <a:custGeom>
              <a:rect b="b" l="l" r="r" t="t"/>
              <a:pathLst>
                <a:path extrusionOk="0" h="120000" w="120000">
                  <a:moveTo>
                    <a:pt x="80672" y="120000"/>
                  </a:moveTo>
                  <a:lnTo>
                    <a:pt x="39327" y="120000"/>
                  </a:lnTo>
                  <a:lnTo>
                    <a:pt x="39327" y="23712"/>
                  </a:lnTo>
                  <a:lnTo>
                    <a:pt x="0" y="23712"/>
                  </a:lnTo>
                  <a:lnTo>
                    <a:pt x="0" y="0"/>
                  </a:lnTo>
                  <a:lnTo>
                    <a:pt x="120000" y="0"/>
                  </a:lnTo>
                  <a:lnTo>
                    <a:pt x="120000" y="23712"/>
                  </a:lnTo>
                  <a:lnTo>
                    <a:pt x="80672" y="23712"/>
                  </a:lnTo>
                  <a:lnTo>
                    <a:pt x="80672" y="120000"/>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78" name="Google Shape;578;p15"/>
            <p:cNvSpPr/>
            <p:nvPr/>
          </p:nvSpPr>
          <p:spPr>
            <a:xfrm>
              <a:off x="2654459" y="2298700"/>
              <a:ext cx="285900" cy="281100"/>
            </a:xfrm>
            <a:custGeom>
              <a:rect b="b" l="l" r="r" t="t"/>
              <a:pathLst>
                <a:path extrusionOk="0" h="120000" w="120000">
                  <a:moveTo>
                    <a:pt x="60645" y="120000"/>
                  </a:moveTo>
                  <a:cubicBezTo>
                    <a:pt x="27096" y="120000"/>
                    <a:pt x="0" y="93626"/>
                    <a:pt x="0" y="60659"/>
                  </a:cubicBezTo>
                  <a:cubicBezTo>
                    <a:pt x="0" y="26373"/>
                    <a:pt x="27096" y="0"/>
                    <a:pt x="60645" y="0"/>
                  </a:cubicBezTo>
                  <a:cubicBezTo>
                    <a:pt x="95483" y="0"/>
                    <a:pt x="120000" y="25054"/>
                    <a:pt x="120000" y="59340"/>
                  </a:cubicBezTo>
                  <a:cubicBezTo>
                    <a:pt x="120000" y="93626"/>
                    <a:pt x="94193" y="120000"/>
                    <a:pt x="60645" y="120000"/>
                  </a:cubicBezTo>
                  <a:close/>
                  <a:moveTo>
                    <a:pt x="60645" y="26373"/>
                  </a:moveTo>
                  <a:cubicBezTo>
                    <a:pt x="42580" y="26373"/>
                    <a:pt x="29677" y="40879"/>
                    <a:pt x="29677" y="60659"/>
                  </a:cubicBezTo>
                  <a:cubicBezTo>
                    <a:pt x="29677" y="79120"/>
                    <a:pt x="42580" y="93626"/>
                    <a:pt x="60645" y="93626"/>
                  </a:cubicBezTo>
                  <a:cubicBezTo>
                    <a:pt x="78709" y="93626"/>
                    <a:pt x="92903" y="79120"/>
                    <a:pt x="92903" y="60659"/>
                  </a:cubicBezTo>
                  <a:cubicBezTo>
                    <a:pt x="92903" y="40879"/>
                    <a:pt x="78709" y="26373"/>
                    <a:pt x="60645" y="26373"/>
                  </a:cubicBezTo>
                </a:path>
              </a:pathLst>
            </a:custGeom>
            <a:solidFill>
              <a:srgbClr val="221F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79" name="Google Shape;579;p15"/>
            <p:cNvSpPr/>
            <p:nvPr/>
          </p:nvSpPr>
          <p:spPr>
            <a:xfrm>
              <a:off x="2481263" y="2600325"/>
              <a:ext cx="189000" cy="268200"/>
            </a:xfrm>
            <a:custGeom>
              <a:rect b="b" l="l" r="r" t="t"/>
              <a:pathLst>
                <a:path extrusionOk="0" h="120000" w="120000">
                  <a:moveTo>
                    <a:pt x="80672" y="120000"/>
                  </a:moveTo>
                  <a:lnTo>
                    <a:pt x="39327" y="120000"/>
                  </a:lnTo>
                  <a:lnTo>
                    <a:pt x="39327" y="23431"/>
                  </a:lnTo>
                  <a:lnTo>
                    <a:pt x="0" y="23431"/>
                  </a:lnTo>
                  <a:lnTo>
                    <a:pt x="0" y="0"/>
                  </a:lnTo>
                  <a:lnTo>
                    <a:pt x="120000" y="0"/>
                  </a:lnTo>
                  <a:lnTo>
                    <a:pt x="120000" y="23431"/>
                  </a:lnTo>
                  <a:lnTo>
                    <a:pt x="80672" y="23431"/>
                  </a:lnTo>
                  <a:lnTo>
                    <a:pt x="80672" y="120000"/>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80" name="Google Shape;580;p15"/>
            <p:cNvSpPr/>
            <p:nvPr/>
          </p:nvSpPr>
          <p:spPr>
            <a:xfrm>
              <a:off x="2684650" y="2600325"/>
              <a:ext cx="222600" cy="268200"/>
            </a:xfrm>
            <a:custGeom>
              <a:rect b="b" l="l" r="r" t="t"/>
              <a:pathLst>
                <a:path extrusionOk="0" h="120000" w="120000">
                  <a:moveTo>
                    <a:pt x="35142" y="120000"/>
                  </a:moveTo>
                  <a:lnTo>
                    <a:pt x="0" y="120000"/>
                  </a:lnTo>
                  <a:lnTo>
                    <a:pt x="0" y="0"/>
                  </a:lnTo>
                  <a:lnTo>
                    <a:pt x="35142" y="0"/>
                  </a:lnTo>
                  <a:lnTo>
                    <a:pt x="35142" y="49704"/>
                  </a:lnTo>
                  <a:lnTo>
                    <a:pt x="83142" y="49704"/>
                  </a:lnTo>
                  <a:lnTo>
                    <a:pt x="83142" y="0"/>
                  </a:lnTo>
                  <a:lnTo>
                    <a:pt x="120000" y="0"/>
                  </a:lnTo>
                  <a:lnTo>
                    <a:pt x="120000" y="120000"/>
                  </a:lnTo>
                  <a:lnTo>
                    <a:pt x="83142" y="120000"/>
                  </a:lnTo>
                  <a:lnTo>
                    <a:pt x="83142" y="71715"/>
                  </a:lnTo>
                  <a:lnTo>
                    <a:pt x="35142" y="71715"/>
                  </a:lnTo>
                  <a:lnTo>
                    <a:pt x="35142" y="120000"/>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81" name="Google Shape;581;p15"/>
            <p:cNvSpPr/>
            <p:nvPr/>
          </p:nvSpPr>
          <p:spPr>
            <a:xfrm>
              <a:off x="2927760" y="2600325"/>
              <a:ext cx="150900" cy="268200"/>
            </a:xfrm>
            <a:custGeom>
              <a:rect b="b" l="l" r="r" t="t"/>
              <a:pathLst>
                <a:path extrusionOk="0" h="120000" w="120000">
                  <a:moveTo>
                    <a:pt x="51789" y="48284"/>
                  </a:moveTo>
                  <a:lnTo>
                    <a:pt x="120000" y="48284"/>
                  </a:lnTo>
                  <a:lnTo>
                    <a:pt x="120000" y="70295"/>
                  </a:lnTo>
                  <a:lnTo>
                    <a:pt x="51789" y="70295"/>
                  </a:lnTo>
                  <a:lnTo>
                    <a:pt x="51789" y="96568"/>
                  </a:lnTo>
                  <a:lnTo>
                    <a:pt x="120000" y="96568"/>
                  </a:lnTo>
                  <a:lnTo>
                    <a:pt x="120000" y="120000"/>
                  </a:lnTo>
                  <a:lnTo>
                    <a:pt x="0" y="120000"/>
                  </a:lnTo>
                  <a:lnTo>
                    <a:pt x="0" y="0"/>
                  </a:lnTo>
                  <a:lnTo>
                    <a:pt x="120000" y="0"/>
                  </a:lnTo>
                  <a:lnTo>
                    <a:pt x="120000" y="23431"/>
                  </a:lnTo>
                  <a:lnTo>
                    <a:pt x="51789" y="23431"/>
                  </a:lnTo>
                  <a:lnTo>
                    <a:pt x="51789" y="48284"/>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82" name="Google Shape;582;p15"/>
            <p:cNvSpPr/>
            <p:nvPr/>
          </p:nvSpPr>
          <p:spPr>
            <a:xfrm>
              <a:off x="2506685" y="2892425"/>
              <a:ext cx="227100" cy="271500"/>
            </a:xfrm>
            <a:custGeom>
              <a:rect b="b" l="l" r="r" t="t"/>
              <a:pathLst>
                <a:path extrusionOk="0" h="120000" w="120000">
                  <a:moveTo>
                    <a:pt x="36083" y="120000"/>
                  </a:moveTo>
                  <a:lnTo>
                    <a:pt x="0" y="120000"/>
                  </a:lnTo>
                  <a:lnTo>
                    <a:pt x="0" y="0"/>
                  </a:lnTo>
                  <a:lnTo>
                    <a:pt x="36083" y="0"/>
                  </a:lnTo>
                  <a:lnTo>
                    <a:pt x="86433" y="68070"/>
                  </a:lnTo>
                  <a:lnTo>
                    <a:pt x="86433" y="0"/>
                  </a:lnTo>
                  <a:lnTo>
                    <a:pt x="120000" y="0"/>
                  </a:lnTo>
                  <a:lnTo>
                    <a:pt x="120000" y="120000"/>
                  </a:lnTo>
                  <a:lnTo>
                    <a:pt x="86433" y="120000"/>
                  </a:lnTo>
                  <a:lnTo>
                    <a:pt x="36083" y="51929"/>
                  </a:lnTo>
                  <a:lnTo>
                    <a:pt x="36083" y="120000"/>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83" name="Google Shape;583;p15"/>
            <p:cNvSpPr/>
            <p:nvPr/>
          </p:nvSpPr>
          <p:spPr>
            <a:xfrm>
              <a:off x="2756152" y="2892425"/>
              <a:ext cx="154200" cy="271500"/>
            </a:xfrm>
            <a:custGeom>
              <a:rect b="b" l="l" r="r" t="t"/>
              <a:pathLst>
                <a:path extrusionOk="0" h="120000" w="120000">
                  <a:moveTo>
                    <a:pt x="50721" y="47719"/>
                  </a:moveTo>
                  <a:lnTo>
                    <a:pt x="120000" y="47719"/>
                  </a:lnTo>
                  <a:lnTo>
                    <a:pt x="120000" y="72280"/>
                  </a:lnTo>
                  <a:lnTo>
                    <a:pt x="50721" y="72280"/>
                  </a:lnTo>
                  <a:lnTo>
                    <a:pt x="50721" y="96842"/>
                  </a:lnTo>
                  <a:lnTo>
                    <a:pt x="120000" y="96842"/>
                  </a:lnTo>
                  <a:lnTo>
                    <a:pt x="120000" y="120000"/>
                  </a:lnTo>
                  <a:lnTo>
                    <a:pt x="0" y="120000"/>
                  </a:lnTo>
                  <a:lnTo>
                    <a:pt x="0" y="0"/>
                  </a:lnTo>
                  <a:lnTo>
                    <a:pt x="120000" y="0"/>
                  </a:lnTo>
                  <a:lnTo>
                    <a:pt x="120000" y="24561"/>
                  </a:lnTo>
                  <a:lnTo>
                    <a:pt x="50721" y="24561"/>
                  </a:lnTo>
                  <a:lnTo>
                    <a:pt x="50721" y="47719"/>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84" name="Google Shape;584;p15"/>
            <p:cNvSpPr/>
            <p:nvPr/>
          </p:nvSpPr>
          <p:spPr>
            <a:xfrm>
              <a:off x="2927760" y="2892425"/>
              <a:ext cx="346500" cy="271500"/>
            </a:xfrm>
            <a:custGeom>
              <a:rect b="b" l="l" r="r" t="t"/>
              <a:pathLst>
                <a:path extrusionOk="0" h="120000" w="120000">
                  <a:moveTo>
                    <a:pt x="96330" y="0"/>
                  </a:moveTo>
                  <a:lnTo>
                    <a:pt x="120000" y="0"/>
                  </a:lnTo>
                  <a:lnTo>
                    <a:pt x="94128" y="120000"/>
                  </a:lnTo>
                  <a:lnTo>
                    <a:pt x="71559" y="120000"/>
                  </a:lnTo>
                  <a:lnTo>
                    <a:pt x="58899" y="49122"/>
                  </a:lnTo>
                  <a:lnTo>
                    <a:pt x="47339" y="120000"/>
                  </a:lnTo>
                  <a:lnTo>
                    <a:pt x="23669" y="120000"/>
                  </a:lnTo>
                  <a:lnTo>
                    <a:pt x="0" y="0"/>
                  </a:lnTo>
                  <a:lnTo>
                    <a:pt x="23669" y="0"/>
                  </a:lnTo>
                  <a:lnTo>
                    <a:pt x="35229" y="68070"/>
                  </a:lnTo>
                  <a:lnTo>
                    <a:pt x="48440" y="0"/>
                  </a:lnTo>
                  <a:lnTo>
                    <a:pt x="71559" y="0"/>
                  </a:lnTo>
                  <a:lnTo>
                    <a:pt x="83669" y="70877"/>
                  </a:lnTo>
                  <a:lnTo>
                    <a:pt x="96330" y="0"/>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85" name="Google Shape;585;p15"/>
            <p:cNvSpPr/>
            <p:nvPr/>
          </p:nvSpPr>
          <p:spPr>
            <a:xfrm>
              <a:off x="3229661" y="3132138"/>
              <a:ext cx="22200" cy="31800"/>
            </a:xfrm>
            <a:custGeom>
              <a:rect b="b" l="l" r="r" t="t"/>
              <a:pathLst>
                <a:path extrusionOk="0" h="120000" w="120000">
                  <a:moveTo>
                    <a:pt x="0" y="0"/>
                  </a:moveTo>
                  <a:lnTo>
                    <a:pt x="0" y="12000"/>
                  </a:lnTo>
                  <a:lnTo>
                    <a:pt x="34285" y="12000"/>
                  </a:lnTo>
                  <a:lnTo>
                    <a:pt x="34285" y="120000"/>
                  </a:lnTo>
                  <a:lnTo>
                    <a:pt x="68571" y="120000"/>
                  </a:lnTo>
                  <a:lnTo>
                    <a:pt x="68571" y="12000"/>
                  </a:lnTo>
                  <a:lnTo>
                    <a:pt x="119999" y="12000"/>
                  </a:lnTo>
                  <a:lnTo>
                    <a:pt x="119999" y="0"/>
                  </a:lnTo>
                  <a:lnTo>
                    <a:pt x="0" y="0"/>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86" name="Google Shape;586;p15"/>
            <p:cNvSpPr/>
            <p:nvPr/>
          </p:nvSpPr>
          <p:spPr>
            <a:xfrm>
              <a:off x="3255085" y="3132138"/>
              <a:ext cx="30300" cy="31800"/>
            </a:xfrm>
            <a:custGeom>
              <a:rect b="b" l="l" r="r" t="t"/>
              <a:pathLst>
                <a:path extrusionOk="0" h="120000" w="120000">
                  <a:moveTo>
                    <a:pt x="107368" y="0"/>
                  </a:moveTo>
                  <a:lnTo>
                    <a:pt x="63157" y="108000"/>
                  </a:lnTo>
                  <a:lnTo>
                    <a:pt x="25263" y="0"/>
                  </a:lnTo>
                  <a:lnTo>
                    <a:pt x="0" y="0"/>
                  </a:lnTo>
                  <a:lnTo>
                    <a:pt x="0" y="120000"/>
                  </a:lnTo>
                  <a:lnTo>
                    <a:pt x="12631" y="120000"/>
                  </a:lnTo>
                  <a:lnTo>
                    <a:pt x="12631" y="36000"/>
                  </a:lnTo>
                  <a:lnTo>
                    <a:pt x="63157" y="120000"/>
                  </a:lnTo>
                  <a:lnTo>
                    <a:pt x="75789" y="120000"/>
                  </a:lnTo>
                  <a:lnTo>
                    <a:pt x="120000" y="36000"/>
                  </a:lnTo>
                  <a:lnTo>
                    <a:pt x="120000" y="120000"/>
                  </a:lnTo>
                  <a:lnTo>
                    <a:pt x="120000" y="0"/>
                  </a:lnTo>
                  <a:lnTo>
                    <a:pt x="107368" y="0"/>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87" name="Google Shape;587;p15"/>
            <p:cNvSpPr/>
            <p:nvPr/>
          </p:nvSpPr>
          <p:spPr>
            <a:xfrm>
              <a:off x="3466417" y="2963863"/>
              <a:ext cx="220800" cy="214200"/>
            </a:xfrm>
            <a:custGeom>
              <a:rect b="b" l="l" r="r" t="t"/>
              <a:pathLst>
                <a:path extrusionOk="0" h="120000" w="120000">
                  <a:moveTo>
                    <a:pt x="120000" y="40888"/>
                  </a:moveTo>
                  <a:lnTo>
                    <a:pt x="91510" y="120000"/>
                  </a:lnTo>
                  <a:lnTo>
                    <a:pt x="0" y="0"/>
                  </a:lnTo>
                  <a:lnTo>
                    <a:pt x="120000" y="40888"/>
                  </a:lnTo>
                  <a:close/>
                </a:path>
              </a:pathLst>
            </a:custGeom>
            <a:solidFill>
              <a:srgbClr val="3CB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88" name="Google Shape;588;p15"/>
            <p:cNvSpPr/>
            <p:nvPr/>
          </p:nvSpPr>
          <p:spPr>
            <a:xfrm>
              <a:off x="3634846" y="3036888"/>
              <a:ext cx="370200" cy="141300"/>
            </a:xfrm>
            <a:custGeom>
              <a:rect b="b" l="l" r="r" t="t"/>
              <a:pathLst>
                <a:path extrusionOk="0" h="120000" w="120000">
                  <a:moveTo>
                    <a:pt x="16995" y="0"/>
                  </a:moveTo>
                  <a:lnTo>
                    <a:pt x="0" y="120000"/>
                  </a:lnTo>
                  <a:lnTo>
                    <a:pt x="120000" y="91685"/>
                  </a:lnTo>
                  <a:lnTo>
                    <a:pt x="16995" y="0"/>
                  </a:lnTo>
                  <a:close/>
                </a:path>
              </a:pathLst>
            </a:custGeom>
            <a:solidFill>
              <a:srgbClr val="40C3E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89" name="Google Shape;589;p15"/>
            <p:cNvSpPr/>
            <p:nvPr/>
          </p:nvSpPr>
          <p:spPr>
            <a:xfrm>
              <a:off x="3466417" y="2635250"/>
              <a:ext cx="538800" cy="512700"/>
            </a:xfrm>
            <a:custGeom>
              <a:rect b="b" l="l" r="r" t="t"/>
              <a:pathLst>
                <a:path extrusionOk="0" h="120000" w="120000">
                  <a:moveTo>
                    <a:pt x="45309" y="0"/>
                  </a:moveTo>
                  <a:lnTo>
                    <a:pt x="0" y="77647"/>
                  </a:lnTo>
                  <a:lnTo>
                    <a:pt x="120000" y="120000"/>
                  </a:lnTo>
                  <a:lnTo>
                    <a:pt x="45309" y="0"/>
                  </a:lnTo>
                  <a:close/>
                </a:path>
              </a:pathLst>
            </a:custGeom>
            <a:solidFill>
              <a:srgbClr val="22A4D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90" name="Google Shape;590;p15"/>
            <p:cNvSpPr/>
            <p:nvPr/>
          </p:nvSpPr>
          <p:spPr>
            <a:xfrm>
              <a:off x="3420337" y="2779713"/>
              <a:ext cx="159000" cy="184200"/>
            </a:xfrm>
            <a:custGeom>
              <a:rect b="b" l="l" r="r" t="t"/>
              <a:pathLst>
                <a:path extrusionOk="0" h="120000" w="120000">
                  <a:moveTo>
                    <a:pt x="120000" y="0"/>
                  </a:moveTo>
                  <a:lnTo>
                    <a:pt x="34800" y="120000"/>
                  </a:lnTo>
                  <a:lnTo>
                    <a:pt x="0" y="19655"/>
                  </a:lnTo>
                  <a:lnTo>
                    <a:pt x="120000" y="0"/>
                  </a:lnTo>
                  <a:close/>
                </a:path>
              </a:pathLst>
            </a:custGeom>
            <a:solidFill>
              <a:srgbClr val="F0B22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91" name="Google Shape;591;p15"/>
            <p:cNvSpPr/>
            <p:nvPr/>
          </p:nvSpPr>
          <p:spPr>
            <a:xfrm>
              <a:off x="3672980" y="2301875"/>
              <a:ext cx="208200" cy="619200"/>
            </a:xfrm>
            <a:custGeom>
              <a:rect b="b" l="l" r="r" t="t"/>
              <a:pathLst>
                <a:path extrusionOk="0" h="120000" w="120000">
                  <a:moveTo>
                    <a:pt x="0" y="64615"/>
                  </a:moveTo>
                  <a:lnTo>
                    <a:pt x="120000" y="0"/>
                  </a:lnTo>
                  <a:lnTo>
                    <a:pt x="108091" y="120000"/>
                  </a:lnTo>
                  <a:lnTo>
                    <a:pt x="0" y="64615"/>
                  </a:lnTo>
                  <a:close/>
                </a:path>
              </a:pathLst>
            </a:custGeom>
            <a:solidFill>
              <a:srgbClr val="3941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92" name="Google Shape;592;p15"/>
            <p:cNvSpPr/>
            <p:nvPr/>
          </p:nvSpPr>
          <p:spPr>
            <a:xfrm>
              <a:off x="3420337" y="2590800"/>
              <a:ext cx="92100" cy="219000"/>
            </a:xfrm>
            <a:custGeom>
              <a:rect b="b" l="l" r="r" t="t"/>
              <a:pathLst>
                <a:path extrusionOk="0" h="120000" w="120000">
                  <a:moveTo>
                    <a:pt x="120000" y="109565"/>
                  </a:moveTo>
                  <a:lnTo>
                    <a:pt x="0" y="0"/>
                  </a:lnTo>
                  <a:lnTo>
                    <a:pt x="0" y="120000"/>
                  </a:lnTo>
                  <a:lnTo>
                    <a:pt x="120000" y="109565"/>
                  </a:lnTo>
                  <a:close/>
                </a:path>
              </a:pathLst>
            </a:custGeom>
            <a:solidFill>
              <a:srgbClr val="F07B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93" name="Google Shape;593;p15"/>
            <p:cNvSpPr/>
            <p:nvPr/>
          </p:nvSpPr>
          <p:spPr>
            <a:xfrm>
              <a:off x="3420337" y="2489200"/>
              <a:ext cx="341700" cy="290400"/>
            </a:xfrm>
            <a:custGeom>
              <a:rect b="b" l="l" r="r" t="t"/>
              <a:pathLst>
                <a:path extrusionOk="0" h="120000" w="120000">
                  <a:moveTo>
                    <a:pt x="56930" y="120000"/>
                  </a:moveTo>
                  <a:lnTo>
                    <a:pt x="0" y="40655"/>
                  </a:lnTo>
                  <a:lnTo>
                    <a:pt x="120000" y="0"/>
                  </a:lnTo>
                  <a:lnTo>
                    <a:pt x="56930" y="120000"/>
                  </a:lnTo>
                  <a:close/>
                </a:path>
              </a:pathLst>
            </a:custGeom>
            <a:solidFill>
              <a:srgbClr val="E726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94" name="Google Shape;594;p15"/>
            <p:cNvSpPr/>
            <p:nvPr/>
          </p:nvSpPr>
          <p:spPr>
            <a:xfrm>
              <a:off x="3420337" y="2590800"/>
              <a:ext cx="159000" cy="206400"/>
            </a:xfrm>
            <a:custGeom>
              <a:rect b="b" l="l" r="r" t="t"/>
              <a:pathLst>
                <a:path extrusionOk="0" h="120000" w="120000">
                  <a:moveTo>
                    <a:pt x="45600" y="120000"/>
                  </a:moveTo>
                  <a:lnTo>
                    <a:pt x="0" y="0"/>
                  </a:lnTo>
                  <a:lnTo>
                    <a:pt x="120000" y="109846"/>
                  </a:lnTo>
                  <a:lnTo>
                    <a:pt x="45600" y="120000"/>
                  </a:lnTo>
                  <a:close/>
                </a:path>
              </a:pathLst>
            </a:custGeom>
            <a:solidFill>
              <a:srgbClr val="E1282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95" name="Google Shape;595;p15"/>
            <p:cNvSpPr/>
            <p:nvPr/>
          </p:nvSpPr>
          <p:spPr>
            <a:xfrm>
              <a:off x="3420337" y="2386013"/>
              <a:ext cx="214500" cy="204900"/>
            </a:xfrm>
            <a:custGeom>
              <a:rect b="b" l="l" r="r" t="t"/>
              <a:pathLst>
                <a:path extrusionOk="0" h="120000" w="120000">
                  <a:moveTo>
                    <a:pt x="68444" y="0"/>
                  </a:moveTo>
                  <a:lnTo>
                    <a:pt x="0" y="120000"/>
                  </a:lnTo>
                  <a:lnTo>
                    <a:pt x="120000" y="84651"/>
                  </a:lnTo>
                  <a:lnTo>
                    <a:pt x="68444" y="0"/>
                  </a:lnTo>
                  <a:close/>
                </a:path>
              </a:pathLst>
            </a:custGeom>
            <a:solidFill>
              <a:srgbClr val="B32B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96" name="Google Shape;596;p15"/>
            <p:cNvSpPr/>
            <p:nvPr/>
          </p:nvSpPr>
          <p:spPr>
            <a:xfrm>
              <a:off x="3542685" y="2292350"/>
              <a:ext cx="193800" cy="238200"/>
            </a:xfrm>
            <a:custGeom>
              <a:rect b="b" l="l" r="r" t="t"/>
              <a:pathLst>
                <a:path extrusionOk="0" h="120000" w="120000">
                  <a:moveTo>
                    <a:pt x="0" y="48000"/>
                  </a:moveTo>
                  <a:lnTo>
                    <a:pt x="120000" y="0"/>
                  </a:lnTo>
                  <a:lnTo>
                    <a:pt x="57049" y="120000"/>
                  </a:lnTo>
                  <a:lnTo>
                    <a:pt x="0" y="48000"/>
                  </a:lnTo>
                  <a:close/>
                </a:path>
              </a:pathLst>
            </a:custGeom>
            <a:solidFill>
              <a:srgbClr val="D81B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97" name="Google Shape;597;p15"/>
            <p:cNvSpPr/>
            <p:nvPr/>
          </p:nvSpPr>
          <p:spPr>
            <a:xfrm>
              <a:off x="3634846" y="2292350"/>
              <a:ext cx="127200" cy="238200"/>
            </a:xfrm>
            <a:custGeom>
              <a:rect b="b" l="l" r="r" t="t"/>
              <a:pathLst>
                <a:path extrusionOk="0" h="120000" w="120000">
                  <a:moveTo>
                    <a:pt x="120000" y="100800"/>
                  </a:moveTo>
                  <a:lnTo>
                    <a:pt x="96000" y="0"/>
                  </a:lnTo>
                  <a:lnTo>
                    <a:pt x="0" y="120000"/>
                  </a:lnTo>
                  <a:lnTo>
                    <a:pt x="120000" y="100800"/>
                  </a:lnTo>
                  <a:close/>
                </a:path>
              </a:pathLst>
            </a:custGeom>
            <a:solidFill>
              <a:srgbClr val="6E389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98" name="Google Shape;598;p15"/>
            <p:cNvSpPr/>
            <p:nvPr/>
          </p:nvSpPr>
          <p:spPr>
            <a:xfrm>
              <a:off x="3736539" y="2292350"/>
              <a:ext cx="144600" cy="196800"/>
            </a:xfrm>
            <a:custGeom>
              <a:rect b="b" l="l" r="r" t="t"/>
              <a:pathLst>
                <a:path extrusionOk="0" h="120000" w="120000">
                  <a:moveTo>
                    <a:pt x="21098" y="120000"/>
                  </a:moveTo>
                  <a:lnTo>
                    <a:pt x="0" y="0"/>
                  </a:lnTo>
                  <a:lnTo>
                    <a:pt x="120000" y="3870"/>
                  </a:lnTo>
                  <a:lnTo>
                    <a:pt x="21098" y="120000"/>
                  </a:lnTo>
                  <a:close/>
                </a:path>
              </a:pathLst>
            </a:custGeom>
            <a:solidFill>
              <a:srgbClr val="B32B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99" name="Google Shape;599;p15"/>
            <p:cNvSpPr/>
            <p:nvPr/>
          </p:nvSpPr>
          <p:spPr>
            <a:xfrm>
              <a:off x="3870012" y="2301875"/>
              <a:ext cx="95400" cy="341400"/>
            </a:xfrm>
            <a:custGeom>
              <a:rect b="b" l="l" r="r" t="t"/>
              <a:pathLst>
                <a:path extrusionOk="0" h="120000" w="120000">
                  <a:moveTo>
                    <a:pt x="0" y="120000"/>
                  </a:moveTo>
                  <a:lnTo>
                    <a:pt x="10000" y="0"/>
                  </a:lnTo>
                  <a:lnTo>
                    <a:pt x="120000" y="93209"/>
                  </a:lnTo>
                  <a:lnTo>
                    <a:pt x="0" y="120000"/>
                  </a:lnTo>
                  <a:close/>
                </a:path>
              </a:pathLst>
            </a:custGeom>
            <a:solidFill>
              <a:srgbClr val="D81B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600" name="Google Shape;600;p15"/>
            <p:cNvSpPr/>
            <p:nvPr/>
          </p:nvSpPr>
          <p:spPr>
            <a:xfrm>
              <a:off x="3881135" y="2301875"/>
              <a:ext cx="166800" cy="268200"/>
            </a:xfrm>
            <a:custGeom>
              <a:rect b="b" l="l" r="r" t="t"/>
              <a:pathLst>
                <a:path extrusionOk="0" h="120000" w="120000">
                  <a:moveTo>
                    <a:pt x="120000" y="88047"/>
                  </a:moveTo>
                  <a:lnTo>
                    <a:pt x="0" y="0"/>
                  </a:lnTo>
                  <a:lnTo>
                    <a:pt x="58285" y="120000"/>
                  </a:lnTo>
                  <a:lnTo>
                    <a:pt x="120000" y="88047"/>
                  </a:lnTo>
                  <a:close/>
                </a:path>
              </a:pathLst>
            </a:custGeom>
            <a:solidFill>
              <a:srgbClr val="B32B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601" name="Google Shape;601;p15"/>
            <p:cNvSpPr/>
            <p:nvPr/>
          </p:nvSpPr>
          <p:spPr>
            <a:xfrm>
              <a:off x="3860478" y="2643188"/>
              <a:ext cx="177900" cy="277800"/>
            </a:xfrm>
            <a:custGeom>
              <a:rect b="b" l="l" r="r" t="t"/>
              <a:pathLst>
                <a:path extrusionOk="0" h="120000" w="120000">
                  <a:moveTo>
                    <a:pt x="119999" y="56228"/>
                  </a:moveTo>
                  <a:lnTo>
                    <a:pt x="6428" y="0"/>
                  </a:lnTo>
                  <a:lnTo>
                    <a:pt x="0" y="119999"/>
                  </a:lnTo>
                  <a:lnTo>
                    <a:pt x="119999" y="56228"/>
                  </a:lnTo>
                  <a:close/>
                </a:path>
              </a:pathLst>
            </a:custGeom>
            <a:solidFill>
              <a:srgbClr val="B32B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602" name="Google Shape;602;p15"/>
            <p:cNvSpPr/>
            <p:nvPr/>
          </p:nvSpPr>
          <p:spPr>
            <a:xfrm>
              <a:off x="3870012" y="2498725"/>
              <a:ext cx="254100" cy="341400"/>
            </a:xfrm>
            <a:custGeom>
              <a:rect b="b" l="l" r="r" t="t"/>
              <a:pathLst>
                <a:path extrusionOk="0" h="120000" w="120000">
                  <a:moveTo>
                    <a:pt x="120000" y="120000"/>
                  </a:moveTo>
                  <a:lnTo>
                    <a:pt x="0" y="50790"/>
                  </a:lnTo>
                  <a:lnTo>
                    <a:pt x="84000" y="0"/>
                  </a:lnTo>
                  <a:lnTo>
                    <a:pt x="120000" y="120000"/>
                  </a:lnTo>
                  <a:close/>
                </a:path>
              </a:pathLst>
            </a:custGeom>
            <a:solidFill>
              <a:srgbClr val="3941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603" name="Google Shape;603;p15"/>
            <p:cNvSpPr/>
            <p:nvPr/>
          </p:nvSpPr>
          <p:spPr>
            <a:xfrm>
              <a:off x="4047975" y="2498725"/>
              <a:ext cx="163800" cy="193800"/>
            </a:xfrm>
            <a:custGeom>
              <a:rect b="b" l="l" r="r" t="t"/>
              <a:pathLst>
                <a:path extrusionOk="0" h="120000" w="120000">
                  <a:moveTo>
                    <a:pt x="29126" y="120000"/>
                  </a:moveTo>
                  <a:lnTo>
                    <a:pt x="120000" y="84590"/>
                  </a:lnTo>
                  <a:lnTo>
                    <a:pt x="0" y="0"/>
                  </a:lnTo>
                  <a:lnTo>
                    <a:pt x="29126" y="120000"/>
                  </a:lnTo>
                  <a:close/>
                </a:path>
              </a:pathLst>
            </a:custGeom>
            <a:solidFill>
              <a:srgbClr val="6E389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604" name="Google Shape;604;p15"/>
            <p:cNvSpPr/>
            <p:nvPr/>
          </p:nvSpPr>
          <p:spPr>
            <a:xfrm>
              <a:off x="4090876" y="2632075"/>
              <a:ext cx="120900" cy="207900"/>
            </a:xfrm>
            <a:custGeom>
              <a:rect b="b" l="l" r="r" t="t"/>
              <a:pathLst>
                <a:path extrusionOk="0" h="120000" w="120000">
                  <a:moveTo>
                    <a:pt x="0" y="32977"/>
                  </a:moveTo>
                  <a:lnTo>
                    <a:pt x="120000" y="0"/>
                  </a:lnTo>
                  <a:lnTo>
                    <a:pt x="36315" y="120000"/>
                  </a:lnTo>
                  <a:lnTo>
                    <a:pt x="0" y="32977"/>
                  </a:lnTo>
                  <a:close/>
                </a:path>
              </a:pathLst>
            </a:custGeom>
            <a:solidFill>
              <a:srgbClr val="2E419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605" name="Google Shape;605;p15"/>
            <p:cNvSpPr/>
            <p:nvPr/>
          </p:nvSpPr>
          <p:spPr>
            <a:xfrm>
              <a:off x="4162380" y="2632075"/>
              <a:ext cx="49200" cy="273000"/>
            </a:xfrm>
            <a:custGeom>
              <a:rect b="b" l="l" r="r" t="t"/>
              <a:pathLst>
                <a:path extrusionOk="0" h="120000" w="120000">
                  <a:moveTo>
                    <a:pt x="112258" y="120000"/>
                  </a:moveTo>
                  <a:lnTo>
                    <a:pt x="120000" y="0"/>
                  </a:lnTo>
                  <a:lnTo>
                    <a:pt x="0" y="52325"/>
                  </a:lnTo>
                  <a:lnTo>
                    <a:pt x="112258" y="120000"/>
                  </a:lnTo>
                  <a:close/>
                </a:path>
              </a:pathLst>
            </a:custGeom>
            <a:solidFill>
              <a:srgbClr val="18529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606" name="Google Shape;606;p15"/>
            <p:cNvSpPr/>
            <p:nvPr/>
          </p:nvSpPr>
          <p:spPr>
            <a:xfrm>
              <a:off x="3860478" y="2754313"/>
              <a:ext cx="344700" cy="166800"/>
            </a:xfrm>
            <a:custGeom>
              <a:rect b="b" l="l" r="r" t="t"/>
              <a:pathLst>
                <a:path extrusionOk="0" h="120000" w="120000">
                  <a:moveTo>
                    <a:pt x="103963" y="0"/>
                  </a:moveTo>
                  <a:lnTo>
                    <a:pt x="91797" y="64000"/>
                  </a:lnTo>
                  <a:lnTo>
                    <a:pt x="61935" y="16000"/>
                  </a:lnTo>
                  <a:lnTo>
                    <a:pt x="0" y="120000"/>
                  </a:lnTo>
                  <a:lnTo>
                    <a:pt x="120000" y="106285"/>
                  </a:lnTo>
                  <a:lnTo>
                    <a:pt x="103963" y="0"/>
                  </a:lnTo>
                  <a:close/>
                </a:path>
              </a:pathLst>
            </a:custGeom>
            <a:solidFill>
              <a:srgbClr val="5C3A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607" name="Google Shape;607;p15"/>
            <p:cNvSpPr/>
            <p:nvPr/>
          </p:nvSpPr>
          <p:spPr>
            <a:xfrm>
              <a:off x="3860478" y="2905125"/>
              <a:ext cx="344700" cy="98400"/>
            </a:xfrm>
            <a:custGeom>
              <a:rect b="b" l="l" r="r" t="t"/>
              <a:pathLst>
                <a:path extrusionOk="0" h="120000" w="120000">
                  <a:moveTo>
                    <a:pt x="112258" y="120000"/>
                  </a:moveTo>
                  <a:lnTo>
                    <a:pt x="120000" y="0"/>
                  </a:lnTo>
                  <a:lnTo>
                    <a:pt x="0" y="23225"/>
                  </a:lnTo>
                  <a:lnTo>
                    <a:pt x="112258" y="120000"/>
                  </a:lnTo>
                  <a:close/>
                </a:path>
              </a:pathLst>
            </a:custGeom>
            <a:solidFill>
              <a:srgbClr val="18529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608" name="Google Shape;608;p15"/>
            <p:cNvSpPr/>
            <p:nvPr/>
          </p:nvSpPr>
          <p:spPr>
            <a:xfrm>
              <a:off x="3860478" y="2921000"/>
              <a:ext cx="322500" cy="227100"/>
            </a:xfrm>
            <a:custGeom>
              <a:rect b="b" l="l" r="r" t="t"/>
              <a:pathLst>
                <a:path extrusionOk="0" h="120000" w="120000">
                  <a:moveTo>
                    <a:pt x="120000" y="41958"/>
                  </a:moveTo>
                  <a:lnTo>
                    <a:pt x="53793" y="120000"/>
                  </a:lnTo>
                  <a:lnTo>
                    <a:pt x="0" y="0"/>
                  </a:lnTo>
                  <a:lnTo>
                    <a:pt x="120000" y="41958"/>
                  </a:lnTo>
                  <a:close/>
                </a:path>
              </a:pathLst>
            </a:custGeom>
            <a:solidFill>
              <a:srgbClr val="2D3D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609" name="Google Shape;609;p15"/>
            <p:cNvSpPr/>
            <p:nvPr/>
          </p:nvSpPr>
          <p:spPr>
            <a:xfrm>
              <a:off x="2506685" y="3225800"/>
              <a:ext cx="289200" cy="355500"/>
            </a:xfrm>
            <a:custGeom>
              <a:rect b="b" l="l" r="r" t="t"/>
              <a:pathLst>
                <a:path extrusionOk="0" h="120000" w="120000">
                  <a:moveTo>
                    <a:pt x="0" y="0"/>
                  </a:moveTo>
                  <a:cubicBezTo>
                    <a:pt x="42127" y="0"/>
                    <a:pt x="42127" y="0"/>
                    <a:pt x="42127" y="0"/>
                  </a:cubicBezTo>
                  <a:cubicBezTo>
                    <a:pt x="67659" y="0"/>
                    <a:pt x="82978" y="4137"/>
                    <a:pt x="95744" y="13448"/>
                  </a:cubicBezTo>
                  <a:cubicBezTo>
                    <a:pt x="112340" y="23793"/>
                    <a:pt x="120000" y="40344"/>
                    <a:pt x="120000" y="58965"/>
                  </a:cubicBezTo>
                  <a:cubicBezTo>
                    <a:pt x="120000" y="77586"/>
                    <a:pt x="111063" y="95172"/>
                    <a:pt x="97021" y="106551"/>
                  </a:cubicBezTo>
                  <a:cubicBezTo>
                    <a:pt x="85531" y="114827"/>
                    <a:pt x="67659" y="120000"/>
                    <a:pt x="47234" y="120000"/>
                  </a:cubicBezTo>
                  <a:cubicBezTo>
                    <a:pt x="0" y="120000"/>
                    <a:pt x="0" y="120000"/>
                    <a:pt x="0" y="120000"/>
                  </a:cubicBezTo>
                  <a:cubicBezTo>
                    <a:pt x="0" y="0"/>
                    <a:pt x="0" y="0"/>
                    <a:pt x="0" y="0"/>
                  </a:cubicBezTo>
                  <a:cubicBezTo>
                    <a:pt x="0" y="0"/>
                    <a:pt x="0" y="0"/>
                    <a:pt x="0" y="0"/>
                  </a:cubicBezTo>
                  <a:close/>
                  <a:moveTo>
                    <a:pt x="34468" y="96206"/>
                  </a:moveTo>
                  <a:cubicBezTo>
                    <a:pt x="40851" y="96206"/>
                    <a:pt x="40851" y="96206"/>
                    <a:pt x="40851" y="96206"/>
                  </a:cubicBezTo>
                  <a:cubicBezTo>
                    <a:pt x="66382" y="96206"/>
                    <a:pt x="84255" y="80689"/>
                    <a:pt x="84255" y="60000"/>
                  </a:cubicBezTo>
                  <a:cubicBezTo>
                    <a:pt x="84255" y="48620"/>
                    <a:pt x="79148" y="38275"/>
                    <a:pt x="71489" y="32068"/>
                  </a:cubicBezTo>
                  <a:cubicBezTo>
                    <a:pt x="63829" y="26896"/>
                    <a:pt x="52340" y="23793"/>
                    <a:pt x="42127" y="23793"/>
                  </a:cubicBezTo>
                  <a:cubicBezTo>
                    <a:pt x="34468" y="23793"/>
                    <a:pt x="34468" y="23793"/>
                    <a:pt x="34468" y="23793"/>
                  </a:cubicBezTo>
                  <a:cubicBezTo>
                    <a:pt x="34468" y="96206"/>
                    <a:pt x="34468" y="96206"/>
                    <a:pt x="34468" y="96206"/>
                  </a:cubicBezTo>
                  <a:cubicBezTo>
                    <a:pt x="34468" y="96206"/>
                    <a:pt x="34468" y="96206"/>
                    <a:pt x="34468" y="96206"/>
                  </a:cubicBezTo>
                  <a:close/>
                </a:path>
              </a:pathLst>
            </a:custGeom>
            <a:solidFill>
              <a:srgbClr val="F07B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610" name="Google Shape;610;p15"/>
            <p:cNvSpPr/>
            <p:nvPr/>
          </p:nvSpPr>
          <p:spPr>
            <a:xfrm>
              <a:off x="2818122" y="3225800"/>
              <a:ext cx="89100" cy="355500"/>
            </a:xfrm>
            <a:custGeom>
              <a:rect b="b" l="l" r="r" t="t"/>
              <a:pathLst>
                <a:path extrusionOk="0" h="120000" w="120000">
                  <a:moveTo>
                    <a:pt x="0" y="0"/>
                  </a:moveTo>
                  <a:lnTo>
                    <a:pt x="119999" y="0"/>
                  </a:lnTo>
                  <a:lnTo>
                    <a:pt x="119999" y="119999"/>
                  </a:lnTo>
                  <a:lnTo>
                    <a:pt x="0" y="119999"/>
                  </a:lnTo>
                  <a:lnTo>
                    <a:pt x="0" y="0"/>
                  </a:lnTo>
                  <a:close/>
                </a:path>
              </a:pathLst>
            </a:custGeom>
            <a:solidFill>
              <a:srgbClr val="F07B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611" name="Google Shape;611;p15"/>
            <p:cNvSpPr/>
            <p:nvPr/>
          </p:nvSpPr>
          <p:spPr>
            <a:xfrm>
              <a:off x="2930938" y="3222625"/>
              <a:ext cx="373500" cy="365100"/>
            </a:xfrm>
            <a:custGeom>
              <a:rect b="b" l="l" r="r" t="t"/>
              <a:pathLst>
                <a:path extrusionOk="0" h="120000" w="120000">
                  <a:moveTo>
                    <a:pt x="119008" y="52436"/>
                  </a:moveTo>
                  <a:cubicBezTo>
                    <a:pt x="120000" y="54453"/>
                    <a:pt x="120000" y="56470"/>
                    <a:pt x="120000" y="58487"/>
                  </a:cubicBezTo>
                  <a:cubicBezTo>
                    <a:pt x="120000" y="76638"/>
                    <a:pt x="113057" y="91764"/>
                    <a:pt x="101157" y="103865"/>
                  </a:cubicBezTo>
                  <a:cubicBezTo>
                    <a:pt x="89256" y="113949"/>
                    <a:pt x="75371" y="120000"/>
                    <a:pt x="59504" y="120000"/>
                  </a:cubicBezTo>
                  <a:cubicBezTo>
                    <a:pt x="25785" y="120000"/>
                    <a:pt x="0" y="93781"/>
                    <a:pt x="0" y="60504"/>
                  </a:cubicBezTo>
                  <a:cubicBezTo>
                    <a:pt x="0" y="25210"/>
                    <a:pt x="25785" y="0"/>
                    <a:pt x="59504" y="0"/>
                  </a:cubicBezTo>
                  <a:cubicBezTo>
                    <a:pt x="78347" y="0"/>
                    <a:pt x="95206" y="8067"/>
                    <a:pt x="107107" y="23193"/>
                  </a:cubicBezTo>
                  <a:cubicBezTo>
                    <a:pt x="86280" y="39327"/>
                    <a:pt x="86280" y="39327"/>
                    <a:pt x="86280" y="39327"/>
                  </a:cubicBezTo>
                  <a:cubicBezTo>
                    <a:pt x="78347" y="29243"/>
                    <a:pt x="70413" y="25210"/>
                    <a:pt x="59504" y="25210"/>
                  </a:cubicBezTo>
                  <a:cubicBezTo>
                    <a:pt x="41652" y="25210"/>
                    <a:pt x="27768" y="40336"/>
                    <a:pt x="27768" y="60504"/>
                  </a:cubicBezTo>
                  <a:cubicBezTo>
                    <a:pt x="27768" y="79663"/>
                    <a:pt x="42644" y="94789"/>
                    <a:pt x="61487" y="94789"/>
                  </a:cubicBezTo>
                  <a:cubicBezTo>
                    <a:pt x="74380" y="94789"/>
                    <a:pt x="85289" y="86722"/>
                    <a:pt x="89256" y="74621"/>
                  </a:cubicBezTo>
                  <a:cubicBezTo>
                    <a:pt x="61487" y="74621"/>
                    <a:pt x="61487" y="74621"/>
                    <a:pt x="61487" y="74621"/>
                  </a:cubicBezTo>
                  <a:cubicBezTo>
                    <a:pt x="61487" y="52436"/>
                    <a:pt x="61487" y="52436"/>
                    <a:pt x="61487" y="52436"/>
                  </a:cubicBezTo>
                  <a:cubicBezTo>
                    <a:pt x="119008" y="52436"/>
                    <a:pt x="119008" y="52436"/>
                    <a:pt x="119008" y="52436"/>
                  </a:cubicBezTo>
                  <a:cubicBezTo>
                    <a:pt x="119008" y="52436"/>
                    <a:pt x="119008" y="52436"/>
                    <a:pt x="119008" y="52436"/>
                  </a:cubicBezTo>
                  <a:close/>
                </a:path>
              </a:pathLst>
            </a:custGeom>
            <a:solidFill>
              <a:srgbClr val="F07B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612" name="Google Shape;612;p15"/>
            <p:cNvSpPr/>
            <p:nvPr/>
          </p:nvSpPr>
          <p:spPr>
            <a:xfrm>
              <a:off x="3331355" y="3225800"/>
              <a:ext cx="85800" cy="355500"/>
            </a:xfrm>
            <a:custGeom>
              <a:rect b="b" l="l" r="r" t="t"/>
              <a:pathLst>
                <a:path extrusionOk="0" h="120000" w="120000">
                  <a:moveTo>
                    <a:pt x="0" y="0"/>
                  </a:moveTo>
                  <a:lnTo>
                    <a:pt x="120000" y="0"/>
                  </a:lnTo>
                  <a:lnTo>
                    <a:pt x="120000" y="119999"/>
                  </a:lnTo>
                  <a:lnTo>
                    <a:pt x="0" y="119999"/>
                  </a:lnTo>
                  <a:lnTo>
                    <a:pt x="0" y="0"/>
                  </a:lnTo>
                  <a:close/>
                </a:path>
              </a:pathLst>
            </a:custGeom>
            <a:solidFill>
              <a:srgbClr val="F07B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613" name="Google Shape;613;p15"/>
            <p:cNvSpPr/>
            <p:nvPr/>
          </p:nvSpPr>
          <p:spPr>
            <a:xfrm>
              <a:off x="3428282" y="3225800"/>
              <a:ext cx="255900" cy="355500"/>
            </a:xfrm>
            <a:custGeom>
              <a:rect b="b" l="l" r="r" t="t"/>
              <a:pathLst>
                <a:path extrusionOk="0" h="120000" w="120000">
                  <a:moveTo>
                    <a:pt x="81242" y="119999"/>
                  </a:moveTo>
                  <a:lnTo>
                    <a:pt x="40993" y="119999"/>
                  </a:lnTo>
                  <a:lnTo>
                    <a:pt x="40993" y="23571"/>
                  </a:lnTo>
                  <a:lnTo>
                    <a:pt x="0" y="23571"/>
                  </a:lnTo>
                  <a:lnTo>
                    <a:pt x="0" y="0"/>
                  </a:lnTo>
                  <a:lnTo>
                    <a:pt x="120000" y="0"/>
                  </a:lnTo>
                  <a:lnTo>
                    <a:pt x="120000" y="23571"/>
                  </a:lnTo>
                  <a:lnTo>
                    <a:pt x="81242" y="23571"/>
                  </a:lnTo>
                  <a:lnTo>
                    <a:pt x="81242" y="119999"/>
                  </a:lnTo>
                  <a:close/>
                </a:path>
              </a:pathLst>
            </a:custGeom>
            <a:solidFill>
              <a:srgbClr val="F07B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614" name="Google Shape;614;p15"/>
            <p:cNvSpPr/>
            <p:nvPr/>
          </p:nvSpPr>
          <p:spPr>
            <a:xfrm>
              <a:off x="3644380" y="3225800"/>
              <a:ext cx="341700" cy="355500"/>
            </a:xfrm>
            <a:custGeom>
              <a:rect b="b" l="l" r="r" t="t"/>
              <a:pathLst>
                <a:path extrusionOk="0" h="120000" w="120000">
                  <a:moveTo>
                    <a:pt x="36837" y="102321"/>
                  </a:moveTo>
                  <a:lnTo>
                    <a:pt x="32372" y="119999"/>
                  </a:lnTo>
                  <a:lnTo>
                    <a:pt x="0" y="119999"/>
                  </a:lnTo>
                  <a:lnTo>
                    <a:pt x="41302" y="0"/>
                  </a:lnTo>
                  <a:lnTo>
                    <a:pt x="79255" y="0"/>
                  </a:lnTo>
                  <a:lnTo>
                    <a:pt x="120000" y="119999"/>
                  </a:lnTo>
                  <a:lnTo>
                    <a:pt x="87627" y="119999"/>
                  </a:lnTo>
                  <a:lnTo>
                    <a:pt x="80930" y="102321"/>
                  </a:lnTo>
                  <a:lnTo>
                    <a:pt x="36837" y="102321"/>
                  </a:lnTo>
                  <a:close/>
                  <a:moveTo>
                    <a:pt x="59720" y="34285"/>
                  </a:moveTo>
                  <a:lnTo>
                    <a:pt x="45209" y="79821"/>
                  </a:lnTo>
                  <a:lnTo>
                    <a:pt x="74790" y="79821"/>
                  </a:lnTo>
                  <a:lnTo>
                    <a:pt x="59720" y="34285"/>
                  </a:lnTo>
                  <a:close/>
                </a:path>
              </a:pathLst>
            </a:custGeom>
            <a:solidFill>
              <a:srgbClr val="F07B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615" name="Google Shape;615;p15"/>
            <p:cNvSpPr/>
            <p:nvPr/>
          </p:nvSpPr>
          <p:spPr>
            <a:xfrm>
              <a:off x="4005073" y="3225800"/>
              <a:ext cx="200100" cy="355500"/>
            </a:xfrm>
            <a:custGeom>
              <a:rect b="b" l="l" r="r" t="t"/>
              <a:pathLst>
                <a:path extrusionOk="0" h="120000" w="120000">
                  <a:moveTo>
                    <a:pt x="120000" y="96428"/>
                  </a:moveTo>
                  <a:lnTo>
                    <a:pt x="120000" y="119999"/>
                  </a:lnTo>
                  <a:lnTo>
                    <a:pt x="0" y="119999"/>
                  </a:lnTo>
                  <a:lnTo>
                    <a:pt x="0" y="0"/>
                  </a:lnTo>
                  <a:lnTo>
                    <a:pt x="51428" y="0"/>
                  </a:lnTo>
                  <a:lnTo>
                    <a:pt x="51428" y="96428"/>
                  </a:lnTo>
                  <a:lnTo>
                    <a:pt x="120000" y="96428"/>
                  </a:lnTo>
                  <a:close/>
                </a:path>
              </a:pathLst>
            </a:custGeom>
            <a:solidFill>
              <a:srgbClr val="F07B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grpSp>
      <p:sp>
        <p:nvSpPr>
          <p:cNvPr id="616" name="Google Shape;616;p15"/>
          <p:cNvSpPr txBox="1"/>
          <p:nvPr>
            <p:ph idx="1" type="body"/>
          </p:nvPr>
        </p:nvSpPr>
        <p:spPr>
          <a:xfrm>
            <a:off x="5324373" y="1276350"/>
            <a:ext cx="3048000" cy="33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F37B28"/>
              </a:buClr>
              <a:buSzPts val="1400"/>
              <a:buFont typeface="Questrial"/>
              <a:buNone/>
              <a:defRPr b="0" i="0" sz="15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17" name="Google Shape;617;p15"/>
          <p:cNvSpPr/>
          <p:nvPr>
            <p:ph idx="2" type="pic"/>
          </p:nvPr>
        </p:nvSpPr>
        <p:spPr>
          <a:xfrm>
            <a:off x="4648200" y="1276350"/>
            <a:ext cx="533400" cy="533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18" name="Google Shape;618;p15"/>
          <p:cNvSpPr/>
          <p:nvPr>
            <p:ph idx="3" type="pic"/>
          </p:nvPr>
        </p:nvSpPr>
        <p:spPr>
          <a:xfrm>
            <a:off x="4648200" y="2495550"/>
            <a:ext cx="533400" cy="533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19" name="Google Shape;619;p15"/>
          <p:cNvSpPr/>
          <p:nvPr>
            <p:ph idx="4" type="pic"/>
          </p:nvPr>
        </p:nvSpPr>
        <p:spPr>
          <a:xfrm>
            <a:off x="4648200" y="3684735"/>
            <a:ext cx="533400" cy="533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20" name="Google Shape;620;p15"/>
          <p:cNvSpPr txBox="1"/>
          <p:nvPr>
            <p:ph idx="5" type="body"/>
          </p:nvPr>
        </p:nvSpPr>
        <p:spPr>
          <a:xfrm>
            <a:off x="5324373" y="1708428"/>
            <a:ext cx="2819400" cy="33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Questrial"/>
              <a:buNone/>
              <a:defRPr b="0" i="0" sz="105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21" name="Google Shape;621;p15"/>
          <p:cNvSpPr txBox="1"/>
          <p:nvPr>
            <p:ph idx="6" type="body"/>
          </p:nvPr>
        </p:nvSpPr>
        <p:spPr>
          <a:xfrm>
            <a:off x="5324373" y="2488014"/>
            <a:ext cx="3048000" cy="33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F37B28"/>
              </a:buClr>
              <a:buSzPts val="1400"/>
              <a:buFont typeface="Questrial"/>
              <a:buNone/>
              <a:defRPr b="0" i="0" sz="15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22" name="Google Shape;622;p15"/>
          <p:cNvSpPr txBox="1"/>
          <p:nvPr>
            <p:ph idx="7" type="body"/>
          </p:nvPr>
        </p:nvSpPr>
        <p:spPr>
          <a:xfrm>
            <a:off x="5324373" y="2920092"/>
            <a:ext cx="2819400" cy="33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Questrial"/>
              <a:buNone/>
              <a:defRPr b="0" i="0" sz="105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23" name="Google Shape;623;p15"/>
          <p:cNvSpPr txBox="1"/>
          <p:nvPr>
            <p:ph idx="8" type="body"/>
          </p:nvPr>
        </p:nvSpPr>
        <p:spPr>
          <a:xfrm>
            <a:off x="5324373" y="3663671"/>
            <a:ext cx="3048000" cy="33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F37B28"/>
              </a:buClr>
              <a:buSzPts val="1400"/>
              <a:buFont typeface="Questrial"/>
              <a:buNone/>
              <a:defRPr b="0" i="0" sz="15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24" name="Google Shape;624;p15"/>
          <p:cNvSpPr txBox="1"/>
          <p:nvPr>
            <p:ph idx="9" type="body"/>
          </p:nvPr>
        </p:nvSpPr>
        <p:spPr>
          <a:xfrm>
            <a:off x="5324373" y="4095750"/>
            <a:ext cx="2819400" cy="33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Questrial"/>
              <a:buNone/>
              <a:defRPr b="0" i="0" sz="105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25" name="Google Shape;625;p15"/>
          <p:cNvSpPr txBox="1"/>
          <p:nvPr>
            <p:ph idx="13" type="body"/>
          </p:nvPr>
        </p:nvSpPr>
        <p:spPr>
          <a:xfrm>
            <a:off x="671297" y="2785334"/>
            <a:ext cx="2819400" cy="334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1"/>
              </a:buClr>
              <a:buSzPts val="1400"/>
              <a:buFont typeface="Questrial"/>
              <a:buNone/>
              <a:defRPr b="0" i="0" sz="120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626" name="Shape 626"/>
        <p:cNvGrpSpPr/>
        <p:nvPr/>
      </p:nvGrpSpPr>
      <p:grpSpPr>
        <a:xfrm>
          <a:off x="0" y="0"/>
          <a:ext cx="0" cy="0"/>
          <a:chOff x="0" y="0"/>
          <a:chExt cx="0" cy="0"/>
        </a:xfrm>
      </p:grpSpPr>
      <p:sp>
        <p:nvSpPr>
          <p:cNvPr id="627" name="Google Shape;627;p16"/>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628" name="Google Shape;628;p16"/>
          <p:cNvSpPr txBox="1"/>
          <p:nvPr>
            <p:ph type="title"/>
          </p:nvPr>
        </p:nvSpPr>
        <p:spPr>
          <a:xfrm>
            <a:off x="576877" y="238125"/>
            <a:ext cx="8143200" cy="4287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Tahoma"/>
              <a:buNone/>
              <a:defRPr b="1" i="0" sz="2100" u="none" cap="none" strike="noStrike">
                <a:solidFill>
                  <a:srgbClr val="000000"/>
                </a:solidFill>
                <a:latin typeface="Tahoma"/>
                <a:ea typeface="Tahoma"/>
                <a:cs typeface="Tahoma"/>
                <a:sym typeface="Tahom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629" name="Google Shape;629;p16"/>
          <p:cNvPicPr preferRelativeResize="0"/>
          <p:nvPr/>
        </p:nvPicPr>
        <p:blipFill rotWithShape="1">
          <a:blip r:embed="rId2">
            <a:alphaModFix/>
          </a:blip>
          <a:srcRect b="0" l="0" r="635" t="0"/>
          <a:stretch/>
        </p:blipFill>
        <p:spPr>
          <a:xfrm>
            <a:off x="1192" y="4513660"/>
            <a:ext cx="9142800" cy="651300"/>
          </a:xfrm>
          <a:prstGeom prst="rect">
            <a:avLst/>
          </a:prstGeom>
          <a:noFill/>
          <a:ln>
            <a:noFill/>
          </a:ln>
        </p:spPr>
      </p:pic>
      <p:sp>
        <p:nvSpPr>
          <p:cNvPr id="630" name="Google Shape;630;p16"/>
          <p:cNvSpPr/>
          <p:nvPr/>
        </p:nvSpPr>
        <p:spPr>
          <a:xfrm>
            <a:off x="4333812" y="742950"/>
            <a:ext cx="628800" cy="50100"/>
          </a:xfrm>
          <a:prstGeom prst="rect">
            <a:avLst/>
          </a:prstGeom>
          <a:solidFill>
            <a:srgbClr val="F37B2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grpSp>
        <p:nvGrpSpPr>
          <p:cNvPr id="631" name="Google Shape;631;p16"/>
          <p:cNvGrpSpPr/>
          <p:nvPr/>
        </p:nvGrpSpPr>
        <p:grpSpPr>
          <a:xfrm>
            <a:off x="1382064" y="1428750"/>
            <a:ext cx="6500400" cy="2702100"/>
            <a:chOff x="1382064" y="1207082"/>
            <a:chExt cx="6500400" cy="2702100"/>
          </a:xfrm>
        </p:grpSpPr>
        <p:cxnSp>
          <p:nvCxnSpPr>
            <p:cNvPr id="632" name="Google Shape;632;p16"/>
            <p:cNvCxnSpPr/>
            <p:nvPr/>
          </p:nvCxnSpPr>
          <p:spPr>
            <a:xfrm>
              <a:off x="4724400" y="1207082"/>
              <a:ext cx="0" cy="2702100"/>
            </a:xfrm>
            <a:prstGeom prst="straightConnector1">
              <a:avLst/>
            </a:prstGeom>
            <a:noFill/>
            <a:ln cap="flat" cmpd="sng" w="19050">
              <a:solidFill>
                <a:srgbClr val="7F7F7F"/>
              </a:solidFill>
              <a:prstDash val="dot"/>
              <a:round/>
              <a:headEnd len="sm" w="sm" type="none"/>
              <a:tailEnd len="sm" w="sm" type="none"/>
            </a:ln>
          </p:spPr>
        </p:cxnSp>
        <p:cxnSp>
          <p:nvCxnSpPr>
            <p:cNvPr id="633" name="Google Shape;633;p16"/>
            <p:cNvCxnSpPr/>
            <p:nvPr/>
          </p:nvCxnSpPr>
          <p:spPr>
            <a:xfrm rot="10800000">
              <a:off x="1382064" y="2545416"/>
              <a:ext cx="6500400" cy="18000"/>
            </a:xfrm>
            <a:prstGeom prst="straightConnector1">
              <a:avLst/>
            </a:prstGeom>
            <a:noFill/>
            <a:ln cap="flat" cmpd="sng" w="19050">
              <a:solidFill>
                <a:srgbClr val="7F7F7F"/>
              </a:solidFill>
              <a:prstDash val="dot"/>
              <a:round/>
              <a:headEnd len="sm" w="sm" type="none"/>
              <a:tailEnd len="sm" w="sm" type="none"/>
            </a:ln>
          </p:spPr>
        </p:cxnSp>
        <p:sp>
          <p:nvSpPr>
            <p:cNvPr id="634" name="Google Shape;634;p16"/>
            <p:cNvSpPr/>
            <p:nvPr/>
          </p:nvSpPr>
          <p:spPr>
            <a:xfrm>
              <a:off x="4545164" y="2386469"/>
              <a:ext cx="357300" cy="3384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grpSp>
      <p:sp>
        <p:nvSpPr>
          <p:cNvPr id="635" name="Google Shape;635;p16"/>
          <p:cNvSpPr txBox="1"/>
          <p:nvPr>
            <p:ph idx="1" type="body"/>
          </p:nvPr>
        </p:nvSpPr>
        <p:spPr>
          <a:xfrm>
            <a:off x="5638800" y="1809750"/>
            <a:ext cx="1828800" cy="533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37B28"/>
              </a:buClr>
              <a:buSzPts val="1400"/>
              <a:buFont typeface="Questrial"/>
              <a:buNone/>
              <a:defRPr b="0" i="0" sz="12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36" name="Google Shape;636;p16"/>
          <p:cNvSpPr/>
          <p:nvPr>
            <p:ph idx="2" type="pic"/>
          </p:nvPr>
        </p:nvSpPr>
        <p:spPr>
          <a:xfrm>
            <a:off x="4962626" y="1809750"/>
            <a:ext cx="533400" cy="533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37" name="Google Shape;637;p16"/>
          <p:cNvSpPr txBox="1"/>
          <p:nvPr>
            <p:ph idx="3" type="body"/>
          </p:nvPr>
        </p:nvSpPr>
        <p:spPr>
          <a:xfrm>
            <a:off x="2641600" y="1809750"/>
            <a:ext cx="1828800" cy="533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37B28"/>
              </a:buClr>
              <a:buSzPts val="1400"/>
              <a:buFont typeface="Questrial"/>
              <a:buNone/>
              <a:defRPr b="0" i="0" sz="12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38" name="Google Shape;638;p16"/>
          <p:cNvSpPr/>
          <p:nvPr>
            <p:ph idx="4" type="pic"/>
          </p:nvPr>
        </p:nvSpPr>
        <p:spPr>
          <a:xfrm>
            <a:off x="1965426" y="1809750"/>
            <a:ext cx="533400" cy="533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39" name="Google Shape;639;p16"/>
          <p:cNvSpPr txBox="1"/>
          <p:nvPr>
            <p:ph idx="5" type="body"/>
          </p:nvPr>
        </p:nvSpPr>
        <p:spPr>
          <a:xfrm>
            <a:off x="5638800" y="3181350"/>
            <a:ext cx="1828800" cy="533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37B28"/>
              </a:buClr>
              <a:buSzPts val="1400"/>
              <a:buFont typeface="Questrial"/>
              <a:buNone/>
              <a:defRPr b="0" i="0" sz="12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40" name="Google Shape;640;p16"/>
          <p:cNvSpPr/>
          <p:nvPr>
            <p:ph idx="6" type="pic"/>
          </p:nvPr>
        </p:nvSpPr>
        <p:spPr>
          <a:xfrm>
            <a:off x="4962626" y="3181350"/>
            <a:ext cx="533400" cy="533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41" name="Google Shape;641;p16"/>
          <p:cNvSpPr txBox="1"/>
          <p:nvPr>
            <p:ph idx="7" type="body"/>
          </p:nvPr>
        </p:nvSpPr>
        <p:spPr>
          <a:xfrm>
            <a:off x="2641600" y="3181350"/>
            <a:ext cx="1828800" cy="533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37B28"/>
              </a:buClr>
              <a:buSzPts val="1400"/>
              <a:buFont typeface="Questrial"/>
              <a:buNone/>
              <a:defRPr b="0" i="0" sz="12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42" name="Google Shape;642;p16"/>
          <p:cNvSpPr/>
          <p:nvPr>
            <p:ph idx="8" type="pic"/>
          </p:nvPr>
        </p:nvSpPr>
        <p:spPr>
          <a:xfrm>
            <a:off x="1965426" y="3181350"/>
            <a:ext cx="533400" cy="533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643" name="Shape 643"/>
        <p:cNvGrpSpPr/>
        <p:nvPr/>
      </p:nvGrpSpPr>
      <p:grpSpPr>
        <a:xfrm>
          <a:off x="0" y="0"/>
          <a:ext cx="0" cy="0"/>
          <a:chOff x="0" y="0"/>
          <a:chExt cx="0" cy="0"/>
        </a:xfrm>
      </p:grpSpPr>
      <p:sp>
        <p:nvSpPr>
          <p:cNvPr id="644" name="Google Shape;644;p17"/>
          <p:cNvSpPr txBox="1"/>
          <p:nvPr>
            <p:ph type="title"/>
          </p:nvPr>
        </p:nvSpPr>
        <p:spPr>
          <a:xfrm>
            <a:off x="86359" y="85725"/>
            <a:ext cx="8143200" cy="428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Tahoma"/>
              <a:buNone/>
              <a:defRPr b="1" i="0" sz="2100" u="none" cap="none" strike="noStrike">
                <a:solidFill>
                  <a:srgbClr val="000000"/>
                </a:solidFill>
                <a:latin typeface="Tahoma"/>
                <a:ea typeface="Tahoma"/>
                <a:cs typeface="Tahoma"/>
                <a:sym typeface="Tahom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645" name="Google Shape;645;p17"/>
          <p:cNvSpPr txBox="1"/>
          <p:nvPr>
            <p:ph idx="1" type="body"/>
          </p:nvPr>
        </p:nvSpPr>
        <p:spPr>
          <a:xfrm>
            <a:off x="86359" y="666750"/>
            <a:ext cx="2656800" cy="30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Questrial"/>
              <a:buNone/>
              <a:defRPr b="0" i="0" sz="120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46" name="Google Shape;646;p17"/>
          <p:cNvSpPr txBox="1"/>
          <p:nvPr>
            <p:ph idx="2" type="body"/>
          </p:nvPr>
        </p:nvSpPr>
        <p:spPr>
          <a:xfrm>
            <a:off x="457200" y="1756563"/>
            <a:ext cx="2297400" cy="284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F37B28"/>
              </a:buClr>
              <a:buSzPts val="1400"/>
              <a:buFont typeface="Questrial"/>
              <a:buNone/>
              <a:defRPr b="1" i="0" sz="12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47" name="Google Shape;647;p17"/>
          <p:cNvSpPr txBox="1"/>
          <p:nvPr>
            <p:ph idx="3" type="body"/>
          </p:nvPr>
        </p:nvSpPr>
        <p:spPr>
          <a:xfrm>
            <a:off x="3357880" y="1756563"/>
            <a:ext cx="2297400" cy="284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F37B28"/>
              </a:buClr>
              <a:buSzPts val="1400"/>
              <a:buFont typeface="Questrial"/>
              <a:buNone/>
              <a:defRPr b="1" i="0" sz="12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48" name="Google Shape;648;p17"/>
          <p:cNvSpPr txBox="1"/>
          <p:nvPr>
            <p:ph idx="4" type="body"/>
          </p:nvPr>
        </p:nvSpPr>
        <p:spPr>
          <a:xfrm>
            <a:off x="6258560" y="1756563"/>
            <a:ext cx="2297400" cy="284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F37B28"/>
              </a:buClr>
              <a:buSzPts val="1400"/>
              <a:buFont typeface="Questrial"/>
              <a:buNone/>
              <a:defRPr b="1" i="0" sz="12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cxnSp>
        <p:nvCxnSpPr>
          <p:cNvPr id="649" name="Google Shape;649;p17"/>
          <p:cNvCxnSpPr/>
          <p:nvPr/>
        </p:nvCxnSpPr>
        <p:spPr>
          <a:xfrm>
            <a:off x="3056209" y="1259076"/>
            <a:ext cx="0" cy="1572000"/>
          </a:xfrm>
          <a:prstGeom prst="straightConnector1">
            <a:avLst/>
          </a:prstGeom>
          <a:noFill/>
          <a:ln cap="flat" cmpd="sng" w="19050">
            <a:solidFill>
              <a:srgbClr val="7F7F7F"/>
            </a:solidFill>
            <a:prstDash val="dot"/>
            <a:round/>
            <a:headEnd len="sm" w="sm" type="none"/>
            <a:tailEnd len="sm" w="sm" type="none"/>
          </a:ln>
        </p:spPr>
      </p:cxnSp>
      <p:cxnSp>
        <p:nvCxnSpPr>
          <p:cNvPr id="650" name="Google Shape;650;p17"/>
          <p:cNvCxnSpPr/>
          <p:nvPr/>
        </p:nvCxnSpPr>
        <p:spPr>
          <a:xfrm>
            <a:off x="5943600" y="1259076"/>
            <a:ext cx="0" cy="1572000"/>
          </a:xfrm>
          <a:prstGeom prst="straightConnector1">
            <a:avLst/>
          </a:prstGeom>
          <a:noFill/>
          <a:ln cap="flat" cmpd="sng" w="19050">
            <a:solidFill>
              <a:srgbClr val="7F7F7F"/>
            </a:solidFill>
            <a:prstDash val="dot"/>
            <a:round/>
            <a:headEnd len="sm" w="sm" type="none"/>
            <a:tailEnd len="sm" w="sm" type="none"/>
          </a:ln>
        </p:spPr>
      </p:cxnSp>
      <p:sp>
        <p:nvSpPr>
          <p:cNvPr id="651" name="Google Shape;651;p17"/>
          <p:cNvSpPr/>
          <p:nvPr>
            <p:ph idx="5" type="pic"/>
          </p:nvPr>
        </p:nvSpPr>
        <p:spPr>
          <a:xfrm>
            <a:off x="1319645" y="1200150"/>
            <a:ext cx="484800" cy="484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Calibri"/>
              <a:buNone/>
              <a:defRPr b="0" i="0" sz="105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52" name="Google Shape;652;p17"/>
          <p:cNvSpPr/>
          <p:nvPr>
            <p:ph idx="6" type="pic"/>
          </p:nvPr>
        </p:nvSpPr>
        <p:spPr>
          <a:xfrm>
            <a:off x="4255885" y="1200150"/>
            <a:ext cx="484800" cy="484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Calibri"/>
              <a:buNone/>
              <a:defRPr b="0" i="0" sz="105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53" name="Google Shape;653;p17"/>
          <p:cNvSpPr/>
          <p:nvPr>
            <p:ph idx="7" type="pic"/>
          </p:nvPr>
        </p:nvSpPr>
        <p:spPr>
          <a:xfrm>
            <a:off x="7151485" y="1200150"/>
            <a:ext cx="484800" cy="484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Calibri"/>
              <a:buNone/>
              <a:defRPr b="0" i="0" sz="105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54" name="Google Shape;654;p17"/>
          <p:cNvSpPr txBox="1"/>
          <p:nvPr>
            <p:ph idx="8" type="body"/>
          </p:nvPr>
        </p:nvSpPr>
        <p:spPr>
          <a:xfrm>
            <a:off x="457200" y="2102002"/>
            <a:ext cx="2297400" cy="284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1"/>
              </a:buClr>
              <a:buSzPts val="1400"/>
              <a:buFont typeface="Questrial"/>
              <a:buNone/>
              <a:defRPr b="0" i="0" sz="100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55" name="Google Shape;655;p17"/>
          <p:cNvSpPr txBox="1"/>
          <p:nvPr>
            <p:ph idx="9" type="body"/>
          </p:nvPr>
        </p:nvSpPr>
        <p:spPr>
          <a:xfrm>
            <a:off x="3362960" y="2102002"/>
            <a:ext cx="2297400" cy="284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1"/>
              </a:buClr>
              <a:buSzPts val="1400"/>
              <a:buFont typeface="Questrial"/>
              <a:buNone/>
              <a:defRPr b="0" i="0" sz="100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56" name="Google Shape;656;p17"/>
          <p:cNvSpPr txBox="1"/>
          <p:nvPr>
            <p:ph idx="13" type="body"/>
          </p:nvPr>
        </p:nvSpPr>
        <p:spPr>
          <a:xfrm>
            <a:off x="6268719" y="2102002"/>
            <a:ext cx="2297400" cy="284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1"/>
              </a:buClr>
              <a:buSzPts val="1400"/>
              <a:buFont typeface="Questrial"/>
              <a:buNone/>
              <a:defRPr b="0" i="0" sz="100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57" name="Google Shape;657;p17"/>
          <p:cNvSpPr txBox="1"/>
          <p:nvPr>
            <p:ph idx="14" type="body"/>
          </p:nvPr>
        </p:nvSpPr>
        <p:spPr>
          <a:xfrm>
            <a:off x="457200" y="3707376"/>
            <a:ext cx="2297400" cy="284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F37B28"/>
              </a:buClr>
              <a:buSzPts val="1400"/>
              <a:buFont typeface="Questrial"/>
              <a:buNone/>
              <a:defRPr b="1" i="0" sz="12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58" name="Google Shape;658;p17"/>
          <p:cNvSpPr txBox="1"/>
          <p:nvPr>
            <p:ph idx="15" type="body"/>
          </p:nvPr>
        </p:nvSpPr>
        <p:spPr>
          <a:xfrm>
            <a:off x="3357880" y="3707376"/>
            <a:ext cx="2297400" cy="284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F37B28"/>
              </a:buClr>
              <a:buSzPts val="1400"/>
              <a:buFont typeface="Questrial"/>
              <a:buNone/>
              <a:defRPr b="1" i="0" sz="12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59" name="Google Shape;659;p17"/>
          <p:cNvSpPr txBox="1"/>
          <p:nvPr>
            <p:ph idx="16" type="body"/>
          </p:nvPr>
        </p:nvSpPr>
        <p:spPr>
          <a:xfrm>
            <a:off x="6258560" y="3707376"/>
            <a:ext cx="2297400" cy="284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F37B28"/>
              </a:buClr>
              <a:buSzPts val="1400"/>
              <a:buFont typeface="Questrial"/>
              <a:buNone/>
              <a:defRPr b="1" i="0" sz="12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cxnSp>
        <p:nvCxnSpPr>
          <p:cNvPr id="660" name="Google Shape;660;p17"/>
          <p:cNvCxnSpPr/>
          <p:nvPr/>
        </p:nvCxnSpPr>
        <p:spPr>
          <a:xfrm>
            <a:off x="3056209" y="3181350"/>
            <a:ext cx="0" cy="1572000"/>
          </a:xfrm>
          <a:prstGeom prst="straightConnector1">
            <a:avLst/>
          </a:prstGeom>
          <a:noFill/>
          <a:ln cap="flat" cmpd="sng" w="19050">
            <a:solidFill>
              <a:srgbClr val="7F7F7F"/>
            </a:solidFill>
            <a:prstDash val="dot"/>
            <a:round/>
            <a:headEnd len="sm" w="sm" type="none"/>
            <a:tailEnd len="sm" w="sm" type="none"/>
          </a:ln>
        </p:spPr>
      </p:cxnSp>
      <p:cxnSp>
        <p:nvCxnSpPr>
          <p:cNvPr id="661" name="Google Shape;661;p17"/>
          <p:cNvCxnSpPr/>
          <p:nvPr/>
        </p:nvCxnSpPr>
        <p:spPr>
          <a:xfrm>
            <a:off x="5943600" y="3181350"/>
            <a:ext cx="0" cy="1572000"/>
          </a:xfrm>
          <a:prstGeom prst="straightConnector1">
            <a:avLst/>
          </a:prstGeom>
          <a:noFill/>
          <a:ln cap="flat" cmpd="sng" w="19050">
            <a:solidFill>
              <a:srgbClr val="7F7F7F"/>
            </a:solidFill>
            <a:prstDash val="dot"/>
            <a:round/>
            <a:headEnd len="sm" w="sm" type="none"/>
            <a:tailEnd len="sm" w="sm" type="none"/>
          </a:ln>
        </p:spPr>
      </p:cxnSp>
      <p:sp>
        <p:nvSpPr>
          <p:cNvPr id="662" name="Google Shape;662;p17"/>
          <p:cNvSpPr/>
          <p:nvPr>
            <p:ph idx="17" type="pic"/>
          </p:nvPr>
        </p:nvSpPr>
        <p:spPr>
          <a:xfrm>
            <a:off x="1319645" y="3150963"/>
            <a:ext cx="484800" cy="484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Calibri"/>
              <a:buNone/>
              <a:defRPr b="0" i="0" sz="105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63" name="Google Shape;663;p17"/>
          <p:cNvSpPr/>
          <p:nvPr>
            <p:ph idx="18" type="pic"/>
          </p:nvPr>
        </p:nvSpPr>
        <p:spPr>
          <a:xfrm>
            <a:off x="4255885" y="3150963"/>
            <a:ext cx="484800" cy="484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Calibri"/>
              <a:buNone/>
              <a:defRPr b="0" i="0" sz="105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64" name="Google Shape;664;p17"/>
          <p:cNvSpPr/>
          <p:nvPr>
            <p:ph idx="19" type="pic"/>
          </p:nvPr>
        </p:nvSpPr>
        <p:spPr>
          <a:xfrm>
            <a:off x="7151485" y="3150963"/>
            <a:ext cx="484800" cy="484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Calibri"/>
              <a:buNone/>
              <a:defRPr b="0" i="0" sz="105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65" name="Google Shape;665;p17"/>
          <p:cNvSpPr txBox="1"/>
          <p:nvPr>
            <p:ph idx="20" type="body"/>
          </p:nvPr>
        </p:nvSpPr>
        <p:spPr>
          <a:xfrm>
            <a:off x="457200" y="4052816"/>
            <a:ext cx="2297400" cy="284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1"/>
              </a:buClr>
              <a:buSzPts val="1400"/>
              <a:buFont typeface="Questrial"/>
              <a:buNone/>
              <a:defRPr b="0" i="0" sz="100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66" name="Google Shape;666;p17"/>
          <p:cNvSpPr txBox="1"/>
          <p:nvPr>
            <p:ph idx="21" type="body"/>
          </p:nvPr>
        </p:nvSpPr>
        <p:spPr>
          <a:xfrm>
            <a:off x="3362960" y="4052816"/>
            <a:ext cx="2297400" cy="284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1"/>
              </a:buClr>
              <a:buSzPts val="1400"/>
              <a:buFont typeface="Questrial"/>
              <a:buNone/>
              <a:defRPr b="0" i="0" sz="100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67" name="Google Shape;667;p17"/>
          <p:cNvSpPr txBox="1"/>
          <p:nvPr>
            <p:ph idx="22" type="body"/>
          </p:nvPr>
        </p:nvSpPr>
        <p:spPr>
          <a:xfrm>
            <a:off x="6268719" y="4052816"/>
            <a:ext cx="2297400" cy="284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1"/>
              </a:buClr>
              <a:buSzPts val="1400"/>
              <a:buFont typeface="Questrial"/>
              <a:buNone/>
              <a:defRPr b="0" i="0" sz="100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spTree>
      <p:nvGrpSpPr>
        <p:cNvPr id="668" name="Shape 668"/>
        <p:cNvGrpSpPr/>
        <p:nvPr/>
      </p:nvGrpSpPr>
      <p:grpSpPr>
        <a:xfrm>
          <a:off x="0" y="0"/>
          <a:ext cx="0" cy="0"/>
          <a:chOff x="0" y="0"/>
          <a:chExt cx="0" cy="0"/>
        </a:xfrm>
      </p:grpSpPr>
      <p:sp>
        <p:nvSpPr>
          <p:cNvPr id="669" name="Google Shape;669;p18"/>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pic>
        <p:nvPicPr>
          <p:cNvPr id="670" name="Google Shape;670;p18"/>
          <p:cNvPicPr preferRelativeResize="0"/>
          <p:nvPr/>
        </p:nvPicPr>
        <p:blipFill rotWithShape="1">
          <a:blip r:embed="rId2">
            <a:alphaModFix/>
          </a:blip>
          <a:srcRect b="0" l="0" r="635" t="0"/>
          <a:stretch/>
        </p:blipFill>
        <p:spPr>
          <a:xfrm>
            <a:off x="1192" y="4513660"/>
            <a:ext cx="9142800" cy="651300"/>
          </a:xfrm>
          <a:prstGeom prst="rect">
            <a:avLst/>
          </a:prstGeom>
          <a:noFill/>
          <a:ln>
            <a:noFill/>
          </a:ln>
        </p:spPr>
      </p:pic>
      <p:sp>
        <p:nvSpPr>
          <p:cNvPr id="671" name="Google Shape;671;p18"/>
          <p:cNvSpPr txBox="1"/>
          <p:nvPr>
            <p:ph idx="1" type="body"/>
          </p:nvPr>
        </p:nvSpPr>
        <p:spPr>
          <a:xfrm>
            <a:off x="2743200" y="1989673"/>
            <a:ext cx="4064100" cy="533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37B28"/>
              </a:buClr>
              <a:buSzPts val="1400"/>
              <a:buFont typeface="Questrial"/>
              <a:buNone/>
              <a:defRPr b="0" i="0" sz="18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spTree>
      <p:nvGrpSpPr>
        <p:cNvPr id="672" name="Shape 672"/>
        <p:cNvGrpSpPr/>
        <p:nvPr/>
      </p:nvGrpSpPr>
      <p:grpSpPr>
        <a:xfrm>
          <a:off x="0" y="0"/>
          <a:ext cx="0" cy="0"/>
          <a:chOff x="0" y="0"/>
          <a:chExt cx="0" cy="0"/>
        </a:xfrm>
      </p:grpSpPr>
      <p:sp>
        <p:nvSpPr>
          <p:cNvPr id="673" name="Google Shape;673;p19"/>
          <p:cNvSpPr txBox="1"/>
          <p:nvPr>
            <p:ph idx="1" type="body"/>
          </p:nvPr>
        </p:nvSpPr>
        <p:spPr>
          <a:xfrm>
            <a:off x="86359" y="971550"/>
            <a:ext cx="7696200" cy="2514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Questrial"/>
                <a:ea typeface="Questrial"/>
                <a:cs typeface="Questrial"/>
                <a:sym typeface="Questrial"/>
              </a:defRPr>
            </a:lvl1pPr>
            <a:lvl2pPr indent="-342900" lvl="1" marL="914400" marR="0" rtl="0" algn="l">
              <a:lnSpc>
                <a:spcPct val="100000"/>
              </a:lnSpc>
              <a:spcBef>
                <a:spcPts val="0"/>
              </a:spcBef>
              <a:spcAft>
                <a:spcPts val="0"/>
              </a:spcAft>
              <a:buClr>
                <a:srgbClr val="888888"/>
              </a:buClr>
              <a:buSzPts val="1800"/>
              <a:buFont typeface="Calibri"/>
              <a:buChar char="○"/>
              <a:defRPr b="0" i="0" sz="1800" u="none" cap="none" strike="noStrike">
                <a:solidFill>
                  <a:srgbClr val="888888"/>
                </a:solidFill>
                <a:latin typeface="Arial"/>
                <a:ea typeface="Arial"/>
                <a:cs typeface="Arial"/>
                <a:sym typeface="Arial"/>
              </a:defRPr>
            </a:lvl2pPr>
            <a:lvl3pPr indent="-330200" lvl="2" marL="1371600" marR="0" rtl="0" algn="l">
              <a:lnSpc>
                <a:spcPct val="100000"/>
              </a:lnSpc>
              <a:spcBef>
                <a:spcPts val="0"/>
              </a:spcBef>
              <a:spcAft>
                <a:spcPts val="0"/>
              </a:spcAft>
              <a:buClr>
                <a:srgbClr val="888888"/>
              </a:buClr>
              <a:buSzPts val="1600"/>
              <a:buFont typeface="Calibri"/>
              <a:buChar char="■"/>
              <a:defRPr b="0" i="0" sz="1600" u="none" cap="none" strike="noStrike">
                <a:solidFill>
                  <a:srgbClr val="888888"/>
                </a:solidFill>
                <a:latin typeface="Arial"/>
                <a:ea typeface="Arial"/>
                <a:cs typeface="Arial"/>
                <a:sym typeface="Arial"/>
              </a:defRPr>
            </a:lvl3pPr>
            <a:lvl4pPr indent="-317500" lvl="3" marL="1828800" marR="0" rtl="0" algn="l">
              <a:lnSpc>
                <a:spcPct val="100000"/>
              </a:lnSpc>
              <a:spcBef>
                <a:spcPts val="0"/>
              </a:spcBef>
              <a:spcAft>
                <a:spcPts val="0"/>
              </a:spcAft>
              <a:buClr>
                <a:srgbClr val="888888"/>
              </a:buClr>
              <a:buSzPts val="1400"/>
              <a:buFont typeface="Calibri"/>
              <a:buChar char="●"/>
              <a:defRPr b="0" i="0" sz="1400" u="none" cap="none" strike="noStrike">
                <a:solidFill>
                  <a:srgbClr val="888888"/>
                </a:solidFill>
                <a:latin typeface="Arial"/>
                <a:ea typeface="Arial"/>
                <a:cs typeface="Arial"/>
                <a:sym typeface="Arial"/>
              </a:defRPr>
            </a:lvl4pPr>
            <a:lvl5pPr indent="-317500" lvl="4" marL="2286000" marR="0" rtl="0" algn="l">
              <a:lnSpc>
                <a:spcPct val="100000"/>
              </a:lnSpc>
              <a:spcBef>
                <a:spcPts val="0"/>
              </a:spcBef>
              <a:spcAft>
                <a:spcPts val="0"/>
              </a:spcAft>
              <a:buClr>
                <a:srgbClr val="888888"/>
              </a:buClr>
              <a:buSzPts val="1400"/>
              <a:buFont typeface="Calibri"/>
              <a:buChar char="○"/>
              <a:defRPr b="0" i="0" sz="1400" u="none" cap="none" strike="noStrike">
                <a:solidFill>
                  <a:srgbClr val="888888"/>
                </a:solidFill>
                <a:latin typeface="Arial"/>
                <a:ea typeface="Arial"/>
                <a:cs typeface="Arial"/>
                <a:sym typeface="Arial"/>
              </a:defRPr>
            </a:lvl5pPr>
            <a:lvl6pPr indent="-317500" lvl="5" marL="2743200" marR="0" rtl="0" algn="l">
              <a:lnSpc>
                <a:spcPct val="100000"/>
              </a:lnSpc>
              <a:spcBef>
                <a:spcPts val="0"/>
              </a:spcBef>
              <a:spcAft>
                <a:spcPts val="0"/>
              </a:spcAft>
              <a:buClr>
                <a:srgbClr val="888888"/>
              </a:buClr>
              <a:buSzPts val="1400"/>
              <a:buFont typeface="Calibri"/>
              <a:buChar char="■"/>
              <a:defRPr b="0" i="0" sz="1400" u="none" cap="none" strike="noStrike">
                <a:solidFill>
                  <a:srgbClr val="888888"/>
                </a:solidFill>
                <a:latin typeface="Arial"/>
                <a:ea typeface="Arial"/>
                <a:cs typeface="Arial"/>
                <a:sym typeface="Arial"/>
              </a:defRPr>
            </a:lvl6pPr>
            <a:lvl7pPr indent="-317500" lvl="6" marL="3200400" marR="0" rtl="0" algn="l">
              <a:lnSpc>
                <a:spcPct val="100000"/>
              </a:lnSpc>
              <a:spcBef>
                <a:spcPts val="0"/>
              </a:spcBef>
              <a:spcAft>
                <a:spcPts val="0"/>
              </a:spcAft>
              <a:buClr>
                <a:srgbClr val="888888"/>
              </a:buClr>
              <a:buSzPts val="1400"/>
              <a:buFont typeface="Calibri"/>
              <a:buChar char="●"/>
              <a:defRPr b="0" i="0" sz="1400" u="none" cap="none" strike="noStrike">
                <a:solidFill>
                  <a:srgbClr val="888888"/>
                </a:solidFill>
                <a:latin typeface="Arial"/>
                <a:ea typeface="Arial"/>
                <a:cs typeface="Arial"/>
                <a:sym typeface="Arial"/>
              </a:defRPr>
            </a:lvl7pPr>
            <a:lvl8pPr indent="-317500" lvl="7" marL="3657600" marR="0" rtl="0" algn="l">
              <a:lnSpc>
                <a:spcPct val="100000"/>
              </a:lnSpc>
              <a:spcBef>
                <a:spcPts val="0"/>
              </a:spcBef>
              <a:spcAft>
                <a:spcPts val="0"/>
              </a:spcAft>
              <a:buClr>
                <a:srgbClr val="888888"/>
              </a:buClr>
              <a:buSzPts val="1400"/>
              <a:buFont typeface="Calibri"/>
              <a:buChar char="○"/>
              <a:defRPr b="0" i="0" sz="1400" u="none" cap="none" strike="noStrike">
                <a:solidFill>
                  <a:srgbClr val="888888"/>
                </a:solidFill>
                <a:latin typeface="Arial"/>
                <a:ea typeface="Arial"/>
                <a:cs typeface="Arial"/>
                <a:sym typeface="Arial"/>
              </a:defRPr>
            </a:lvl8pPr>
            <a:lvl9pPr indent="-317500" lvl="8" marL="4114800" marR="0" rtl="0" algn="l">
              <a:lnSpc>
                <a:spcPct val="100000"/>
              </a:lnSpc>
              <a:spcBef>
                <a:spcPts val="0"/>
              </a:spcBef>
              <a:spcAft>
                <a:spcPts val="0"/>
              </a:spcAft>
              <a:buClr>
                <a:srgbClr val="888888"/>
              </a:buClr>
              <a:buSzPts val="1400"/>
              <a:buFont typeface="Calibri"/>
              <a:buChar char="■"/>
              <a:defRPr b="0" i="0" sz="1400" u="none" cap="none" strike="noStrike">
                <a:solidFill>
                  <a:srgbClr val="888888"/>
                </a:solidFill>
                <a:latin typeface="Arial"/>
                <a:ea typeface="Arial"/>
                <a:cs typeface="Arial"/>
                <a:sym typeface="Arial"/>
              </a:defRPr>
            </a:lvl9pPr>
          </a:lstStyle>
          <a:p/>
        </p:txBody>
      </p:sp>
      <p:sp>
        <p:nvSpPr>
          <p:cNvPr id="674" name="Google Shape;674;p19"/>
          <p:cNvSpPr txBox="1"/>
          <p:nvPr>
            <p:ph type="title"/>
          </p:nvPr>
        </p:nvSpPr>
        <p:spPr>
          <a:xfrm>
            <a:off x="86359" y="85725"/>
            <a:ext cx="8143200" cy="428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Tahoma"/>
              <a:buNone/>
              <a:defRPr b="1" i="0" sz="2100" u="none" cap="none" strike="noStrike">
                <a:solidFill>
                  <a:srgbClr val="000000"/>
                </a:solidFill>
                <a:latin typeface="Tahoma"/>
                <a:ea typeface="Tahoma"/>
                <a:cs typeface="Tahoma"/>
                <a:sym typeface="Tahom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675" name="Shape 675"/>
        <p:cNvGrpSpPr/>
        <p:nvPr/>
      </p:nvGrpSpPr>
      <p:grpSpPr>
        <a:xfrm>
          <a:off x="0" y="0"/>
          <a:ext cx="0" cy="0"/>
          <a:chOff x="0" y="0"/>
          <a:chExt cx="0" cy="0"/>
        </a:xfrm>
      </p:grpSpPr>
      <p:sp>
        <p:nvSpPr>
          <p:cNvPr id="676" name="Google Shape;676;p20"/>
          <p:cNvSpPr txBox="1"/>
          <p:nvPr>
            <p:ph type="title"/>
          </p:nvPr>
        </p:nvSpPr>
        <p:spPr>
          <a:xfrm>
            <a:off x="86359" y="85725"/>
            <a:ext cx="8143200" cy="428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Tahoma"/>
              <a:buNone/>
              <a:defRPr b="1" i="0" sz="2100" u="none" cap="none" strike="noStrike">
                <a:solidFill>
                  <a:srgbClr val="000000"/>
                </a:solidFill>
                <a:latin typeface="Tahoma"/>
                <a:ea typeface="Tahoma"/>
                <a:cs typeface="Tahoma"/>
                <a:sym typeface="Tahom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677" name="Google Shape;677;p20"/>
          <p:cNvSpPr txBox="1"/>
          <p:nvPr>
            <p:ph idx="1" type="body"/>
          </p:nvPr>
        </p:nvSpPr>
        <p:spPr>
          <a:xfrm>
            <a:off x="835687" y="1352550"/>
            <a:ext cx="2819400" cy="3348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78" name="Google Shape;678;p20"/>
          <p:cNvSpPr txBox="1"/>
          <p:nvPr>
            <p:ph idx="2" type="body"/>
          </p:nvPr>
        </p:nvSpPr>
        <p:spPr>
          <a:xfrm>
            <a:off x="4724400" y="1352550"/>
            <a:ext cx="2819400" cy="3348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spTree>
      <p:nvGrpSpPr>
        <p:cNvPr id="679" name="Shape 679"/>
        <p:cNvGrpSpPr/>
        <p:nvPr/>
      </p:nvGrpSpPr>
      <p:grpSpPr>
        <a:xfrm>
          <a:off x="0" y="0"/>
          <a:ext cx="0" cy="0"/>
          <a:chOff x="0" y="0"/>
          <a:chExt cx="0" cy="0"/>
        </a:xfrm>
      </p:grpSpPr>
      <p:grpSp>
        <p:nvGrpSpPr>
          <p:cNvPr id="680" name="Google Shape;680;p21"/>
          <p:cNvGrpSpPr/>
          <p:nvPr/>
        </p:nvGrpSpPr>
        <p:grpSpPr>
          <a:xfrm>
            <a:off x="546832" y="1435359"/>
            <a:ext cx="2805774" cy="2312054"/>
            <a:chOff x="671588" y="1726448"/>
            <a:chExt cx="3047436" cy="2511191"/>
          </a:xfrm>
        </p:grpSpPr>
        <p:grpSp>
          <p:nvGrpSpPr>
            <p:cNvPr id="681" name="Google Shape;681;p21"/>
            <p:cNvGrpSpPr/>
            <p:nvPr/>
          </p:nvGrpSpPr>
          <p:grpSpPr>
            <a:xfrm>
              <a:off x="671588" y="1726448"/>
              <a:ext cx="3047436" cy="2511191"/>
              <a:chOff x="5978837" y="1358253"/>
              <a:chExt cx="6047700" cy="4984500"/>
            </a:xfrm>
          </p:grpSpPr>
          <p:pic>
            <p:nvPicPr>
              <p:cNvPr id="682" name="Google Shape;682;p21"/>
              <p:cNvPicPr preferRelativeResize="0"/>
              <p:nvPr/>
            </p:nvPicPr>
            <p:blipFill rotWithShape="1">
              <a:blip r:embed="rId2">
                <a:alphaModFix/>
              </a:blip>
              <a:srcRect b="9442" l="14700" r="15757" t="540"/>
              <a:stretch/>
            </p:blipFill>
            <p:spPr>
              <a:xfrm>
                <a:off x="5978837" y="1358253"/>
                <a:ext cx="6047700" cy="4984500"/>
              </a:xfrm>
              <a:prstGeom prst="rect">
                <a:avLst/>
              </a:prstGeom>
              <a:noFill/>
              <a:ln>
                <a:noFill/>
              </a:ln>
            </p:spPr>
          </p:pic>
          <p:sp>
            <p:nvSpPr>
              <p:cNvPr id="683" name="Google Shape;683;p21"/>
              <p:cNvSpPr/>
              <p:nvPr/>
            </p:nvSpPr>
            <p:spPr>
              <a:xfrm>
                <a:off x="8755784" y="5125571"/>
                <a:ext cx="444300" cy="413700"/>
              </a:xfrm>
              <a:prstGeom prst="ellipse">
                <a:avLst/>
              </a:prstGeom>
              <a:solidFill>
                <a:srgbClr val="CDCD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grpSp>
        <p:sp>
          <p:nvSpPr>
            <p:cNvPr id="684" name="Google Shape;684;p21"/>
            <p:cNvSpPr/>
            <p:nvPr/>
          </p:nvSpPr>
          <p:spPr>
            <a:xfrm>
              <a:off x="819156" y="1947860"/>
              <a:ext cx="2743200" cy="16002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grpSp>
      <p:sp>
        <p:nvSpPr>
          <p:cNvPr id="685" name="Google Shape;685;p21"/>
          <p:cNvSpPr txBox="1"/>
          <p:nvPr>
            <p:ph type="title"/>
          </p:nvPr>
        </p:nvSpPr>
        <p:spPr>
          <a:xfrm>
            <a:off x="86359" y="85725"/>
            <a:ext cx="8143200" cy="428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Tahoma"/>
              <a:buNone/>
              <a:defRPr b="1" i="0" sz="2100" u="none" cap="none" strike="noStrike">
                <a:solidFill>
                  <a:srgbClr val="000000"/>
                </a:solidFill>
                <a:latin typeface="Tahoma"/>
                <a:ea typeface="Tahoma"/>
                <a:cs typeface="Tahoma"/>
                <a:sym typeface="Tahom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686" name="Google Shape;686;p21"/>
          <p:cNvSpPr txBox="1"/>
          <p:nvPr>
            <p:ph idx="1" type="body"/>
          </p:nvPr>
        </p:nvSpPr>
        <p:spPr>
          <a:xfrm>
            <a:off x="86359" y="666750"/>
            <a:ext cx="2656800" cy="30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Questrial"/>
              <a:buNone/>
              <a:defRPr b="0" i="0" sz="120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grpSp>
        <p:nvGrpSpPr>
          <p:cNvPr id="687" name="Google Shape;687;p21"/>
          <p:cNvGrpSpPr/>
          <p:nvPr/>
        </p:nvGrpSpPr>
        <p:grpSpPr>
          <a:xfrm>
            <a:off x="256303" y="1222139"/>
            <a:ext cx="1078621" cy="1078387"/>
            <a:chOff x="508000" y="1302692"/>
            <a:chExt cx="2336700" cy="2336700"/>
          </a:xfrm>
        </p:grpSpPr>
        <p:sp>
          <p:nvSpPr>
            <p:cNvPr id="688" name="Google Shape;688;p21"/>
            <p:cNvSpPr/>
            <p:nvPr/>
          </p:nvSpPr>
          <p:spPr>
            <a:xfrm>
              <a:off x="613218" y="1432379"/>
              <a:ext cx="2126400" cy="2097000"/>
            </a:xfrm>
            <a:prstGeom prst="ellipse">
              <a:avLst/>
            </a:prstGeom>
            <a:solidFill>
              <a:srgbClr val="000000">
                <a:alpha val="4706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689" name="Google Shape;689;p21"/>
            <p:cNvSpPr/>
            <p:nvPr/>
          </p:nvSpPr>
          <p:spPr>
            <a:xfrm>
              <a:off x="508000" y="1302692"/>
              <a:ext cx="2336700" cy="2336700"/>
            </a:xfrm>
            <a:custGeom>
              <a:rect b="b" l="l" r="r" t="t"/>
              <a:pathLst>
                <a:path extrusionOk="0" h="120000" w="120000">
                  <a:moveTo>
                    <a:pt x="0" y="60000"/>
                  </a:moveTo>
                  <a:cubicBezTo>
                    <a:pt x="0" y="26862"/>
                    <a:pt x="26862" y="0"/>
                    <a:pt x="60000" y="0"/>
                  </a:cubicBezTo>
                  <a:cubicBezTo>
                    <a:pt x="93137" y="0"/>
                    <a:pt x="120000" y="26862"/>
                    <a:pt x="120000" y="60000"/>
                  </a:cubicBezTo>
                  <a:cubicBezTo>
                    <a:pt x="120000" y="93137"/>
                    <a:pt x="93137" y="120000"/>
                    <a:pt x="60000" y="120000"/>
                  </a:cubicBezTo>
                  <a:cubicBezTo>
                    <a:pt x="26862" y="120000"/>
                    <a:pt x="0" y="93137"/>
                    <a:pt x="0" y="60000"/>
                  </a:cubicBezTo>
                  <a:close/>
                  <a:moveTo>
                    <a:pt x="9124" y="60000"/>
                  </a:moveTo>
                  <a:cubicBezTo>
                    <a:pt x="9124" y="88097"/>
                    <a:pt x="31902" y="110875"/>
                    <a:pt x="60000" y="110875"/>
                  </a:cubicBezTo>
                  <a:cubicBezTo>
                    <a:pt x="88097" y="110875"/>
                    <a:pt x="110875" y="88097"/>
                    <a:pt x="110875" y="60000"/>
                  </a:cubicBezTo>
                  <a:cubicBezTo>
                    <a:pt x="110875" y="31902"/>
                    <a:pt x="88097" y="9124"/>
                    <a:pt x="60000" y="9124"/>
                  </a:cubicBezTo>
                  <a:cubicBezTo>
                    <a:pt x="31902" y="9124"/>
                    <a:pt x="9124" y="31902"/>
                    <a:pt x="9124" y="600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grpSp>
      <p:sp>
        <p:nvSpPr>
          <p:cNvPr id="690" name="Google Shape;690;p21"/>
          <p:cNvSpPr/>
          <p:nvPr>
            <p:ph idx="2" type="pic"/>
          </p:nvPr>
        </p:nvSpPr>
        <p:spPr>
          <a:xfrm>
            <a:off x="670968" y="1634424"/>
            <a:ext cx="2548200" cy="1476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Calibri"/>
              <a:buNone/>
              <a:defRPr b="0" i="0" sz="1400" u="none" cap="none" strike="noStrike">
                <a:solidFill>
                  <a:schemeClr val="lt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91" name="Google Shape;691;p21"/>
          <p:cNvSpPr/>
          <p:nvPr>
            <p:ph idx="3" type="pic"/>
          </p:nvPr>
        </p:nvSpPr>
        <p:spPr>
          <a:xfrm>
            <a:off x="332960" y="1303292"/>
            <a:ext cx="920100" cy="918000"/>
          </a:xfrm>
          <a:prstGeom prst="ellipse">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Calibri"/>
              <a:buNone/>
              <a:defRPr b="0" i="0" sz="900" u="none" cap="none" strike="noStrike">
                <a:solidFill>
                  <a:schemeClr val="lt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92" name="Google Shape;692;p21"/>
          <p:cNvSpPr txBox="1"/>
          <p:nvPr>
            <p:ph idx="4" type="body"/>
          </p:nvPr>
        </p:nvSpPr>
        <p:spPr>
          <a:xfrm>
            <a:off x="3776455" y="717056"/>
            <a:ext cx="1171800" cy="304800"/>
          </a:xfrm>
          <a:prstGeom prst="rect">
            <a:avLst/>
          </a:prstGeom>
          <a:noFill/>
          <a:ln>
            <a:noFill/>
          </a:ln>
        </p:spPr>
        <p:txBody>
          <a:bodyPr anchorCtr="0" anchor="t" bIns="91425" lIns="91425" spcFirstLastPara="1" rIns="91425" wrap="square" tIns="91425">
            <a:noAutofit/>
          </a:bodyPr>
          <a:lstStyle>
            <a:lvl1pPr indent="-228600" lvl="0" marL="457200" marR="0" rtl="0" algn="r">
              <a:lnSpc>
                <a:spcPct val="100000"/>
              </a:lnSpc>
              <a:spcBef>
                <a:spcPts val="0"/>
              </a:spcBef>
              <a:spcAft>
                <a:spcPts val="0"/>
              </a:spcAft>
              <a:buClr>
                <a:srgbClr val="F37B28"/>
              </a:buClr>
              <a:buSzPts val="1400"/>
              <a:buFont typeface="Questrial"/>
              <a:buNone/>
              <a:defRPr b="1" i="0" sz="12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93" name="Google Shape;693;p21"/>
          <p:cNvSpPr txBox="1"/>
          <p:nvPr>
            <p:ph idx="5" type="body"/>
          </p:nvPr>
        </p:nvSpPr>
        <p:spPr>
          <a:xfrm>
            <a:off x="3776455" y="1298082"/>
            <a:ext cx="1171800" cy="304800"/>
          </a:xfrm>
          <a:prstGeom prst="rect">
            <a:avLst/>
          </a:prstGeom>
          <a:noFill/>
          <a:ln>
            <a:noFill/>
          </a:ln>
        </p:spPr>
        <p:txBody>
          <a:bodyPr anchorCtr="0" anchor="t" bIns="91425" lIns="91425" spcFirstLastPara="1" rIns="91425" wrap="square" tIns="91425">
            <a:noAutofit/>
          </a:bodyPr>
          <a:lstStyle>
            <a:lvl1pPr indent="-228600" lvl="0" marL="457200" marR="0" rtl="0" algn="r">
              <a:lnSpc>
                <a:spcPct val="100000"/>
              </a:lnSpc>
              <a:spcBef>
                <a:spcPts val="0"/>
              </a:spcBef>
              <a:spcAft>
                <a:spcPts val="0"/>
              </a:spcAft>
              <a:buClr>
                <a:srgbClr val="F37B28"/>
              </a:buClr>
              <a:buSzPts val="1400"/>
              <a:buFont typeface="Questrial"/>
              <a:buNone/>
              <a:defRPr b="1" i="0" sz="12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94" name="Google Shape;694;p21"/>
          <p:cNvSpPr txBox="1"/>
          <p:nvPr>
            <p:ph idx="6" type="body"/>
          </p:nvPr>
        </p:nvSpPr>
        <p:spPr>
          <a:xfrm>
            <a:off x="3776455" y="2269632"/>
            <a:ext cx="1171800" cy="304800"/>
          </a:xfrm>
          <a:prstGeom prst="rect">
            <a:avLst/>
          </a:prstGeom>
          <a:noFill/>
          <a:ln>
            <a:noFill/>
          </a:ln>
        </p:spPr>
        <p:txBody>
          <a:bodyPr anchorCtr="0" anchor="t" bIns="91425" lIns="91425" spcFirstLastPara="1" rIns="91425" wrap="square" tIns="91425">
            <a:noAutofit/>
          </a:bodyPr>
          <a:lstStyle>
            <a:lvl1pPr indent="-228600" lvl="0" marL="457200" marR="0" rtl="0" algn="r">
              <a:lnSpc>
                <a:spcPct val="100000"/>
              </a:lnSpc>
              <a:spcBef>
                <a:spcPts val="0"/>
              </a:spcBef>
              <a:spcAft>
                <a:spcPts val="0"/>
              </a:spcAft>
              <a:buClr>
                <a:srgbClr val="F37B28"/>
              </a:buClr>
              <a:buSzPts val="1400"/>
              <a:buFont typeface="Questrial"/>
              <a:buNone/>
              <a:defRPr b="1" i="0" sz="12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95" name="Google Shape;695;p21"/>
          <p:cNvSpPr txBox="1"/>
          <p:nvPr>
            <p:ph idx="7" type="body"/>
          </p:nvPr>
        </p:nvSpPr>
        <p:spPr>
          <a:xfrm>
            <a:off x="3719291" y="4031757"/>
            <a:ext cx="1229100" cy="464100"/>
          </a:xfrm>
          <a:prstGeom prst="rect">
            <a:avLst/>
          </a:prstGeom>
          <a:noFill/>
          <a:ln>
            <a:noFill/>
          </a:ln>
        </p:spPr>
        <p:txBody>
          <a:bodyPr anchorCtr="0" anchor="t" bIns="91425" lIns="91425" spcFirstLastPara="1" rIns="91425" wrap="square" tIns="91425">
            <a:noAutofit/>
          </a:bodyPr>
          <a:lstStyle>
            <a:lvl1pPr indent="-228600" lvl="0" marL="457200" marR="0" rtl="0" algn="r">
              <a:lnSpc>
                <a:spcPct val="100000"/>
              </a:lnSpc>
              <a:spcBef>
                <a:spcPts val="0"/>
              </a:spcBef>
              <a:spcAft>
                <a:spcPts val="0"/>
              </a:spcAft>
              <a:buClr>
                <a:srgbClr val="F37B28"/>
              </a:buClr>
              <a:buSzPts val="1400"/>
              <a:buFont typeface="Questrial"/>
              <a:buNone/>
              <a:defRPr b="1" i="0" sz="12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96" name="Google Shape;696;p21"/>
          <p:cNvSpPr/>
          <p:nvPr/>
        </p:nvSpPr>
        <p:spPr>
          <a:xfrm rot="5400000">
            <a:off x="4949541" y="1428600"/>
            <a:ext cx="209400" cy="57300"/>
          </a:xfrm>
          <a:prstGeom prst="triangle">
            <a:avLst>
              <a:gd fmla="val 50000" name="adj"/>
            </a:avLst>
          </a:prstGeom>
          <a:solidFill>
            <a:srgbClr val="59595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697" name="Google Shape;697;p21"/>
          <p:cNvSpPr/>
          <p:nvPr/>
        </p:nvSpPr>
        <p:spPr>
          <a:xfrm rot="5400000">
            <a:off x="4949541" y="4249341"/>
            <a:ext cx="209400" cy="57300"/>
          </a:xfrm>
          <a:prstGeom prst="triangle">
            <a:avLst>
              <a:gd fmla="val 50000" name="adj"/>
            </a:avLst>
          </a:prstGeom>
          <a:solidFill>
            <a:srgbClr val="59595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698" name="Google Shape;698;p21"/>
          <p:cNvSpPr/>
          <p:nvPr/>
        </p:nvSpPr>
        <p:spPr>
          <a:xfrm rot="5400000">
            <a:off x="4949993" y="2402080"/>
            <a:ext cx="208500" cy="57300"/>
          </a:xfrm>
          <a:prstGeom prst="triangle">
            <a:avLst>
              <a:gd fmla="val 50000" name="adj"/>
            </a:avLst>
          </a:prstGeom>
          <a:solidFill>
            <a:srgbClr val="59595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699" name="Google Shape;699;p21"/>
          <p:cNvSpPr/>
          <p:nvPr/>
        </p:nvSpPr>
        <p:spPr>
          <a:xfrm rot="5400000">
            <a:off x="4949993" y="817358"/>
            <a:ext cx="208500" cy="57300"/>
          </a:xfrm>
          <a:prstGeom prst="triangle">
            <a:avLst>
              <a:gd fmla="val 50000" name="adj"/>
            </a:avLst>
          </a:prstGeom>
          <a:solidFill>
            <a:srgbClr val="59595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700" name="Google Shape;700;p21"/>
          <p:cNvSpPr txBox="1"/>
          <p:nvPr>
            <p:ph idx="8" type="body"/>
          </p:nvPr>
        </p:nvSpPr>
        <p:spPr>
          <a:xfrm>
            <a:off x="5181600" y="705445"/>
            <a:ext cx="3810000" cy="475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Questrial"/>
              <a:buNone/>
              <a:defRPr b="0" i="0" sz="90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701" name="Google Shape;701;p21"/>
          <p:cNvSpPr txBox="1"/>
          <p:nvPr>
            <p:ph idx="9" type="body"/>
          </p:nvPr>
        </p:nvSpPr>
        <p:spPr>
          <a:xfrm>
            <a:off x="5181600" y="1276945"/>
            <a:ext cx="3810000" cy="894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Questrial"/>
              <a:buNone/>
              <a:defRPr b="0" i="0" sz="90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702" name="Google Shape;702;p21"/>
          <p:cNvSpPr txBox="1"/>
          <p:nvPr>
            <p:ph idx="13" type="body"/>
          </p:nvPr>
        </p:nvSpPr>
        <p:spPr>
          <a:xfrm>
            <a:off x="5181600" y="2258019"/>
            <a:ext cx="3810000" cy="1647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Questrial"/>
              <a:buNone/>
              <a:defRPr b="0" i="0" sz="90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703" name="Google Shape;703;p21"/>
          <p:cNvSpPr txBox="1"/>
          <p:nvPr>
            <p:ph idx="14" type="body"/>
          </p:nvPr>
        </p:nvSpPr>
        <p:spPr>
          <a:xfrm>
            <a:off x="5181600" y="4010619"/>
            <a:ext cx="3810000" cy="475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Questrial"/>
              <a:buNone/>
              <a:defRPr b="0" i="0" sz="90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704" name="Google Shape;704;p21"/>
          <p:cNvSpPr txBox="1"/>
          <p:nvPr>
            <p:ph idx="15" type="body"/>
          </p:nvPr>
        </p:nvSpPr>
        <p:spPr>
          <a:xfrm>
            <a:off x="409575" y="4010619"/>
            <a:ext cx="3190800" cy="6186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F37B28"/>
              </a:buClr>
              <a:buSzPts val="1400"/>
              <a:buFont typeface="Questrial"/>
              <a:buNone/>
              <a:defRPr b="1" i="0" sz="9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99" name="Shape 99"/>
        <p:cNvGrpSpPr/>
        <p:nvPr/>
      </p:nvGrpSpPr>
      <p:grpSpPr>
        <a:xfrm>
          <a:off x="0" y="0"/>
          <a:ext cx="0" cy="0"/>
          <a:chOff x="0" y="0"/>
          <a:chExt cx="0" cy="0"/>
        </a:xfrm>
      </p:grpSpPr>
      <p:sp>
        <p:nvSpPr>
          <p:cNvPr id="100" name="Google Shape;100;p3"/>
          <p:cNvSpPr txBox="1"/>
          <p:nvPr>
            <p:ph type="title"/>
          </p:nvPr>
        </p:nvSpPr>
        <p:spPr>
          <a:xfrm>
            <a:off x="86360" y="85725"/>
            <a:ext cx="8143240" cy="428625"/>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Char char="●"/>
              <a:defRPr b="1" sz="2100">
                <a:latin typeface="Tahoma"/>
                <a:ea typeface="Tahoma"/>
                <a:cs typeface="Tahoma"/>
                <a:sym typeface="Tahoma"/>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grpSp>
        <p:nvGrpSpPr>
          <p:cNvPr id="101" name="Google Shape;101;p3"/>
          <p:cNvGrpSpPr/>
          <p:nvPr/>
        </p:nvGrpSpPr>
        <p:grpSpPr>
          <a:xfrm>
            <a:off x="415032" y="1157920"/>
            <a:ext cx="3333004" cy="3334072"/>
            <a:chOff x="874713" y="1150938"/>
            <a:chExt cx="4943475" cy="4945062"/>
          </a:xfrm>
        </p:grpSpPr>
        <p:sp>
          <p:nvSpPr>
            <p:cNvPr id="102" name="Google Shape;102;p3"/>
            <p:cNvSpPr/>
            <p:nvPr/>
          </p:nvSpPr>
          <p:spPr>
            <a:xfrm>
              <a:off x="874713" y="1150938"/>
              <a:ext cx="4943475" cy="4945062"/>
            </a:xfrm>
            <a:prstGeom prst="ellipse">
              <a:avLst/>
            </a:prstGeom>
            <a:solidFill>
              <a:srgbClr val="D8D8D8"/>
            </a:solidFill>
            <a:ln cap="flat" cmpd="sng" w="5555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03" name="Google Shape;103;p3"/>
            <p:cNvSpPr/>
            <p:nvPr/>
          </p:nvSpPr>
          <p:spPr>
            <a:xfrm>
              <a:off x="1068388" y="1346200"/>
              <a:ext cx="4554536" cy="4554538"/>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2399" u="none" cap="none" strike="noStrike">
                <a:solidFill>
                  <a:schemeClr val="dk1"/>
                </a:solidFill>
                <a:latin typeface="Calibri"/>
                <a:ea typeface="Calibri"/>
                <a:cs typeface="Calibri"/>
                <a:sym typeface="Calibri"/>
              </a:endParaRPr>
            </a:p>
          </p:txBody>
        </p:sp>
      </p:grpSp>
      <p:grpSp>
        <p:nvGrpSpPr>
          <p:cNvPr id="104" name="Google Shape;104;p3"/>
          <p:cNvGrpSpPr/>
          <p:nvPr/>
        </p:nvGrpSpPr>
        <p:grpSpPr>
          <a:xfrm>
            <a:off x="1562725" y="1742269"/>
            <a:ext cx="1036545" cy="776695"/>
            <a:chOff x="2481263" y="2292350"/>
            <a:chExt cx="1730375" cy="1295400"/>
          </a:xfrm>
        </p:grpSpPr>
        <p:sp>
          <p:nvSpPr>
            <p:cNvPr id="105" name="Google Shape;105;p3"/>
            <p:cNvSpPr/>
            <p:nvPr/>
          </p:nvSpPr>
          <p:spPr>
            <a:xfrm>
              <a:off x="2481263" y="2308225"/>
              <a:ext cx="189086" cy="265113"/>
            </a:xfrm>
            <a:custGeom>
              <a:rect b="b" l="l" r="r" t="t"/>
              <a:pathLst>
                <a:path extrusionOk="0" h="120000" w="120000">
                  <a:moveTo>
                    <a:pt x="80672" y="120000"/>
                  </a:moveTo>
                  <a:lnTo>
                    <a:pt x="39327" y="120000"/>
                  </a:lnTo>
                  <a:lnTo>
                    <a:pt x="39327" y="23712"/>
                  </a:lnTo>
                  <a:lnTo>
                    <a:pt x="0" y="23712"/>
                  </a:lnTo>
                  <a:lnTo>
                    <a:pt x="0" y="0"/>
                  </a:lnTo>
                  <a:lnTo>
                    <a:pt x="120000" y="0"/>
                  </a:lnTo>
                  <a:lnTo>
                    <a:pt x="120000" y="23712"/>
                  </a:lnTo>
                  <a:lnTo>
                    <a:pt x="80672" y="23712"/>
                  </a:lnTo>
                  <a:lnTo>
                    <a:pt x="80672" y="120000"/>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06" name="Google Shape;106;p3"/>
            <p:cNvSpPr/>
            <p:nvPr/>
          </p:nvSpPr>
          <p:spPr>
            <a:xfrm>
              <a:off x="2654460" y="2298700"/>
              <a:ext cx="286012" cy="280988"/>
            </a:xfrm>
            <a:custGeom>
              <a:rect b="b" l="l" r="r" t="t"/>
              <a:pathLst>
                <a:path extrusionOk="0" h="120000" w="120000">
                  <a:moveTo>
                    <a:pt x="60645" y="120000"/>
                  </a:moveTo>
                  <a:cubicBezTo>
                    <a:pt x="27096" y="120000"/>
                    <a:pt x="0" y="93626"/>
                    <a:pt x="0" y="60659"/>
                  </a:cubicBezTo>
                  <a:cubicBezTo>
                    <a:pt x="0" y="26373"/>
                    <a:pt x="27096" y="0"/>
                    <a:pt x="60645" y="0"/>
                  </a:cubicBezTo>
                  <a:cubicBezTo>
                    <a:pt x="95483" y="0"/>
                    <a:pt x="120000" y="25054"/>
                    <a:pt x="120000" y="59340"/>
                  </a:cubicBezTo>
                  <a:cubicBezTo>
                    <a:pt x="120000" y="93626"/>
                    <a:pt x="94193" y="120000"/>
                    <a:pt x="60645" y="120000"/>
                  </a:cubicBezTo>
                  <a:close/>
                  <a:moveTo>
                    <a:pt x="60645" y="26373"/>
                  </a:moveTo>
                  <a:cubicBezTo>
                    <a:pt x="42580" y="26373"/>
                    <a:pt x="29677" y="40879"/>
                    <a:pt x="29677" y="60659"/>
                  </a:cubicBezTo>
                  <a:cubicBezTo>
                    <a:pt x="29677" y="79120"/>
                    <a:pt x="42580" y="93626"/>
                    <a:pt x="60645" y="93626"/>
                  </a:cubicBezTo>
                  <a:cubicBezTo>
                    <a:pt x="78709" y="93626"/>
                    <a:pt x="92903" y="79120"/>
                    <a:pt x="92903" y="60659"/>
                  </a:cubicBezTo>
                  <a:cubicBezTo>
                    <a:pt x="92903" y="40879"/>
                    <a:pt x="78709" y="26373"/>
                    <a:pt x="60645" y="26373"/>
                  </a:cubicBezTo>
                </a:path>
              </a:pathLst>
            </a:custGeom>
            <a:solidFill>
              <a:srgbClr val="221F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07" name="Google Shape;107;p3"/>
            <p:cNvSpPr/>
            <p:nvPr/>
          </p:nvSpPr>
          <p:spPr>
            <a:xfrm>
              <a:off x="2481263" y="2600325"/>
              <a:ext cx="189086" cy="268288"/>
            </a:xfrm>
            <a:custGeom>
              <a:rect b="b" l="l" r="r" t="t"/>
              <a:pathLst>
                <a:path extrusionOk="0" h="120000" w="120000">
                  <a:moveTo>
                    <a:pt x="80672" y="120000"/>
                  </a:moveTo>
                  <a:lnTo>
                    <a:pt x="39327" y="120000"/>
                  </a:lnTo>
                  <a:lnTo>
                    <a:pt x="39327" y="23431"/>
                  </a:lnTo>
                  <a:lnTo>
                    <a:pt x="0" y="23431"/>
                  </a:lnTo>
                  <a:lnTo>
                    <a:pt x="0" y="0"/>
                  </a:lnTo>
                  <a:lnTo>
                    <a:pt x="120000" y="0"/>
                  </a:lnTo>
                  <a:lnTo>
                    <a:pt x="120000" y="23431"/>
                  </a:lnTo>
                  <a:lnTo>
                    <a:pt x="80672" y="23431"/>
                  </a:lnTo>
                  <a:lnTo>
                    <a:pt x="80672" y="120000"/>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08" name="Google Shape;108;p3"/>
            <p:cNvSpPr/>
            <p:nvPr/>
          </p:nvSpPr>
          <p:spPr>
            <a:xfrm>
              <a:off x="2684650" y="2600325"/>
              <a:ext cx="222454" cy="268288"/>
            </a:xfrm>
            <a:custGeom>
              <a:rect b="b" l="l" r="r" t="t"/>
              <a:pathLst>
                <a:path extrusionOk="0" h="120000" w="120000">
                  <a:moveTo>
                    <a:pt x="35142" y="120000"/>
                  </a:moveTo>
                  <a:lnTo>
                    <a:pt x="0" y="120000"/>
                  </a:lnTo>
                  <a:lnTo>
                    <a:pt x="0" y="0"/>
                  </a:lnTo>
                  <a:lnTo>
                    <a:pt x="35142" y="0"/>
                  </a:lnTo>
                  <a:lnTo>
                    <a:pt x="35142" y="49704"/>
                  </a:lnTo>
                  <a:lnTo>
                    <a:pt x="83142" y="49704"/>
                  </a:lnTo>
                  <a:lnTo>
                    <a:pt x="83142" y="0"/>
                  </a:lnTo>
                  <a:lnTo>
                    <a:pt x="120000" y="0"/>
                  </a:lnTo>
                  <a:lnTo>
                    <a:pt x="120000" y="120000"/>
                  </a:lnTo>
                  <a:lnTo>
                    <a:pt x="83142" y="120000"/>
                  </a:lnTo>
                  <a:lnTo>
                    <a:pt x="83142" y="71715"/>
                  </a:lnTo>
                  <a:lnTo>
                    <a:pt x="35142" y="71715"/>
                  </a:lnTo>
                  <a:lnTo>
                    <a:pt x="35142" y="120000"/>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09" name="Google Shape;109;p3"/>
            <p:cNvSpPr/>
            <p:nvPr/>
          </p:nvSpPr>
          <p:spPr>
            <a:xfrm>
              <a:off x="2927761" y="2600325"/>
              <a:ext cx="150950" cy="268288"/>
            </a:xfrm>
            <a:custGeom>
              <a:rect b="b" l="l" r="r" t="t"/>
              <a:pathLst>
                <a:path extrusionOk="0" h="120000" w="120000">
                  <a:moveTo>
                    <a:pt x="51789" y="48284"/>
                  </a:moveTo>
                  <a:lnTo>
                    <a:pt x="120000" y="48284"/>
                  </a:lnTo>
                  <a:lnTo>
                    <a:pt x="120000" y="70295"/>
                  </a:lnTo>
                  <a:lnTo>
                    <a:pt x="51789" y="70295"/>
                  </a:lnTo>
                  <a:lnTo>
                    <a:pt x="51789" y="96568"/>
                  </a:lnTo>
                  <a:lnTo>
                    <a:pt x="120000" y="96568"/>
                  </a:lnTo>
                  <a:lnTo>
                    <a:pt x="120000" y="120000"/>
                  </a:lnTo>
                  <a:lnTo>
                    <a:pt x="0" y="120000"/>
                  </a:lnTo>
                  <a:lnTo>
                    <a:pt x="0" y="0"/>
                  </a:lnTo>
                  <a:lnTo>
                    <a:pt x="120000" y="0"/>
                  </a:lnTo>
                  <a:lnTo>
                    <a:pt x="120000" y="23431"/>
                  </a:lnTo>
                  <a:lnTo>
                    <a:pt x="51789" y="23431"/>
                  </a:lnTo>
                  <a:lnTo>
                    <a:pt x="51789" y="48284"/>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10" name="Google Shape;110;p3"/>
            <p:cNvSpPr/>
            <p:nvPr/>
          </p:nvSpPr>
          <p:spPr>
            <a:xfrm>
              <a:off x="2506686" y="2892425"/>
              <a:ext cx="227221" cy="271463"/>
            </a:xfrm>
            <a:custGeom>
              <a:rect b="b" l="l" r="r" t="t"/>
              <a:pathLst>
                <a:path extrusionOk="0" h="120000" w="120000">
                  <a:moveTo>
                    <a:pt x="36083" y="120000"/>
                  </a:moveTo>
                  <a:lnTo>
                    <a:pt x="0" y="120000"/>
                  </a:lnTo>
                  <a:lnTo>
                    <a:pt x="0" y="0"/>
                  </a:lnTo>
                  <a:lnTo>
                    <a:pt x="36083" y="0"/>
                  </a:lnTo>
                  <a:lnTo>
                    <a:pt x="86433" y="68070"/>
                  </a:lnTo>
                  <a:lnTo>
                    <a:pt x="86433" y="0"/>
                  </a:lnTo>
                  <a:lnTo>
                    <a:pt x="120000" y="0"/>
                  </a:lnTo>
                  <a:lnTo>
                    <a:pt x="120000" y="120000"/>
                  </a:lnTo>
                  <a:lnTo>
                    <a:pt x="86433" y="120000"/>
                  </a:lnTo>
                  <a:lnTo>
                    <a:pt x="36083" y="51929"/>
                  </a:lnTo>
                  <a:lnTo>
                    <a:pt x="36083" y="120000"/>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11" name="Google Shape;111;p3"/>
            <p:cNvSpPr/>
            <p:nvPr/>
          </p:nvSpPr>
          <p:spPr>
            <a:xfrm>
              <a:off x="2756153" y="2892425"/>
              <a:ext cx="154128" cy="271463"/>
            </a:xfrm>
            <a:custGeom>
              <a:rect b="b" l="l" r="r" t="t"/>
              <a:pathLst>
                <a:path extrusionOk="0" h="120000" w="120000">
                  <a:moveTo>
                    <a:pt x="50721" y="47719"/>
                  </a:moveTo>
                  <a:lnTo>
                    <a:pt x="120000" y="47719"/>
                  </a:lnTo>
                  <a:lnTo>
                    <a:pt x="120000" y="72280"/>
                  </a:lnTo>
                  <a:lnTo>
                    <a:pt x="50721" y="72280"/>
                  </a:lnTo>
                  <a:lnTo>
                    <a:pt x="50721" y="96842"/>
                  </a:lnTo>
                  <a:lnTo>
                    <a:pt x="120000" y="96842"/>
                  </a:lnTo>
                  <a:lnTo>
                    <a:pt x="120000" y="120000"/>
                  </a:lnTo>
                  <a:lnTo>
                    <a:pt x="0" y="120000"/>
                  </a:lnTo>
                  <a:lnTo>
                    <a:pt x="0" y="0"/>
                  </a:lnTo>
                  <a:lnTo>
                    <a:pt x="120000" y="0"/>
                  </a:lnTo>
                  <a:lnTo>
                    <a:pt x="120000" y="24561"/>
                  </a:lnTo>
                  <a:lnTo>
                    <a:pt x="50721" y="24561"/>
                  </a:lnTo>
                  <a:lnTo>
                    <a:pt x="50721" y="47719"/>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12" name="Google Shape;112;p3"/>
            <p:cNvSpPr/>
            <p:nvPr/>
          </p:nvSpPr>
          <p:spPr>
            <a:xfrm>
              <a:off x="2927761" y="2892425"/>
              <a:ext cx="346393" cy="271463"/>
            </a:xfrm>
            <a:custGeom>
              <a:rect b="b" l="l" r="r" t="t"/>
              <a:pathLst>
                <a:path extrusionOk="0" h="120000" w="120000">
                  <a:moveTo>
                    <a:pt x="96330" y="0"/>
                  </a:moveTo>
                  <a:lnTo>
                    <a:pt x="120000" y="0"/>
                  </a:lnTo>
                  <a:lnTo>
                    <a:pt x="94128" y="120000"/>
                  </a:lnTo>
                  <a:lnTo>
                    <a:pt x="71559" y="120000"/>
                  </a:lnTo>
                  <a:lnTo>
                    <a:pt x="58899" y="49122"/>
                  </a:lnTo>
                  <a:lnTo>
                    <a:pt x="47339" y="120000"/>
                  </a:lnTo>
                  <a:lnTo>
                    <a:pt x="23669" y="120000"/>
                  </a:lnTo>
                  <a:lnTo>
                    <a:pt x="0" y="0"/>
                  </a:lnTo>
                  <a:lnTo>
                    <a:pt x="23669" y="0"/>
                  </a:lnTo>
                  <a:lnTo>
                    <a:pt x="35229" y="68070"/>
                  </a:lnTo>
                  <a:lnTo>
                    <a:pt x="48440" y="0"/>
                  </a:lnTo>
                  <a:lnTo>
                    <a:pt x="71559" y="0"/>
                  </a:lnTo>
                  <a:lnTo>
                    <a:pt x="83669" y="70877"/>
                  </a:lnTo>
                  <a:lnTo>
                    <a:pt x="96330" y="0"/>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13" name="Google Shape;113;p3"/>
            <p:cNvSpPr/>
            <p:nvPr/>
          </p:nvSpPr>
          <p:spPr>
            <a:xfrm>
              <a:off x="3229662" y="3132138"/>
              <a:ext cx="22245" cy="31750"/>
            </a:xfrm>
            <a:custGeom>
              <a:rect b="b" l="l" r="r" t="t"/>
              <a:pathLst>
                <a:path extrusionOk="0" h="120000" w="120000">
                  <a:moveTo>
                    <a:pt x="0" y="0"/>
                  </a:moveTo>
                  <a:lnTo>
                    <a:pt x="0" y="12000"/>
                  </a:lnTo>
                  <a:lnTo>
                    <a:pt x="34285" y="12000"/>
                  </a:lnTo>
                  <a:lnTo>
                    <a:pt x="34285" y="120000"/>
                  </a:lnTo>
                  <a:lnTo>
                    <a:pt x="68571" y="120000"/>
                  </a:lnTo>
                  <a:lnTo>
                    <a:pt x="68571" y="12000"/>
                  </a:lnTo>
                  <a:lnTo>
                    <a:pt x="119999" y="12000"/>
                  </a:lnTo>
                  <a:lnTo>
                    <a:pt x="119999" y="0"/>
                  </a:lnTo>
                  <a:lnTo>
                    <a:pt x="0" y="0"/>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14" name="Google Shape;114;p3"/>
            <p:cNvSpPr/>
            <p:nvPr/>
          </p:nvSpPr>
          <p:spPr>
            <a:xfrm>
              <a:off x="3255086" y="3132138"/>
              <a:ext cx="30190" cy="31750"/>
            </a:xfrm>
            <a:custGeom>
              <a:rect b="b" l="l" r="r" t="t"/>
              <a:pathLst>
                <a:path extrusionOk="0" h="120000" w="120000">
                  <a:moveTo>
                    <a:pt x="107368" y="0"/>
                  </a:moveTo>
                  <a:lnTo>
                    <a:pt x="63157" y="108000"/>
                  </a:lnTo>
                  <a:lnTo>
                    <a:pt x="25263" y="0"/>
                  </a:lnTo>
                  <a:lnTo>
                    <a:pt x="0" y="0"/>
                  </a:lnTo>
                  <a:lnTo>
                    <a:pt x="0" y="120000"/>
                  </a:lnTo>
                  <a:lnTo>
                    <a:pt x="12631" y="120000"/>
                  </a:lnTo>
                  <a:lnTo>
                    <a:pt x="12631" y="36000"/>
                  </a:lnTo>
                  <a:lnTo>
                    <a:pt x="63157" y="120000"/>
                  </a:lnTo>
                  <a:lnTo>
                    <a:pt x="75789" y="120000"/>
                  </a:lnTo>
                  <a:lnTo>
                    <a:pt x="120000" y="36000"/>
                  </a:lnTo>
                  <a:lnTo>
                    <a:pt x="120000" y="120000"/>
                  </a:lnTo>
                  <a:lnTo>
                    <a:pt x="120000" y="0"/>
                  </a:lnTo>
                  <a:lnTo>
                    <a:pt x="107368" y="0"/>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15" name="Google Shape;115;p3"/>
            <p:cNvSpPr/>
            <p:nvPr/>
          </p:nvSpPr>
          <p:spPr>
            <a:xfrm>
              <a:off x="3466417" y="2963863"/>
              <a:ext cx="220866" cy="214312"/>
            </a:xfrm>
            <a:custGeom>
              <a:rect b="b" l="l" r="r" t="t"/>
              <a:pathLst>
                <a:path extrusionOk="0" h="120000" w="120000">
                  <a:moveTo>
                    <a:pt x="120000" y="40888"/>
                  </a:moveTo>
                  <a:lnTo>
                    <a:pt x="91510" y="120000"/>
                  </a:lnTo>
                  <a:lnTo>
                    <a:pt x="0" y="0"/>
                  </a:lnTo>
                  <a:lnTo>
                    <a:pt x="120000" y="40888"/>
                  </a:lnTo>
                  <a:close/>
                </a:path>
              </a:pathLst>
            </a:custGeom>
            <a:solidFill>
              <a:srgbClr val="3CBF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16" name="Google Shape;116;p3"/>
            <p:cNvSpPr/>
            <p:nvPr/>
          </p:nvSpPr>
          <p:spPr>
            <a:xfrm>
              <a:off x="3634846" y="3036888"/>
              <a:ext cx="370228" cy="141287"/>
            </a:xfrm>
            <a:custGeom>
              <a:rect b="b" l="l" r="r" t="t"/>
              <a:pathLst>
                <a:path extrusionOk="0" h="120000" w="120000">
                  <a:moveTo>
                    <a:pt x="16995" y="0"/>
                  </a:moveTo>
                  <a:lnTo>
                    <a:pt x="0" y="120000"/>
                  </a:lnTo>
                  <a:lnTo>
                    <a:pt x="120000" y="91685"/>
                  </a:lnTo>
                  <a:lnTo>
                    <a:pt x="16995" y="0"/>
                  </a:lnTo>
                  <a:close/>
                </a:path>
              </a:pathLst>
            </a:custGeom>
            <a:solidFill>
              <a:srgbClr val="40C3E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17" name="Google Shape;117;p3"/>
            <p:cNvSpPr/>
            <p:nvPr/>
          </p:nvSpPr>
          <p:spPr>
            <a:xfrm>
              <a:off x="3466417" y="2635250"/>
              <a:ext cx="538657" cy="512763"/>
            </a:xfrm>
            <a:custGeom>
              <a:rect b="b" l="l" r="r" t="t"/>
              <a:pathLst>
                <a:path extrusionOk="0" h="120000" w="120000">
                  <a:moveTo>
                    <a:pt x="45309" y="0"/>
                  </a:moveTo>
                  <a:lnTo>
                    <a:pt x="0" y="77647"/>
                  </a:lnTo>
                  <a:lnTo>
                    <a:pt x="120000" y="120000"/>
                  </a:lnTo>
                  <a:lnTo>
                    <a:pt x="45309" y="0"/>
                  </a:lnTo>
                  <a:close/>
                </a:path>
              </a:pathLst>
            </a:custGeom>
            <a:solidFill>
              <a:srgbClr val="22A4D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18" name="Google Shape;118;p3"/>
            <p:cNvSpPr/>
            <p:nvPr/>
          </p:nvSpPr>
          <p:spPr>
            <a:xfrm>
              <a:off x="3420337" y="2779713"/>
              <a:ext cx="158896" cy="184150"/>
            </a:xfrm>
            <a:custGeom>
              <a:rect b="b" l="l" r="r" t="t"/>
              <a:pathLst>
                <a:path extrusionOk="0" h="120000" w="120000">
                  <a:moveTo>
                    <a:pt x="120000" y="0"/>
                  </a:moveTo>
                  <a:lnTo>
                    <a:pt x="34800" y="120000"/>
                  </a:lnTo>
                  <a:lnTo>
                    <a:pt x="0" y="19655"/>
                  </a:lnTo>
                  <a:lnTo>
                    <a:pt x="120000" y="0"/>
                  </a:lnTo>
                  <a:close/>
                </a:path>
              </a:pathLst>
            </a:custGeom>
            <a:solidFill>
              <a:srgbClr val="F0B22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19" name="Google Shape;119;p3"/>
            <p:cNvSpPr/>
            <p:nvPr/>
          </p:nvSpPr>
          <p:spPr>
            <a:xfrm>
              <a:off x="3672981" y="2301875"/>
              <a:ext cx="208154" cy="619125"/>
            </a:xfrm>
            <a:custGeom>
              <a:rect b="b" l="l" r="r" t="t"/>
              <a:pathLst>
                <a:path extrusionOk="0" h="120000" w="120000">
                  <a:moveTo>
                    <a:pt x="0" y="64615"/>
                  </a:moveTo>
                  <a:lnTo>
                    <a:pt x="120000" y="0"/>
                  </a:lnTo>
                  <a:lnTo>
                    <a:pt x="108091" y="120000"/>
                  </a:lnTo>
                  <a:lnTo>
                    <a:pt x="0" y="64615"/>
                  </a:lnTo>
                  <a:close/>
                </a:path>
              </a:pathLst>
            </a:custGeom>
            <a:solidFill>
              <a:srgbClr val="39419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20" name="Google Shape;120;p3"/>
            <p:cNvSpPr/>
            <p:nvPr/>
          </p:nvSpPr>
          <p:spPr>
            <a:xfrm>
              <a:off x="3420337" y="2590800"/>
              <a:ext cx="92160" cy="219075"/>
            </a:xfrm>
            <a:custGeom>
              <a:rect b="b" l="l" r="r" t="t"/>
              <a:pathLst>
                <a:path extrusionOk="0" h="120000" w="120000">
                  <a:moveTo>
                    <a:pt x="120000" y="109565"/>
                  </a:moveTo>
                  <a:lnTo>
                    <a:pt x="0" y="0"/>
                  </a:lnTo>
                  <a:lnTo>
                    <a:pt x="0" y="120000"/>
                  </a:lnTo>
                  <a:lnTo>
                    <a:pt x="120000" y="109565"/>
                  </a:lnTo>
                  <a:close/>
                </a:path>
              </a:pathLst>
            </a:custGeom>
            <a:solidFill>
              <a:srgbClr val="F07B2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21" name="Google Shape;121;p3"/>
            <p:cNvSpPr/>
            <p:nvPr/>
          </p:nvSpPr>
          <p:spPr>
            <a:xfrm>
              <a:off x="3420337" y="2489200"/>
              <a:ext cx="341625" cy="290513"/>
            </a:xfrm>
            <a:custGeom>
              <a:rect b="b" l="l" r="r" t="t"/>
              <a:pathLst>
                <a:path extrusionOk="0" h="120000" w="120000">
                  <a:moveTo>
                    <a:pt x="56930" y="120000"/>
                  </a:moveTo>
                  <a:lnTo>
                    <a:pt x="0" y="40655"/>
                  </a:lnTo>
                  <a:lnTo>
                    <a:pt x="120000" y="0"/>
                  </a:lnTo>
                  <a:lnTo>
                    <a:pt x="56930" y="120000"/>
                  </a:lnTo>
                  <a:close/>
                </a:path>
              </a:pathLst>
            </a:custGeom>
            <a:solidFill>
              <a:srgbClr val="E7264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22" name="Google Shape;122;p3"/>
            <p:cNvSpPr/>
            <p:nvPr/>
          </p:nvSpPr>
          <p:spPr>
            <a:xfrm>
              <a:off x="3420337" y="2590800"/>
              <a:ext cx="158896" cy="206375"/>
            </a:xfrm>
            <a:custGeom>
              <a:rect b="b" l="l" r="r" t="t"/>
              <a:pathLst>
                <a:path extrusionOk="0" h="120000" w="120000">
                  <a:moveTo>
                    <a:pt x="45600" y="120000"/>
                  </a:moveTo>
                  <a:lnTo>
                    <a:pt x="0" y="0"/>
                  </a:lnTo>
                  <a:lnTo>
                    <a:pt x="120000" y="109846"/>
                  </a:lnTo>
                  <a:lnTo>
                    <a:pt x="45600" y="120000"/>
                  </a:lnTo>
                  <a:close/>
                </a:path>
              </a:pathLst>
            </a:custGeom>
            <a:solidFill>
              <a:srgbClr val="E1282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23" name="Google Shape;123;p3"/>
            <p:cNvSpPr/>
            <p:nvPr/>
          </p:nvSpPr>
          <p:spPr>
            <a:xfrm>
              <a:off x="3420337" y="2386013"/>
              <a:ext cx="214509" cy="204787"/>
            </a:xfrm>
            <a:custGeom>
              <a:rect b="b" l="l" r="r" t="t"/>
              <a:pathLst>
                <a:path extrusionOk="0" h="120000" w="120000">
                  <a:moveTo>
                    <a:pt x="68444" y="0"/>
                  </a:moveTo>
                  <a:lnTo>
                    <a:pt x="0" y="120000"/>
                  </a:lnTo>
                  <a:lnTo>
                    <a:pt x="120000" y="84651"/>
                  </a:lnTo>
                  <a:lnTo>
                    <a:pt x="68444" y="0"/>
                  </a:lnTo>
                  <a:close/>
                </a:path>
              </a:pathLst>
            </a:custGeom>
            <a:solidFill>
              <a:srgbClr val="B32B8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24" name="Google Shape;124;p3"/>
            <p:cNvSpPr/>
            <p:nvPr/>
          </p:nvSpPr>
          <p:spPr>
            <a:xfrm>
              <a:off x="3542686" y="2292350"/>
              <a:ext cx="193853" cy="238125"/>
            </a:xfrm>
            <a:custGeom>
              <a:rect b="b" l="l" r="r" t="t"/>
              <a:pathLst>
                <a:path extrusionOk="0" h="120000" w="120000">
                  <a:moveTo>
                    <a:pt x="0" y="48000"/>
                  </a:moveTo>
                  <a:lnTo>
                    <a:pt x="120000" y="0"/>
                  </a:lnTo>
                  <a:lnTo>
                    <a:pt x="57049" y="120000"/>
                  </a:lnTo>
                  <a:lnTo>
                    <a:pt x="0" y="48000"/>
                  </a:lnTo>
                  <a:close/>
                </a:path>
              </a:pathLst>
            </a:custGeom>
            <a:solidFill>
              <a:srgbClr val="D81B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25" name="Google Shape;125;p3"/>
            <p:cNvSpPr/>
            <p:nvPr/>
          </p:nvSpPr>
          <p:spPr>
            <a:xfrm>
              <a:off x="3634846" y="2292350"/>
              <a:ext cx="127117" cy="238125"/>
            </a:xfrm>
            <a:custGeom>
              <a:rect b="b" l="l" r="r" t="t"/>
              <a:pathLst>
                <a:path extrusionOk="0" h="120000" w="120000">
                  <a:moveTo>
                    <a:pt x="120000" y="100800"/>
                  </a:moveTo>
                  <a:lnTo>
                    <a:pt x="96000" y="0"/>
                  </a:lnTo>
                  <a:lnTo>
                    <a:pt x="0" y="120000"/>
                  </a:lnTo>
                  <a:lnTo>
                    <a:pt x="120000" y="100800"/>
                  </a:lnTo>
                  <a:close/>
                </a:path>
              </a:pathLst>
            </a:custGeom>
            <a:solidFill>
              <a:srgbClr val="6E389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26" name="Google Shape;126;p3"/>
            <p:cNvSpPr/>
            <p:nvPr/>
          </p:nvSpPr>
          <p:spPr>
            <a:xfrm>
              <a:off x="3736539" y="2292350"/>
              <a:ext cx="144596" cy="196850"/>
            </a:xfrm>
            <a:custGeom>
              <a:rect b="b" l="l" r="r" t="t"/>
              <a:pathLst>
                <a:path extrusionOk="0" h="120000" w="120000">
                  <a:moveTo>
                    <a:pt x="21098" y="120000"/>
                  </a:moveTo>
                  <a:lnTo>
                    <a:pt x="0" y="0"/>
                  </a:lnTo>
                  <a:lnTo>
                    <a:pt x="120000" y="3870"/>
                  </a:lnTo>
                  <a:lnTo>
                    <a:pt x="21098" y="120000"/>
                  </a:lnTo>
                  <a:close/>
                </a:path>
              </a:pathLst>
            </a:custGeom>
            <a:solidFill>
              <a:srgbClr val="B32B8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27" name="Google Shape;127;p3"/>
            <p:cNvSpPr/>
            <p:nvPr/>
          </p:nvSpPr>
          <p:spPr>
            <a:xfrm>
              <a:off x="3870012" y="2301875"/>
              <a:ext cx="95337" cy="341313"/>
            </a:xfrm>
            <a:custGeom>
              <a:rect b="b" l="l" r="r" t="t"/>
              <a:pathLst>
                <a:path extrusionOk="0" h="120000" w="120000">
                  <a:moveTo>
                    <a:pt x="0" y="120000"/>
                  </a:moveTo>
                  <a:lnTo>
                    <a:pt x="10000" y="0"/>
                  </a:lnTo>
                  <a:lnTo>
                    <a:pt x="120000" y="93209"/>
                  </a:lnTo>
                  <a:lnTo>
                    <a:pt x="0" y="120000"/>
                  </a:lnTo>
                  <a:close/>
                </a:path>
              </a:pathLst>
            </a:custGeom>
            <a:solidFill>
              <a:srgbClr val="D81B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28" name="Google Shape;128;p3"/>
            <p:cNvSpPr/>
            <p:nvPr/>
          </p:nvSpPr>
          <p:spPr>
            <a:xfrm>
              <a:off x="3881135" y="2301875"/>
              <a:ext cx="166840" cy="268288"/>
            </a:xfrm>
            <a:custGeom>
              <a:rect b="b" l="l" r="r" t="t"/>
              <a:pathLst>
                <a:path extrusionOk="0" h="120000" w="120000">
                  <a:moveTo>
                    <a:pt x="120000" y="88047"/>
                  </a:moveTo>
                  <a:lnTo>
                    <a:pt x="0" y="0"/>
                  </a:lnTo>
                  <a:lnTo>
                    <a:pt x="58285" y="120000"/>
                  </a:lnTo>
                  <a:lnTo>
                    <a:pt x="120000" y="88047"/>
                  </a:lnTo>
                  <a:close/>
                </a:path>
              </a:pathLst>
            </a:custGeom>
            <a:solidFill>
              <a:srgbClr val="B32B8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29" name="Google Shape;129;p3"/>
            <p:cNvSpPr/>
            <p:nvPr/>
          </p:nvSpPr>
          <p:spPr>
            <a:xfrm>
              <a:off x="3860478" y="2643188"/>
              <a:ext cx="177963" cy="277812"/>
            </a:xfrm>
            <a:custGeom>
              <a:rect b="b" l="l" r="r" t="t"/>
              <a:pathLst>
                <a:path extrusionOk="0" h="120000" w="120000">
                  <a:moveTo>
                    <a:pt x="119999" y="56228"/>
                  </a:moveTo>
                  <a:lnTo>
                    <a:pt x="6428" y="0"/>
                  </a:lnTo>
                  <a:lnTo>
                    <a:pt x="0" y="119999"/>
                  </a:lnTo>
                  <a:lnTo>
                    <a:pt x="119999" y="56228"/>
                  </a:lnTo>
                  <a:close/>
                </a:path>
              </a:pathLst>
            </a:custGeom>
            <a:solidFill>
              <a:srgbClr val="B32B8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30" name="Google Shape;130;p3"/>
            <p:cNvSpPr/>
            <p:nvPr/>
          </p:nvSpPr>
          <p:spPr>
            <a:xfrm>
              <a:off x="3870012" y="2498725"/>
              <a:ext cx="254233" cy="341313"/>
            </a:xfrm>
            <a:custGeom>
              <a:rect b="b" l="l" r="r" t="t"/>
              <a:pathLst>
                <a:path extrusionOk="0" h="120000" w="120000">
                  <a:moveTo>
                    <a:pt x="120000" y="120000"/>
                  </a:moveTo>
                  <a:lnTo>
                    <a:pt x="0" y="50790"/>
                  </a:lnTo>
                  <a:lnTo>
                    <a:pt x="84000" y="0"/>
                  </a:lnTo>
                  <a:lnTo>
                    <a:pt x="120000" y="120000"/>
                  </a:lnTo>
                  <a:close/>
                </a:path>
              </a:pathLst>
            </a:custGeom>
            <a:solidFill>
              <a:srgbClr val="39419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31" name="Google Shape;131;p3"/>
            <p:cNvSpPr/>
            <p:nvPr/>
          </p:nvSpPr>
          <p:spPr>
            <a:xfrm>
              <a:off x="4047975" y="2498725"/>
              <a:ext cx="163663" cy="193675"/>
            </a:xfrm>
            <a:custGeom>
              <a:rect b="b" l="l" r="r" t="t"/>
              <a:pathLst>
                <a:path extrusionOk="0" h="120000" w="120000">
                  <a:moveTo>
                    <a:pt x="29126" y="120000"/>
                  </a:moveTo>
                  <a:lnTo>
                    <a:pt x="120000" y="84590"/>
                  </a:lnTo>
                  <a:lnTo>
                    <a:pt x="0" y="0"/>
                  </a:lnTo>
                  <a:lnTo>
                    <a:pt x="29126" y="120000"/>
                  </a:lnTo>
                  <a:close/>
                </a:path>
              </a:pathLst>
            </a:custGeom>
            <a:solidFill>
              <a:srgbClr val="6E389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32" name="Google Shape;132;p3"/>
            <p:cNvSpPr/>
            <p:nvPr/>
          </p:nvSpPr>
          <p:spPr>
            <a:xfrm>
              <a:off x="4090877" y="2632075"/>
              <a:ext cx="120761" cy="207963"/>
            </a:xfrm>
            <a:custGeom>
              <a:rect b="b" l="l" r="r" t="t"/>
              <a:pathLst>
                <a:path extrusionOk="0" h="120000" w="120000">
                  <a:moveTo>
                    <a:pt x="0" y="32977"/>
                  </a:moveTo>
                  <a:lnTo>
                    <a:pt x="120000" y="0"/>
                  </a:lnTo>
                  <a:lnTo>
                    <a:pt x="36315" y="120000"/>
                  </a:lnTo>
                  <a:lnTo>
                    <a:pt x="0" y="32977"/>
                  </a:lnTo>
                  <a:close/>
                </a:path>
              </a:pathLst>
            </a:custGeom>
            <a:solidFill>
              <a:srgbClr val="2E419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33" name="Google Shape;133;p3"/>
            <p:cNvSpPr/>
            <p:nvPr/>
          </p:nvSpPr>
          <p:spPr>
            <a:xfrm>
              <a:off x="4162380" y="2632075"/>
              <a:ext cx="49258" cy="273050"/>
            </a:xfrm>
            <a:custGeom>
              <a:rect b="b" l="l" r="r" t="t"/>
              <a:pathLst>
                <a:path extrusionOk="0" h="120000" w="120000">
                  <a:moveTo>
                    <a:pt x="112258" y="120000"/>
                  </a:moveTo>
                  <a:lnTo>
                    <a:pt x="120000" y="0"/>
                  </a:lnTo>
                  <a:lnTo>
                    <a:pt x="0" y="52325"/>
                  </a:lnTo>
                  <a:lnTo>
                    <a:pt x="112258" y="120000"/>
                  </a:lnTo>
                  <a:close/>
                </a:path>
              </a:pathLst>
            </a:custGeom>
            <a:solidFill>
              <a:srgbClr val="1852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34" name="Google Shape;134;p3"/>
            <p:cNvSpPr/>
            <p:nvPr/>
          </p:nvSpPr>
          <p:spPr>
            <a:xfrm>
              <a:off x="3860478" y="2754313"/>
              <a:ext cx="344804" cy="166687"/>
            </a:xfrm>
            <a:custGeom>
              <a:rect b="b" l="l" r="r" t="t"/>
              <a:pathLst>
                <a:path extrusionOk="0" h="120000" w="120000">
                  <a:moveTo>
                    <a:pt x="103963" y="0"/>
                  </a:moveTo>
                  <a:lnTo>
                    <a:pt x="91797" y="64000"/>
                  </a:lnTo>
                  <a:lnTo>
                    <a:pt x="61935" y="16000"/>
                  </a:lnTo>
                  <a:lnTo>
                    <a:pt x="0" y="120000"/>
                  </a:lnTo>
                  <a:lnTo>
                    <a:pt x="120000" y="106285"/>
                  </a:lnTo>
                  <a:lnTo>
                    <a:pt x="103963" y="0"/>
                  </a:lnTo>
                  <a:close/>
                </a:path>
              </a:pathLst>
            </a:custGeom>
            <a:solidFill>
              <a:srgbClr val="5C3A9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35" name="Google Shape;135;p3"/>
            <p:cNvSpPr/>
            <p:nvPr/>
          </p:nvSpPr>
          <p:spPr>
            <a:xfrm>
              <a:off x="3860478" y="2905125"/>
              <a:ext cx="344804" cy="98425"/>
            </a:xfrm>
            <a:custGeom>
              <a:rect b="b" l="l" r="r" t="t"/>
              <a:pathLst>
                <a:path extrusionOk="0" h="120000" w="120000">
                  <a:moveTo>
                    <a:pt x="112258" y="120000"/>
                  </a:moveTo>
                  <a:lnTo>
                    <a:pt x="120000" y="0"/>
                  </a:lnTo>
                  <a:lnTo>
                    <a:pt x="0" y="23225"/>
                  </a:lnTo>
                  <a:lnTo>
                    <a:pt x="112258" y="120000"/>
                  </a:lnTo>
                  <a:close/>
                </a:path>
              </a:pathLst>
            </a:custGeom>
            <a:solidFill>
              <a:srgbClr val="1852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36" name="Google Shape;136;p3"/>
            <p:cNvSpPr/>
            <p:nvPr/>
          </p:nvSpPr>
          <p:spPr>
            <a:xfrm>
              <a:off x="3860478" y="2921000"/>
              <a:ext cx="322559" cy="227013"/>
            </a:xfrm>
            <a:custGeom>
              <a:rect b="b" l="l" r="r" t="t"/>
              <a:pathLst>
                <a:path extrusionOk="0" h="120000" w="120000">
                  <a:moveTo>
                    <a:pt x="120000" y="41958"/>
                  </a:moveTo>
                  <a:lnTo>
                    <a:pt x="53793" y="120000"/>
                  </a:lnTo>
                  <a:lnTo>
                    <a:pt x="0" y="0"/>
                  </a:lnTo>
                  <a:lnTo>
                    <a:pt x="120000" y="41958"/>
                  </a:lnTo>
                  <a:close/>
                </a:path>
              </a:pathLst>
            </a:custGeom>
            <a:solidFill>
              <a:srgbClr val="2D3D8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37" name="Google Shape;137;p3"/>
            <p:cNvSpPr/>
            <p:nvPr/>
          </p:nvSpPr>
          <p:spPr>
            <a:xfrm>
              <a:off x="2506686" y="3225800"/>
              <a:ext cx="289190" cy="355600"/>
            </a:xfrm>
            <a:custGeom>
              <a:rect b="b" l="l" r="r" t="t"/>
              <a:pathLst>
                <a:path extrusionOk="0" h="120000" w="120000">
                  <a:moveTo>
                    <a:pt x="0" y="0"/>
                  </a:moveTo>
                  <a:cubicBezTo>
                    <a:pt x="42127" y="0"/>
                    <a:pt x="42127" y="0"/>
                    <a:pt x="42127" y="0"/>
                  </a:cubicBezTo>
                  <a:cubicBezTo>
                    <a:pt x="67659" y="0"/>
                    <a:pt x="82978" y="4137"/>
                    <a:pt x="95744" y="13448"/>
                  </a:cubicBezTo>
                  <a:cubicBezTo>
                    <a:pt x="112340" y="23793"/>
                    <a:pt x="120000" y="40344"/>
                    <a:pt x="120000" y="58965"/>
                  </a:cubicBezTo>
                  <a:cubicBezTo>
                    <a:pt x="120000" y="77586"/>
                    <a:pt x="111063" y="95172"/>
                    <a:pt x="97021" y="106551"/>
                  </a:cubicBezTo>
                  <a:cubicBezTo>
                    <a:pt x="85531" y="114827"/>
                    <a:pt x="67659" y="120000"/>
                    <a:pt x="47234" y="120000"/>
                  </a:cubicBezTo>
                  <a:cubicBezTo>
                    <a:pt x="0" y="120000"/>
                    <a:pt x="0" y="120000"/>
                    <a:pt x="0" y="120000"/>
                  </a:cubicBezTo>
                  <a:cubicBezTo>
                    <a:pt x="0" y="0"/>
                    <a:pt x="0" y="0"/>
                    <a:pt x="0" y="0"/>
                  </a:cubicBezTo>
                  <a:cubicBezTo>
                    <a:pt x="0" y="0"/>
                    <a:pt x="0" y="0"/>
                    <a:pt x="0" y="0"/>
                  </a:cubicBezTo>
                  <a:close/>
                  <a:moveTo>
                    <a:pt x="34468" y="96206"/>
                  </a:moveTo>
                  <a:cubicBezTo>
                    <a:pt x="40851" y="96206"/>
                    <a:pt x="40851" y="96206"/>
                    <a:pt x="40851" y="96206"/>
                  </a:cubicBezTo>
                  <a:cubicBezTo>
                    <a:pt x="66382" y="96206"/>
                    <a:pt x="84255" y="80689"/>
                    <a:pt x="84255" y="60000"/>
                  </a:cubicBezTo>
                  <a:cubicBezTo>
                    <a:pt x="84255" y="48620"/>
                    <a:pt x="79148" y="38275"/>
                    <a:pt x="71489" y="32068"/>
                  </a:cubicBezTo>
                  <a:cubicBezTo>
                    <a:pt x="63829" y="26896"/>
                    <a:pt x="52340" y="23793"/>
                    <a:pt x="42127" y="23793"/>
                  </a:cubicBezTo>
                  <a:cubicBezTo>
                    <a:pt x="34468" y="23793"/>
                    <a:pt x="34468" y="23793"/>
                    <a:pt x="34468" y="23793"/>
                  </a:cubicBezTo>
                  <a:cubicBezTo>
                    <a:pt x="34468" y="96206"/>
                    <a:pt x="34468" y="96206"/>
                    <a:pt x="34468" y="96206"/>
                  </a:cubicBezTo>
                  <a:cubicBezTo>
                    <a:pt x="34468" y="96206"/>
                    <a:pt x="34468" y="96206"/>
                    <a:pt x="34468" y="96206"/>
                  </a:cubicBezTo>
                  <a:close/>
                </a:path>
              </a:pathLst>
            </a:custGeom>
            <a:solidFill>
              <a:srgbClr val="F07B2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38" name="Google Shape;138;p3"/>
            <p:cNvSpPr/>
            <p:nvPr/>
          </p:nvSpPr>
          <p:spPr>
            <a:xfrm>
              <a:off x="2818122" y="3225800"/>
              <a:ext cx="88982" cy="355600"/>
            </a:xfrm>
            <a:custGeom>
              <a:rect b="b" l="l" r="r" t="t"/>
              <a:pathLst>
                <a:path extrusionOk="0" h="120000" w="120000">
                  <a:moveTo>
                    <a:pt x="0" y="0"/>
                  </a:moveTo>
                  <a:lnTo>
                    <a:pt x="119999" y="0"/>
                  </a:lnTo>
                  <a:lnTo>
                    <a:pt x="119999" y="119999"/>
                  </a:lnTo>
                  <a:lnTo>
                    <a:pt x="0" y="119999"/>
                  </a:lnTo>
                  <a:lnTo>
                    <a:pt x="0" y="0"/>
                  </a:lnTo>
                  <a:close/>
                </a:path>
              </a:pathLst>
            </a:custGeom>
            <a:solidFill>
              <a:srgbClr val="F07B2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39" name="Google Shape;139;p3"/>
            <p:cNvSpPr/>
            <p:nvPr/>
          </p:nvSpPr>
          <p:spPr>
            <a:xfrm>
              <a:off x="2930938" y="3222625"/>
              <a:ext cx="373404" cy="365125"/>
            </a:xfrm>
            <a:custGeom>
              <a:rect b="b" l="l" r="r" t="t"/>
              <a:pathLst>
                <a:path extrusionOk="0" h="120000" w="120000">
                  <a:moveTo>
                    <a:pt x="119008" y="52436"/>
                  </a:moveTo>
                  <a:cubicBezTo>
                    <a:pt x="120000" y="54453"/>
                    <a:pt x="120000" y="56470"/>
                    <a:pt x="120000" y="58487"/>
                  </a:cubicBezTo>
                  <a:cubicBezTo>
                    <a:pt x="120000" y="76638"/>
                    <a:pt x="113057" y="91764"/>
                    <a:pt x="101157" y="103865"/>
                  </a:cubicBezTo>
                  <a:cubicBezTo>
                    <a:pt x="89256" y="113949"/>
                    <a:pt x="75371" y="120000"/>
                    <a:pt x="59504" y="120000"/>
                  </a:cubicBezTo>
                  <a:cubicBezTo>
                    <a:pt x="25785" y="120000"/>
                    <a:pt x="0" y="93781"/>
                    <a:pt x="0" y="60504"/>
                  </a:cubicBezTo>
                  <a:cubicBezTo>
                    <a:pt x="0" y="25210"/>
                    <a:pt x="25785" y="0"/>
                    <a:pt x="59504" y="0"/>
                  </a:cubicBezTo>
                  <a:cubicBezTo>
                    <a:pt x="78347" y="0"/>
                    <a:pt x="95206" y="8067"/>
                    <a:pt x="107107" y="23193"/>
                  </a:cubicBezTo>
                  <a:cubicBezTo>
                    <a:pt x="86280" y="39327"/>
                    <a:pt x="86280" y="39327"/>
                    <a:pt x="86280" y="39327"/>
                  </a:cubicBezTo>
                  <a:cubicBezTo>
                    <a:pt x="78347" y="29243"/>
                    <a:pt x="70413" y="25210"/>
                    <a:pt x="59504" y="25210"/>
                  </a:cubicBezTo>
                  <a:cubicBezTo>
                    <a:pt x="41652" y="25210"/>
                    <a:pt x="27768" y="40336"/>
                    <a:pt x="27768" y="60504"/>
                  </a:cubicBezTo>
                  <a:cubicBezTo>
                    <a:pt x="27768" y="79663"/>
                    <a:pt x="42644" y="94789"/>
                    <a:pt x="61487" y="94789"/>
                  </a:cubicBezTo>
                  <a:cubicBezTo>
                    <a:pt x="74380" y="94789"/>
                    <a:pt x="85289" y="86722"/>
                    <a:pt x="89256" y="74621"/>
                  </a:cubicBezTo>
                  <a:cubicBezTo>
                    <a:pt x="61487" y="74621"/>
                    <a:pt x="61487" y="74621"/>
                    <a:pt x="61487" y="74621"/>
                  </a:cubicBezTo>
                  <a:cubicBezTo>
                    <a:pt x="61487" y="52436"/>
                    <a:pt x="61487" y="52436"/>
                    <a:pt x="61487" y="52436"/>
                  </a:cubicBezTo>
                  <a:cubicBezTo>
                    <a:pt x="119008" y="52436"/>
                    <a:pt x="119008" y="52436"/>
                    <a:pt x="119008" y="52436"/>
                  </a:cubicBezTo>
                  <a:cubicBezTo>
                    <a:pt x="119008" y="52436"/>
                    <a:pt x="119008" y="52436"/>
                    <a:pt x="119008" y="52436"/>
                  </a:cubicBezTo>
                  <a:close/>
                </a:path>
              </a:pathLst>
            </a:custGeom>
            <a:solidFill>
              <a:srgbClr val="F07B2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40" name="Google Shape;140;p3"/>
            <p:cNvSpPr/>
            <p:nvPr/>
          </p:nvSpPr>
          <p:spPr>
            <a:xfrm>
              <a:off x="3331356" y="3225800"/>
              <a:ext cx="85804" cy="355600"/>
            </a:xfrm>
            <a:custGeom>
              <a:rect b="b" l="l" r="r" t="t"/>
              <a:pathLst>
                <a:path extrusionOk="0" h="120000" w="120000">
                  <a:moveTo>
                    <a:pt x="0" y="0"/>
                  </a:moveTo>
                  <a:lnTo>
                    <a:pt x="120000" y="0"/>
                  </a:lnTo>
                  <a:lnTo>
                    <a:pt x="120000" y="119999"/>
                  </a:lnTo>
                  <a:lnTo>
                    <a:pt x="0" y="119999"/>
                  </a:lnTo>
                  <a:lnTo>
                    <a:pt x="0" y="0"/>
                  </a:lnTo>
                  <a:close/>
                </a:path>
              </a:pathLst>
            </a:custGeom>
            <a:solidFill>
              <a:srgbClr val="F07B2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41" name="Google Shape;141;p3"/>
            <p:cNvSpPr/>
            <p:nvPr/>
          </p:nvSpPr>
          <p:spPr>
            <a:xfrm>
              <a:off x="3428282" y="3225800"/>
              <a:ext cx="255823" cy="355600"/>
            </a:xfrm>
            <a:custGeom>
              <a:rect b="b" l="l" r="r" t="t"/>
              <a:pathLst>
                <a:path extrusionOk="0" h="120000" w="120000">
                  <a:moveTo>
                    <a:pt x="81242" y="119999"/>
                  </a:moveTo>
                  <a:lnTo>
                    <a:pt x="40993" y="119999"/>
                  </a:lnTo>
                  <a:lnTo>
                    <a:pt x="40993" y="23571"/>
                  </a:lnTo>
                  <a:lnTo>
                    <a:pt x="0" y="23571"/>
                  </a:lnTo>
                  <a:lnTo>
                    <a:pt x="0" y="0"/>
                  </a:lnTo>
                  <a:lnTo>
                    <a:pt x="120000" y="0"/>
                  </a:lnTo>
                  <a:lnTo>
                    <a:pt x="120000" y="23571"/>
                  </a:lnTo>
                  <a:lnTo>
                    <a:pt x="81242" y="23571"/>
                  </a:lnTo>
                  <a:lnTo>
                    <a:pt x="81242" y="119999"/>
                  </a:lnTo>
                  <a:close/>
                </a:path>
              </a:pathLst>
            </a:custGeom>
            <a:solidFill>
              <a:srgbClr val="F07B2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42" name="Google Shape;142;p3"/>
            <p:cNvSpPr/>
            <p:nvPr/>
          </p:nvSpPr>
          <p:spPr>
            <a:xfrm>
              <a:off x="3644380" y="3225800"/>
              <a:ext cx="341626" cy="355600"/>
            </a:xfrm>
            <a:custGeom>
              <a:rect b="b" l="l" r="r" t="t"/>
              <a:pathLst>
                <a:path extrusionOk="0" h="120000" w="120000">
                  <a:moveTo>
                    <a:pt x="36837" y="102321"/>
                  </a:moveTo>
                  <a:lnTo>
                    <a:pt x="32372" y="119999"/>
                  </a:lnTo>
                  <a:lnTo>
                    <a:pt x="0" y="119999"/>
                  </a:lnTo>
                  <a:lnTo>
                    <a:pt x="41302" y="0"/>
                  </a:lnTo>
                  <a:lnTo>
                    <a:pt x="79255" y="0"/>
                  </a:lnTo>
                  <a:lnTo>
                    <a:pt x="120000" y="119999"/>
                  </a:lnTo>
                  <a:lnTo>
                    <a:pt x="87627" y="119999"/>
                  </a:lnTo>
                  <a:lnTo>
                    <a:pt x="80930" y="102321"/>
                  </a:lnTo>
                  <a:lnTo>
                    <a:pt x="36837" y="102321"/>
                  </a:lnTo>
                  <a:close/>
                  <a:moveTo>
                    <a:pt x="59720" y="34285"/>
                  </a:moveTo>
                  <a:lnTo>
                    <a:pt x="45209" y="79821"/>
                  </a:lnTo>
                  <a:lnTo>
                    <a:pt x="74790" y="79821"/>
                  </a:lnTo>
                  <a:lnTo>
                    <a:pt x="59720" y="34285"/>
                  </a:lnTo>
                  <a:close/>
                </a:path>
              </a:pathLst>
            </a:custGeom>
            <a:solidFill>
              <a:srgbClr val="F07B2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43" name="Google Shape;143;p3"/>
            <p:cNvSpPr/>
            <p:nvPr/>
          </p:nvSpPr>
          <p:spPr>
            <a:xfrm>
              <a:off x="4005074" y="3225800"/>
              <a:ext cx="200209" cy="355600"/>
            </a:xfrm>
            <a:custGeom>
              <a:rect b="b" l="l" r="r" t="t"/>
              <a:pathLst>
                <a:path extrusionOk="0" h="120000" w="120000">
                  <a:moveTo>
                    <a:pt x="120000" y="96428"/>
                  </a:moveTo>
                  <a:lnTo>
                    <a:pt x="120000" y="119999"/>
                  </a:lnTo>
                  <a:lnTo>
                    <a:pt x="0" y="119999"/>
                  </a:lnTo>
                  <a:lnTo>
                    <a:pt x="0" y="0"/>
                  </a:lnTo>
                  <a:lnTo>
                    <a:pt x="51428" y="0"/>
                  </a:lnTo>
                  <a:lnTo>
                    <a:pt x="51428" y="96428"/>
                  </a:lnTo>
                  <a:lnTo>
                    <a:pt x="120000" y="96428"/>
                  </a:lnTo>
                  <a:close/>
                </a:path>
              </a:pathLst>
            </a:custGeom>
            <a:solidFill>
              <a:srgbClr val="F07B2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grpSp>
      <p:sp>
        <p:nvSpPr>
          <p:cNvPr id="144" name="Google Shape;144;p3"/>
          <p:cNvSpPr txBox="1"/>
          <p:nvPr>
            <p:ph idx="1" type="body"/>
          </p:nvPr>
        </p:nvSpPr>
        <p:spPr>
          <a:xfrm>
            <a:off x="5324373" y="1276350"/>
            <a:ext cx="3048000" cy="334814"/>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Clr>
                <a:srgbClr val="F37B28"/>
              </a:buClr>
              <a:buSzPts val="1400"/>
              <a:buFont typeface="Questrial"/>
              <a:buNone/>
              <a:defRPr sz="15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45" name="Google Shape;145;p3"/>
          <p:cNvSpPr/>
          <p:nvPr>
            <p:ph idx="2" type="pic"/>
          </p:nvPr>
        </p:nvSpPr>
        <p:spPr>
          <a:xfrm>
            <a:off x="4648200" y="1276350"/>
            <a:ext cx="533400" cy="533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46" name="Google Shape;146;p3"/>
          <p:cNvSpPr/>
          <p:nvPr>
            <p:ph idx="3" type="pic"/>
          </p:nvPr>
        </p:nvSpPr>
        <p:spPr>
          <a:xfrm>
            <a:off x="4648200" y="2495550"/>
            <a:ext cx="533400" cy="533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47" name="Google Shape;147;p3"/>
          <p:cNvSpPr/>
          <p:nvPr>
            <p:ph idx="4" type="pic"/>
          </p:nvPr>
        </p:nvSpPr>
        <p:spPr>
          <a:xfrm>
            <a:off x="4648200" y="3684736"/>
            <a:ext cx="533400" cy="533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48" name="Google Shape;148;p3"/>
          <p:cNvSpPr txBox="1"/>
          <p:nvPr>
            <p:ph idx="5" type="body"/>
          </p:nvPr>
        </p:nvSpPr>
        <p:spPr>
          <a:xfrm>
            <a:off x="5324373" y="1708429"/>
            <a:ext cx="2819400" cy="334814"/>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Clr>
                <a:schemeClr val="dk1"/>
              </a:buClr>
              <a:buSzPts val="1400"/>
              <a:buFont typeface="Questrial"/>
              <a:buNone/>
              <a:defRPr sz="105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49" name="Google Shape;149;p3"/>
          <p:cNvSpPr txBox="1"/>
          <p:nvPr>
            <p:ph idx="6" type="body"/>
          </p:nvPr>
        </p:nvSpPr>
        <p:spPr>
          <a:xfrm>
            <a:off x="5324373" y="2488014"/>
            <a:ext cx="3048000" cy="334814"/>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Clr>
                <a:srgbClr val="F37B28"/>
              </a:buClr>
              <a:buSzPts val="1400"/>
              <a:buFont typeface="Questrial"/>
              <a:buNone/>
              <a:defRPr sz="15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50" name="Google Shape;150;p3"/>
          <p:cNvSpPr txBox="1"/>
          <p:nvPr>
            <p:ph idx="7" type="body"/>
          </p:nvPr>
        </p:nvSpPr>
        <p:spPr>
          <a:xfrm>
            <a:off x="5324373" y="2920093"/>
            <a:ext cx="2819400" cy="334814"/>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Clr>
                <a:schemeClr val="dk1"/>
              </a:buClr>
              <a:buSzPts val="1400"/>
              <a:buFont typeface="Questrial"/>
              <a:buNone/>
              <a:defRPr sz="105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51" name="Google Shape;151;p3"/>
          <p:cNvSpPr txBox="1"/>
          <p:nvPr>
            <p:ph idx="8" type="body"/>
          </p:nvPr>
        </p:nvSpPr>
        <p:spPr>
          <a:xfrm>
            <a:off x="5324373" y="3663671"/>
            <a:ext cx="3048000" cy="334814"/>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Clr>
                <a:srgbClr val="F37B28"/>
              </a:buClr>
              <a:buSzPts val="1400"/>
              <a:buFont typeface="Questrial"/>
              <a:buNone/>
              <a:defRPr sz="15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52" name="Google Shape;152;p3"/>
          <p:cNvSpPr txBox="1"/>
          <p:nvPr>
            <p:ph idx="9" type="body"/>
          </p:nvPr>
        </p:nvSpPr>
        <p:spPr>
          <a:xfrm>
            <a:off x="5324373" y="4095750"/>
            <a:ext cx="2819400" cy="334814"/>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Clr>
                <a:schemeClr val="dk1"/>
              </a:buClr>
              <a:buSzPts val="1400"/>
              <a:buFont typeface="Questrial"/>
              <a:buNone/>
              <a:defRPr sz="105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53" name="Google Shape;153;p3"/>
          <p:cNvSpPr txBox="1"/>
          <p:nvPr>
            <p:ph idx="13" type="body"/>
          </p:nvPr>
        </p:nvSpPr>
        <p:spPr>
          <a:xfrm>
            <a:off x="671298" y="2785335"/>
            <a:ext cx="2819400" cy="334814"/>
          </a:xfrm>
          <a:prstGeom prst="rect">
            <a:avLst/>
          </a:prstGeom>
          <a:noFill/>
          <a:ln>
            <a:noFill/>
          </a:ln>
        </p:spPr>
        <p:txBody>
          <a:bodyPr anchorCtr="0" anchor="t" bIns="91425" lIns="91425" spcFirstLastPara="1" rIns="91425" wrap="square" tIns="91425">
            <a:noAutofit/>
          </a:bodyPr>
          <a:lstStyle>
            <a:lvl1pPr indent="-228600" lvl="0" marL="457200" rtl="0" algn="ctr">
              <a:spcBef>
                <a:spcPts val="0"/>
              </a:spcBef>
              <a:spcAft>
                <a:spcPts val="0"/>
              </a:spcAft>
              <a:buClr>
                <a:schemeClr val="dk1"/>
              </a:buClr>
              <a:buSzPts val="1400"/>
              <a:buFont typeface="Questrial"/>
              <a:buNone/>
              <a:defRPr sz="120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Slide">
  <p:cSld name="9_Title Slide">
    <p:spTree>
      <p:nvGrpSpPr>
        <p:cNvPr id="705" name="Shape 705"/>
        <p:cNvGrpSpPr/>
        <p:nvPr/>
      </p:nvGrpSpPr>
      <p:grpSpPr>
        <a:xfrm>
          <a:off x="0" y="0"/>
          <a:ext cx="0" cy="0"/>
          <a:chOff x="0" y="0"/>
          <a:chExt cx="0" cy="0"/>
        </a:xfrm>
      </p:grpSpPr>
      <p:sp>
        <p:nvSpPr>
          <p:cNvPr id="706" name="Google Shape;706;p22"/>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pic>
        <p:nvPicPr>
          <p:cNvPr id="707" name="Google Shape;707;p22"/>
          <p:cNvPicPr preferRelativeResize="0"/>
          <p:nvPr/>
        </p:nvPicPr>
        <p:blipFill rotWithShape="1">
          <a:blip r:embed="rId2">
            <a:alphaModFix/>
          </a:blip>
          <a:srcRect b="0" l="0" r="635" t="0"/>
          <a:stretch/>
        </p:blipFill>
        <p:spPr>
          <a:xfrm>
            <a:off x="1192" y="4513660"/>
            <a:ext cx="9142800" cy="651300"/>
          </a:xfrm>
          <a:prstGeom prst="rect">
            <a:avLst/>
          </a:prstGeom>
          <a:noFill/>
          <a:ln>
            <a:noFill/>
          </a:ln>
        </p:spPr>
      </p:pic>
      <p:grpSp>
        <p:nvGrpSpPr>
          <p:cNvPr id="708" name="Google Shape;708;p22"/>
          <p:cNvGrpSpPr/>
          <p:nvPr/>
        </p:nvGrpSpPr>
        <p:grpSpPr>
          <a:xfrm>
            <a:off x="881812" y="1179053"/>
            <a:ext cx="5362956" cy="3200522"/>
            <a:chOff x="881812" y="1179053"/>
            <a:chExt cx="5362956" cy="3200522"/>
          </a:xfrm>
        </p:grpSpPr>
        <p:grpSp>
          <p:nvGrpSpPr>
            <p:cNvPr id="709" name="Google Shape;709;p22"/>
            <p:cNvGrpSpPr/>
            <p:nvPr/>
          </p:nvGrpSpPr>
          <p:grpSpPr>
            <a:xfrm>
              <a:off x="881812" y="1179053"/>
              <a:ext cx="5362956" cy="3200522"/>
              <a:chOff x="-12406313" y="784225"/>
              <a:chExt cx="10563238" cy="6303963"/>
            </a:xfrm>
          </p:grpSpPr>
          <p:sp>
            <p:nvSpPr>
              <p:cNvPr id="710" name="Google Shape;710;p22"/>
              <p:cNvSpPr/>
              <p:nvPr/>
            </p:nvSpPr>
            <p:spPr>
              <a:xfrm>
                <a:off x="-6191251" y="5287962"/>
                <a:ext cx="214200" cy="496800"/>
              </a:xfrm>
              <a:custGeom>
                <a:rect b="b" l="l" r="r" t="t"/>
                <a:pathLst>
                  <a:path extrusionOk="0" h="120000" w="120000">
                    <a:moveTo>
                      <a:pt x="96842" y="0"/>
                    </a:moveTo>
                    <a:cubicBezTo>
                      <a:pt x="94736" y="2727"/>
                      <a:pt x="96842" y="7272"/>
                      <a:pt x="92631" y="9090"/>
                    </a:cubicBezTo>
                    <a:cubicBezTo>
                      <a:pt x="84210" y="13636"/>
                      <a:pt x="65263" y="25454"/>
                      <a:pt x="52631" y="29090"/>
                    </a:cubicBezTo>
                    <a:cubicBezTo>
                      <a:pt x="35789" y="34545"/>
                      <a:pt x="14736" y="33636"/>
                      <a:pt x="14736" y="48181"/>
                    </a:cubicBezTo>
                    <a:cubicBezTo>
                      <a:pt x="14736" y="52727"/>
                      <a:pt x="23157" y="60909"/>
                      <a:pt x="23157" y="63636"/>
                    </a:cubicBezTo>
                    <a:cubicBezTo>
                      <a:pt x="23157" y="64545"/>
                      <a:pt x="12631" y="77272"/>
                      <a:pt x="12631" y="77272"/>
                    </a:cubicBezTo>
                    <a:cubicBezTo>
                      <a:pt x="10526" y="77272"/>
                      <a:pt x="0" y="82727"/>
                      <a:pt x="0" y="83636"/>
                    </a:cubicBezTo>
                    <a:cubicBezTo>
                      <a:pt x="0" y="88181"/>
                      <a:pt x="0" y="92727"/>
                      <a:pt x="6315" y="95454"/>
                    </a:cubicBezTo>
                    <a:cubicBezTo>
                      <a:pt x="8421" y="97272"/>
                      <a:pt x="6315" y="99090"/>
                      <a:pt x="6315" y="102727"/>
                    </a:cubicBezTo>
                    <a:cubicBezTo>
                      <a:pt x="6315" y="110909"/>
                      <a:pt x="18947" y="120000"/>
                      <a:pt x="33684" y="120000"/>
                    </a:cubicBezTo>
                    <a:cubicBezTo>
                      <a:pt x="69473" y="120000"/>
                      <a:pt x="73684" y="99090"/>
                      <a:pt x="84210" y="86363"/>
                    </a:cubicBezTo>
                    <a:cubicBezTo>
                      <a:pt x="96842" y="69090"/>
                      <a:pt x="111578" y="53636"/>
                      <a:pt x="111578" y="31818"/>
                    </a:cubicBezTo>
                    <a:cubicBezTo>
                      <a:pt x="111578" y="31818"/>
                      <a:pt x="117894" y="32727"/>
                      <a:pt x="119999" y="33636"/>
                    </a:cubicBezTo>
                    <a:cubicBezTo>
                      <a:pt x="119999" y="29090"/>
                      <a:pt x="119999" y="29090"/>
                      <a:pt x="119999" y="29090"/>
                    </a:cubicBezTo>
                    <a:cubicBezTo>
                      <a:pt x="115789" y="20909"/>
                      <a:pt x="115789" y="909"/>
                      <a:pt x="9684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11" name="Google Shape;711;p22"/>
              <p:cNvSpPr/>
              <p:nvPr/>
            </p:nvSpPr>
            <p:spPr>
              <a:xfrm>
                <a:off x="-5110162" y="4498975"/>
                <a:ext cx="60300" cy="136500"/>
              </a:xfrm>
              <a:custGeom>
                <a:rect b="b" l="l" r="r" t="t"/>
                <a:pathLst>
                  <a:path extrusionOk="0" h="120000" w="120000">
                    <a:moveTo>
                      <a:pt x="30000" y="0"/>
                    </a:moveTo>
                    <a:cubicBezTo>
                      <a:pt x="30000" y="33333"/>
                      <a:pt x="0" y="56666"/>
                      <a:pt x="0" y="90000"/>
                    </a:cubicBezTo>
                    <a:cubicBezTo>
                      <a:pt x="0" y="103333"/>
                      <a:pt x="22500" y="120000"/>
                      <a:pt x="52500" y="120000"/>
                    </a:cubicBezTo>
                    <a:cubicBezTo>
                      <a:pt x="90000" y="120000"/>
                      <a:pt x="120000" y="93333"/>
                      <a:pt x="120000" y="73333"/>
                    </a:cubicBezTo>
                    <a:cubicBezTo>
                      <a:pt x="120000" y="40000"/>
                      <a:pt x="60000" y="26666"/>
                      <a:pt x="3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12" name="Google Shape;712;p22"/>
              <p:cNvSpPr/>
              <p:nvPr/>
            </p:nvSpPr>
            <p:spPr>
              <a:xfrm>
                <a:off x="-4648201" y="4641850"/>
                <a:ext cx="315900" cy="409500"/>
              </a:xfrm>
              <a:custGeom>
                <a:rect b="b" l="l" r="r" t="t"/>
                <a:pathLst>
                  <a:path extrusionOk="0" h="120000" w="120000">
                    <a:moveTo>
                      <a:pt x="2857" y="0"/>
                    </a:moveTo>
                    <a:cubicBezTo>
                      <a:pt x="0" y="0"/>
                      <a:pt x="0" y="0"/>
                      <a:pt x="0" y="0"/>
                    </a:cubicBezTo>
                    <a:cubicBezTo>
                      <a:pt x="0" y="3302"/>
                      <a:pt x="0" y="3302"/>
                      <a:pt x="0" y="3302"/>
                    </a:cubicBezTo>
                    <a:cubicBezTo>
                      <a:pt x="1428" y="6605"/>
                      <a:pt x="7142" y="17614"/>
                      <a:pt x="11428" y="17614"/>
                    </a:cubicBezTo>
                    <a:cubicBezTo>
                      <a:pt x="14285" y="18715"/>
                      <a:pt x="18571" y="17614"/>
                      <a:pt x="20000" y="20917"/>
                    </a:cubicBezTo>
                    <a:cubicBezTo>
                      <a:pt x="22857" y="25321"/>
                      <a:pt x="22857" y="27522"/>
                      <a:pt x="25714" y="31926"/>
                    </a:cubicBezTo>
                    <a:cubicBezTo>
                      <a:pt x="28571" y="37431"/>
                      <a:pt x="37142" y="36330"/>
                      <a:pt x="40000" y="44036"/>
                    </a:cubicBezTo>
                    <a:cubicBezTo>
                      <a:pt x="41428" y="47339"/>
                      <a:pt x="44285" y="56146"/>
                      <a:pt x="45714" y="57247"/>
                    </a:cubicBezTo>
                    <a:cubicBezTo>
                      <a:pt x="47142" y="57247"/>
                      <a:pt x="51428" y="58348"/>
                      <a:pt x="52857" y="58348"/>
                    </a:cubicBezTo>
                    <a:cubicBezTo>
                      <a:pt x="52857" y="59449"/>
                      <a:pt x="52857" y="61651"/>
                      <a:pt x="52857" y="61651"/>
                    </a:cubicBezTo>
                    <a:cubicBezTo>
                      <a:pt x="54285" y="61651"/>
                      <a:pt x="60000" y="69357"/>
                      <a:pt x="60000" y="71559"/>
                    </a:cubicBezTo>
                    <a:cubicBezTo>
                      <a:pt x="64285" y="79266"/>
                      <a:pt x="67142" y="85871"/>
                      <a:pt x="75714" y="93577"/>
                    </a:cubicBezTo>
                    <a:cubicBezTo>
                      <a:pt x="82857" y="100183"/>
                      <a:pt x="90000" y="103486"/>
                      <a:pt x="97142" y="110091"/>
                    </a:cubicBezTo>
                    <a:cubicBezTo>
                      <a:pt x="97142" y="110091"/>
                      <a:pt x="104285" y="120000"/>
                      <a:pt x="107142" y="120000"/>
                    </a:cubicBezTo>
                    <a:cubicBezTo>
                      <a:pt x="110000" y="120000"/>
                      <a:pt x="117142" y="118899"/>
                      <a:pt x="117142" y="114495"/>
                    </a:cubicBezTo>
                    <a:cubicBezTo>
                      <a:pt x="117142" y="111192"/>
                      <a:pt x="115714" y="105688"/>
                      <a:pt x="120000" y="104587"/>
                    </a:cubicBezTo>
                    <a:cubicBezTo>
                      <a:pt x="120000" y="89174"/>
                      <a:pt x="120000" y="89174"/>
                      <a:pt x="120000" y="89174"/>
                    </a:cubicBezTo>
                    <a:cubicBezTo>
                      <a:pt x="120000" y="84770"/>
                      <a:pt x="114285" y="83669"/>
                      <a:pt x="111428" y="81467"/>
                    </a:cubicBezTo>
                    <a:cubicBezTo>
                      <a:pt x="107142" y="78165"/>
                      <a:pt x="102857" y="75963"/>
                      <a:pt x="102857" y="68256"/>
                    </a:cubicBezTo>
                    <a:cubicBezTo>
                      <a:pt x="98571" y="68256"/>
                      <a:pt x="94285" y="67155"/>
                      <a:pt x="94285" y="61651"/>
                    </a:cubicBezTo>
                    <a:cubicBezTo>
                      <a:pt x="97142" y="58348"/>
                      <a:pt x="97142" y="58348"/>
                      <a:pt x="97142" y="58348"/>
                    </a:cubicBezTo>
                    <a:cubicBezTo>
                      <a:pt x="95714" y="57247"/>
                      <a:pt x="94285" y="55045"/>
                      <a:pt x="92857" y="55045"/>
                    </a:cubicBezTo>
                    <a:cubicBezTo>
                      <a:pt x="90000" y="55045"/>
                      <a:pt x="90000" y="55045"/>
                      <a:pt x="90000" y="55045"/>
                    </a:cubicBezTo>
                    <a:cubicBezTo>
                      <a:pt x="90000" y="52844"/>
                      <a:pt x="90000" y="52844"/>
                      <a:pt x="90000" y="52844"/>
                    </a:cubicBezTo>
                    <a:cubicBezTo>
                      <a:pt x="90000" y="47339"/>
                      <a:pt x="84285" y="46238"/>
                      <a:pt x="78571" y="44036"/>
                    </a:cubicBezTo>
                    <a:cubicBezTo>
                      <a:pt x="67142" y="40733"/>
                      <a:pt x="62857" y="36330"/>
                      <a:pt x="55714" y="29724"/>
                    </a:cubicBezTo>
                    <a:cubicBezTo>
                      <a:pt x="51428" y="25321"/>
                      <a:pt x="48571" y="20917"/>
                      <a:pt x="42857" y="19816"/>
                    </a:cubicBezTo>
                    <a:cubicBezTo>
                      <a:pt x="41428" y="18715"/>
                      <a:pt x="38571" y="19816"/>
                      <a:pt x="38571" y="17614"/>
                    </a:cubicBezTo>
                    <a:cubicBezTo>
                      <a:pt x="34285" y="12110"/>
                      <a:pt x="31428" y="6605"/>
                      <a:pt x="22857" y="3302"/>
                    </a:cubicBezTo>
                    <a:cubicBezTo>
                      <a:pt x="10000" y="3302"/>
                      <a:pt x="10000" y="3302"/>
                      <a:pt x="10000" y="3302"/>
                    </a:cubicBezTo>
                    <a:cubicBezTo>
                      <a:pt x="7142" y="2201"/>
                      <a:pt x="7142" y="0"/>
                      <a:pt x="285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13" name="Google Shape;713;p22"/>
              <p:cNvSpPr/>
              <p:nvPr/>
            </p:nvSpPr>
            <p:spPr>
              <a:xfrm>
                <a:off x="-4241801" y="4592637"/>
                <a:ext cx="300000" cy="398400"/>
              </a:xfrm>
              <a:custGeom>
                <a:rect b="b" l="l" r="r" t="t"/>
                <a:pathLst>
                  <a:path extrusionOk="0" h="120000" w="120000">
                    <a:moveTo>
                      <a:pt x="96000" y="0"/>
                    </a:moveTo>
                    <a:cubicBezTo>
                      <a:pt x="90000" y="0"/>
                      <a:pt x="81000" y="13584"/>
                      <a:pt x="76500" y="20377"/>
                    </a:cubicBezTo>
                    <a:cubicBezTo>
                      <a:pt x="75000" y="22641"/>
                      <a:pt x="66000" y="21509"/>
                      <a:pt x="61500" y="24905"/>
                    </a:cubicBezTo>
                    <a:cubicBezTo>
                      <a:pt x="61500" y="24905"/>
                      <a:pt x="61500" y="27169"/>
                      <a:pt x="60000" y="27169"/>
                    </a:cubicBezTo>
                    <a:cubicBezTo>
                      <a:pt x="57000" y="28301"/>
                      <a:pt x="58500" y="29433"/>
                      <a:pt x="55500" y="30566"/>
                    </a:cubicBezTo>
                    <a:cubicBezTo>
                      <a:pt x="55500" y="30566"/>
                      <a:pt x="51000" y="32830"/>
                      <a:pt x="52500" y="35094"/>
                    </a:cubicBezTo>
                    <a:cubicBezTo>
                      <a:pt x="49500" y="37358"/>
                      <a:pt x="49500" y="41886"/>
                      <a:pt x="43500" y="43018"/>
                    </a:cubicBezTo>
                    <a:cubicBezTo>
                      <a:pt x="39000" y="43018"/>
                      <a:pt x="34500" y="43018"/>
                      <a:pt x="31500" y="46415"/>
                    </a:cubicBezTo>
                    <a:cubicBezTo>
                      <a:pt x="25500" y="50943"/>
                      <a:pt x="27000" y="62264"/>
                      <a:pt x="15000" y="62264"/>
                    </a:cubicBezTo>
                    <a:cubicBezTo>
                      <a:pt x="12000" y="62264"/>
                      <a:pt x="9000" y="62264"/>
                      <a:pt x="6000" y="62264"/>
                    </a:cubicBezTo>
                    <a:cubicBezTo>
                      <a:pt x="3000" y="62264"/>
                      <a:pt x="0" y="63396"/>
                      <a:pt x="0" y="66792"/>
                    </a:cubicBezTo>
                    <a:cubicBezTo>
                      <a:pt x="0" y="67924"/>
                      <a:pt x="4500" y="81509"/>
                      <a:pt x="6000" y="82641"/>
                    </a:cubicBezTo>
                    <a:cubicBezTo>
                      <a:pt x="7500" y="82641"/>
                      <a:pt x="10500" y="82641"/>
                      <a:pt x="12000" y="84905"/>
                    </a:cubicBezTo>
                    <a:cubicBezTo>
                      <a:pt x="10500" y="86037"/>
                      <a:pt x="10500" y="86037"/>
                      <a:pt x="10500" y="86037"/>
                    </a:cubicBezTo>
                    <a:cubicBezTo>
                      <a:pt x="16500" y="93962"/>
                      <a:pt x="10500" y="107547"/>
                      <a:pt x="25500" y="107547"/>
                    </a:cubicBezTo>
                    <a:cubicBezTo>
                      <a:pt x="28500" y="107547"/>
                      <a:pt x="30000" y="105283"/>
                      <a:pt x="33000" y="105283"/>
                    </a:cubicBezTo>
                    <a:cubicBezTo>
                      <a:pt x="33000" y="105283"/>
                      <a:pt x="33000" y="105283"/>
                      <a:pt x="34500" y="105283"/>
                    </a:cubicBezTo>
                    <a:cubicBezTo>
                      <a:pt x="34500" y="106415"/>
                      <a:pt x="34500" y="110943"/>
                      <a:pt x="34500" y="110943"/>
                    </a:cubicBezTo>
                    <a:cubicBezTo>
                      <a:pt x="36000" y="110943"/>
                      <a:pt x="37500" y="113207"/>
                      <a:pt x="37500" y="113207"/>
                    </a:cubicBezTo>
                    <a:cubicBezTo>
                      <a:pt x="43500" y="113207"/>
                      <a:pt x="45000" y="108679"/>
                      <a:pt x="48000" y="108679"/>
                    </a:cubicBezTo>
                    <a:cubicBezTo>
                      <a:pt x="55500" y="108679"/>
                      <a:pt x="60000" y="113207"/>
                      <a:pt x="66000" y="114339"/>
                    </a:cubicBezTo>
                    <a:cubicBezTo>
                      <a:pt x="66000" y="116603"/>
                      <a:pt x="67500" y="120000"/>
                      <a:pt x="72000" y="120000"/>
                    </a:cubicBezTo>
                    <a:cubicBezTo>
                      <a:pt x="78000" y="120000"/>
                      <a:pt x="78000" y="115471"/>
                      <a:pt x="85500" y="114339"/>
                    </a:cubicBezTo>
                    <a:cubicBezTo>
                      <a:pt x="85500" y="109811"/>
                      <a:pt x="90000" y="104150"/>
                      <a:pt x="90000" y="100754"/>
                    </a:cubicBezTo>
                    <a:cubicBezTo>
                      <a:pt x="90000" y="99622"/>
                      <a:pt x="88500" y="98490"/>
                      <a:pt x="88500" y="96226"/>
                    </a:cubicBezTo>
                    <a:cubicBezTo>
                      <a:pt x="88500" y="93962"/>
                      <a:pt x="91500" y="88301"/>
                      <a:pt x="97500" y="87169"/>
                    </a:cubicBezTo>
                    <a:cubicBezTo>
                      <a:pt x="97500" y="80377"/>
                      <a:pt x="100500" y="78113"/>
                      <a:pt x="102000" y="70188"/>
                    </a:cubicBezTo>
                    <a:cubicBezTo>
                      <a:pt x="105000" y="66792"/>
                      <a:pt x="105000" y="66792"/>
                      <a:pt x="105000" y="66792"/>
                    </a:cubicBezTo>
                    <a:cubicBezTo>
                      <a:pt x="105000" y="65660"/>
                      <a:pt x="108000" y="65660"/>
                      <a:pt x="108000" y="65660"/>
                    </a:cubicBezTo>
                    <a:cubicBezTo>
                      <a:pt x="111000" y="65660"/>
                      <a:pt x="112500" y="65660"/>
                      <a:pt x="114000" y="65660"/>
                    </a:cubicBezTo>
                    <a:cubicBezTo>
                      <a:pt x="115500" y="65660"/>
                      <a:pt x="117000" y="65660"/>
                      <a:pt x="117000" y="62264"/>
                    </a:cubicBezTo>
                    <a:cubicBezTo>
                      <a:pt x="111000" y="62264"/>
                      <a:pt x="99000" y="43018"/>
                      <a:pt x="99000" y="37358"/>
                    </a:cubicBezTo>
                    <a:cubicBezTo>
                      <a:pt x="99000" y="36226"/>
                      <a:pt x="100500" y="35094"/>
                      <a:pt x="102000" y="35094"/>
                    </a:cubicBezTo>
                    <a:cubicBezTo>
                      <a:pt x="102000" y="33962"/>
                      <a:pt x="100500" y="32830"/>
                      <a:pt x="100500" y="31698"/>
                    </a:cubicBezTo>
                    <a:cubicBezTo>
                      <a:pt x="100500" y="31698"/>
                      <a:pt x="111000" y="27169"/>
                      <a:pt x="112500" y="26037"/>
                    </a:cubicBezTo>
                    <a:cubicBezTo>
                      <a:pt x="111000" y="26037"/>
                      <a:pt x="111000" y="24905"/>
                      <a:pt x="111000" y="24905"/>
                    </a:cubicBezTo>
                    <a:cubicBezTo>
                      <a:pt x="111000" y="21509"/>
                      <a:pt x="120000" y="23773"/>
                      <a:pt x="120000" y="20377"/>
                    </a:cubicBezTo>
                    <a:cubicBezTo>
                      <a:pt x="120000" y="12452"/>
                      <a:pt x="102000" y="16981"/>
                      <a:pt x="102000" y="9056"/>
                    </a:cubicBezTo>
                    <a:cubicBezTo>
                      <a:pt x="102000" y="3396"/>
                      <a:pt x="103500" y="0"/>
                      <a:pt x="96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14" name="Google Shape;714;p22"/>
              <p:cNvSpPr/>
              <p:nvPr/>
            </p:nvSpPr>
            <p:spPr>
              <a:xfrm>
                <a:off x="-3952876" y="4781550"/>
                <a:ext cx="187200" cy="261900"/>
              </a:xfrm>
              <a:custGeom>
                <a:rect b="b" l="l" r="r" t="t"/>
                <a:pathLst>
                  <a:path extrusionOk="0" h="120000" w="120000">
                    <a:moveTo>
                      <a:pt x="120000" y="0"/>
                    </a:moveTo>
                    <a:cubicBezTo>
                      <a:pt x="117600" y="0"/>
                      <a:pt x="117600" y="0"/>
                      <a:pt x="117600" y="0"/>
                    </a:cubicBezTo>
                    <a:cubicBezTo>
                      <a:pt x="108000" y="5142"/>
                      <a:pt x="98400" y="10285"/>
                      <a:pt x="96000" y="13714"/>
                    </a:cubicBezTo>
                    <a:cubicBezTo>
                      <a:pt x="88800" y="13714"/>
                      <a:pt x="88800" y="13714"/>
                      <a:pt x="88800" y="13714"/>
                    </a:cubicBezTo>
                    <a:cubicBezTo>
                      <a:pt x="43200" y="6857"/>
                      <a:pt x="43200" y="6857"/>
                      <a:pt x="43200" y="6857"/>
                    </a:cubicBezTo>
                    <a:cubicBezTo>
                      <a:pt x="26400" y="6857"/>
                      <a:pt x="19200" y="25714"/>
                      <a:pt x="19200" y="39428"/>
                    </a:cubicBezTo>
                    <a:cubicBezTo>
                      <a:pt x="19200" y="42857"/>
                      <a:pt x="12000" y="46285"/>
                      <a:pt x="12000" y="48000"/>
                    </a:cubicBezTo>
                    <a:cubicBezTo>
                      <a:pt x="7200" y="61714"/>
                      <a:pt x="0" y="66857"/>
                      <a:pt x="0" y="78857"/>
                    </a:cubicBezTo>
                    <a:cubicBezTo>
                      <a:pt x="0" y="85714"/>
                      <a:pt x="9600" y="85714"/>
                      <a:pt x="14400" y="85714"/>
                    </a:cubicBezTo>
                    <a:cubicBezTo>
                      <a:pt x="14400" y="113142"/>
                      <a:pt x="14400" y="113142"/>
                      <a:pt x="14400" y="113142"/>
                    </a:cubicBezTo>
                    <a:cubicBezTo>
                      <a:pt x="14400" y="116571"/>
                      <a:pt x="19200" y="120000"/>
                      <a:pt x="24000" y="120000"/>
                    </a:cubicBezTo>
                    <a:cubicBezTo>
                      <a:pt x="31200" y="120000"/>
                      <a:pt x="33600" y="101142"/>
                      <a:pt x="33600" y="97714"/>
                    </a:cubicBezTo>
                    <a:cubicBezTo>
                      <a:pt x="33600" y="90857"/>
                      <a:pt x="28800" y="87428"/>
                      <a:pt x="28800" y="78857"/>
                    </a:cubicBezTo>
                    <a:cubicBezTo>
                      <a:pt x="28800" y="75428"/>
                      <a:pt x="33600" y="72000"/>
                      <a:pt x="38400" y="72000"/>
                    </a:cubicBezTo>
                    <a:cubicBezTo>
                      <a:pt x="38400" y="72000"/>
                      <a:pt x="40800" y="72000"/>
                      <a:pt x="40800" y="72000"/>
                    </a:cubicBezTo>
                    <a:cubicBezTo>
                      <a:pt x="43200" y="72000"/>
                      <a:pt x="43200" y="72000"/>
                      <a:pt x="43200" y="72000"/>
                    </a:cubicBezTo>
                    <a:cubicBezTo>
                      <a:pt x="40800" y="84000"/>
                      <a:pt x="40800" y="84000"/>
                      <a:pt x="40800" y="84000"/>
                    </a:cubicBezTo>
                    <a:cubicBezTo>
                      <a:pt x="40800" y="92571"/>
                      <a:pt x="50400" y="94285"/>
                      <a:pt x="50400" y="101142"/>
                    </a:cubicBezTo>
                    <a:cubicBezTo>
                      <a:pt x="50400" y="102857"/>
                      <a:pt x="52800" y="104571"/>
                      <a:pt x="50400" y="106285"/>
                    </a:cubicBezTo>
                    <a:cubicBezTo>
                      <a:pt x="60000" y="106285"/>
                      <a:pt x="60000" y="106285"/>
                      <a:pt x="60000" y="106285"/>
                    </a:cubicBezTo>
                    <a:cubicBezTo>
                      <a:pt x="60000" y="101142"/>
                      <a:pt x="74400" y="101142"/>
                      <a:pt x="74400" y="96000"/>
                    </a:cubicBezTo>
                    <a:cubicBezTo>
                      <a:pt x="72000" y="94285"/>
                      <a:pt x="64800" y="89142"/>
                      <a:pt x="64800" y="85714"/>
                    </a:cubicBezTo>
                    <a:cubicBezTo>
                      <a:pt x="64800" y="84000"/>
                      <a:pt x="67200" y="82285"/>
                      <a:pt x="67200" y="82285"/>
                    </a:cubicBezTo>
                    <a:cubicBezTo>
                      <a:pt x="64800" y="80571"/>
                      <a:pt x="50400" y="60000"/>
                      <a:pt x="50400" y="58285"/>
                    </a:cubicBezTo>
                    <a:cubicBezTo>
                      <a:pt x="69600" y="58285"/>
                      <a:pt x="72000" y="44571"/>
                      <a:pt x="86400" y="41142"/>
                    </a:cubicBezTo>
                    <a:cubicBezTo>
                      <a:pt x="86400" y="36000"/>
                      <a:pt x="86400" y="36000"/>
                      <a:pt x="86400" y="36000"/>
                    </a:cubicBezTo>
                    <a:cubicBezTo>
                      <a:pt x="86400" y="36000"/>
                      <a:pt x="86400" y="36000"/>
                      <a:pt x="86400" y="36000"/>
                    </a:cubicBezTo>
                    <a:cubicBezTo>
                      <a:pt x="81600" y="36000"/>
                      <a:pt x="48000" y="44571"/>
                      <a:pt x="45600" y="46285"/>
                    </a:cubicBezTo>
                    <a:cubicBezTo>
                      <a:pt x="48000" y="44571"/>
                      <a:pt x="48000" y="44571"/>
                      <a:pt x="48000" y="44571"/>
                    </a:cubicBezTo>
                    <a:cubicBezTo>
                      <a:pt x="45600" y="48000"/>
                      <a:pt x="45600" y="49714"/>
                      <a:pt x="40800" y="49714"/>
                    </a:cubicBezTo>
                    <a:cubicBezTo>
                      <a:pt x="31200" y="49714"/>
                      <a:pt x="26400" y="39428"/>
                      <a:pt x="26400" y="30857"/>
                    </a:cubicBezTo>
                    <a:cubicBezTo>
                      <a:pt x="26400" y="22285"/>
                      <a:pt x="31200" y="22285"/>
                      <a:pt x="40800" y="22285"/>
                    </a:cubicBezTo>
                    <a:cubicBezTo>
                      <a:pt x="43200" y="22285"/>
                      <a:pt x="45600" y="22285"/>
                      <a:pt x="48000" y="22285"/>
                    </a:cubicBezTo>
                    <a:cubicBezTo>
                      <a:pt x="60000" y="22285"/>
                      <a:pt x="64800" y="18857"/>
                      <a:pt x="74400" y="18857"/>
                    </a:cubicBezTo>
                    <a:cubicBezTo>
                      <a:pt x="81600" y="18857"/>
                      <a:pt x="88800" y="24000"/>
                      <a:pt x="96000" y="24000"/>
                    </a:cubicBezTo>
                    <a:cubicBezTo>
                      <a:pt x="110400" y="24000"/>
                      <a:pt x="115200" y="13714"/>
                      <a:pt x="117600" y="5142"/>
                    </a:cubicBezTo>
                    <a:cubicBezTo>
                      <a:pt x="120000" y="5142"/>
                      <a:pt x="120000" y="3428"/>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15" name="Google Shape;715;p22"/>
              <p:cNvSpPr/>
              <p:nvPr/>
            </p:nvSpPr>
            <p:spPr>
              <a:xfrm>
                <a:off x="-4343401" y="5051425"/>
                <a:ext cx="300000" cy="104700"/>
              </a:xfrm>
              <a:custGeom>
                <a:rect b="b" l="l" r="r" t="t"/>
                <a:pathLst>
                  <a:path extrusionOk="0" h="120000" w="120000">
                    <a:moveTo>
                      <a:pt x="19500" y="0"/>
                    </a:moveTo>
                    <a:cubicBezTo>
                      <a:pt x="16500" y="0"/>
                      <a:pt x="15000" y="8571"/>
                      <a:pt x="13500" y="8571"/>
                    </a:cubicBezTo>
                    <a:cubicBezTo>
                      <a:pt x="12000" y="8571"/>
                      <a:pt x="10500" y="0"/>
                      <a:pt x="9000" y="0"/>
                    </a:cubicBezTo>
                    <a:cubicBezTo>
                      <a:pt x="7500" y="0"/>
                      <a:pt x="0" y="25714"/>
                      <a:pt x="0" y="29999"/>
                    </a:cubicBezTo>
                    <a:cubicBezTo>
                      <a:pt x="6000" y="29999"/>
                      <a:pt x="9000" y="47142"/>
                      <a:pt x="13500" y="64285"/>
                    </a:cubicBezTo>
                    <a:cubicBezTo>
                      <a:pt x="15000" y="68571"/>
                      <a:pt x="16500" y="68571"/>
                      <a:pt x="18000" y="68571"/>
                    </a:cubicBezTo>
                    <a:cubicBezTo>
                      <a:pt x="19500" y="68571"/>
                      <a:pt x="21000" y="68571"/>
                      <a:pt x="22500" y="68571"/>
                    </a:cubicBezTo>
                    <a:cubicBezTo>
                      <a:pt x="22500" y="68571"/>
                      <a:pt x="24000" y="68571"/>
                      <a:pt x="25500" y="68571"/>
                    </a:cubicBezTo>
                    <a:cubicBezTo>
                      <a:pt x="27000" y="68571"/>
                      <a:pt x="28500" y="68571"/>
                      <a:pt x="30000" y="68571"/>
                    </a:cubicBezTo>
                    <a:cubicBezTo>
                      <a:pt x="37500" y="77142"/>
                      <a:pt x="45000" y="81428"/>
                      <a:pt x="52500" y="81428"/>
                    </a:cubicBezTo>
                    <a:cubicBezTo>
                      <a:pt x="57000" y="81428"/>
                      <a:pt x="58500" y="98571"/>
                      <a:pt x="63000" y="98571"/>
                    </a:cubicBezTo>
                    <a:cubicBezTo>
                      <a:pt x="79500" y="98571"/>
                      <a:pt x="93000" y="102857"/>
                      <a:pt x="106500" y="119999"/>
                    </a:cubicBezTo>
                    <a:cubicBezTo>
                      <a:pt x="106500" y="115714"/>
                      <a:pt x="105000" y="107142"/>
                      <a:pt x="106500" y="107142"/>
                    </a:cubicBezTo>
                    <a:cubicBezTo>
                      <a:pt x="112500" y="107142"/>
                      <a:pt x="111000" y="115714"/>
                      <a:pt x="115500" y="115714"/>
                    </a:cubicBezTo>
                    <a:cubicBezTo>
                      <a:pt x="117000" y="115714"/>
                      <a:pt x="120000" y="107142"/>
                      <a:pt x="120000" y="98571"/>
                    </a:cubicBezTo>
                    <a:cubicBezTo>
                      <a:pt x="117000" y="94285"/>
                      <a:pt x="117000" y="89999"/>
                      <a:pt x="114000" y="85714"/>
                    </a:cubicBezTo>
                    <a:cubicBezTo>
                      <a:pt x="112500" y="85714"/>
                      <a:pt x="112500" y="85714"/>
                      <a:pt x="111000" y="85714"/>
                    </a:cubicBezTo>
                    <a:cubicBezTo>
                      <a:pt x="111000" y="85714"/>
                      <a:pt x="109500" y="85714"/>
                      <a:pt x="109500" y="85714"/>
                    </a:cubicBezTo>
                    <a:cubicBezTo>
                      <a:pt x="108000" y="85714"/>
                      <a:pt x="106500" y="89999"/>
                      <a:pt x="106500" y="89999"/>
                    </a:cubicBezTo>
                    <a:cubicBezTo>
                      <a:pt x="105000" y="89999"/>
                      <a:pt x="105000" y="85714"/>
                      <a:pt x="103500" y="85714"/>
                    </a:cubicBezTo>
                    <a:cubicBezTo>
                      <a:pt x="102000" y="81428"/>
                      <a:pt x="102000" y="72857"/>
                      <a:pt x="100500" y="72857"/>
                    </a:cubicBezTo>
                    <a:cubicBezTo>
                      <a:pt x="93000" y="72857"/>
                      <a:pt x="87000" y="68571"/>
                      <a:pt x="82500" y="51428"/>
                    </a:cubicBezTo>
                    <a:cubicBezTo>
                      <a:pt x="82500" y="51428"/>
                      <a:pt x="82500" y="51428"/>
                      <a:pt x="84000" y="51428"/>
                    </a:cubicBezTo>
                    <a:cubicBezTo>
                      <a:pt x="87000" y="51428"/>
                      <a:pt x="97500" y="47142"/>
                      <a:pt x="97500" y="42857"/>
                    </a:cubicBezTo>
                    <a:cubicBezTo>
                      <a:pt x="94500" y="42857"/>
                      <a:pt x="94500" y="42857"/>
                      <a:pt x="94500" y="42857"/>
                    </a:cubicBezTo>
                    <a:cubicBezTo>
                      <a:pt x="82500" y="47142"/>
                      <a:pt x="82500" y="47142"/>
                      <a:pt x="82500" y="47142"/>
                    </a:cubicBezTo>
                    <a:cubicBezTo>
                      <a:pt x="75000" y="47142"/>
                      <a:pt x="72000" y="21428"/>
                      <a:pt x="63000" y="21428"/>
                    </a:cubicBezTo>
                    <a:cubicBezTo>
                      <a:pt x="58500" y="21428"/>
                      <a:pt x="57000" y="42857"/>
                      <a:pt x="51000" y="42857"/>
                    </a:cubicBezTo>
                    <a:cubicBezTo>
                      <a:pt x="37500" y="42857"/>
                      <a:pt x="31500" y="0"/>
                      <a:pt x="195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16" name="Google Shape;716;p22"/>
              <p:cNvSpPr/>
              <p:nvPr/>
            </p:nvSpPr>
            <p:spPr>
              <a:xfrm>
                <a:off x="-3919537" y="5133975"/>
                <a:ext cx="90600" cy="27000"/>
              </a:xfrm>
              <a:custGeom>
                <a:rect b="b" l="l" r="r" t="t"/>
                <a:pathLst>
                  <a:path extrusionOk="0" h="120000" w="120000">
                    <a:moveTo>
                      <a:pt x="120000" y="0"/>
                    </a:moveTo>
                    <a:cubicBezTo>
                      <a:pt x="110000" y="34285"/>
                      <a:pt x="100000" y="68571"/>
                      <a:pt x="80000" y="68571"/>
                    </a:cubicBezTo>
                    <a:cubicBezTo>
                      <a:pt x="60000" y="68571"/>
                      <a:pt x="50000" y="17142"/>
                      <a:pt x="25000" y="17142"/>
                    </a:cubicBezTo>
                    <a:cubicBezTo>
                      <a:pt x="25000" y="17142"/>
                      <a:pt x="20000" y="17142"/>
                      <a:pt x="20000" y="17142"/>
                    </a:cubicBezTo>
                    <a:cubicBezTo>
                      <a:pt x="10000" y="17142"/>
                      <a:pt x="0" y="17142"/>
                      <a:pt x="0" y="68571"/>
                    </a:cubicBezTo>
                    <a:cubicBezTo>
                      <a:pt x="0" y="119999"/>
                      <a:pt x="15000" y="119999"/>
                      <a:pt x="25000" y="119999"/>
                    </a:cubicBezTo>
                    <a:cubicBezTo>
                      <a:pt x="30000" y="119999"/>
                      <a:pt x="30000" y="119999"/>
                      <a:pt x="30000" y="119999"/>
                    </a:cubicBezTo>
                    <a:cubicBezTo>
                      <a:pt x="80000" y="119999"/>
                      <a:pt x="80000" y="119999"/>
                      <a:pt x="80000" y="119999"/>
                    </a:cubicBezTo>
                    <a:cubicBezTo>
                      <a:pt x="100000" y="102857"/>
                      <a:pt x="110000" y="85714"/>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17" name="Google Shape;717;p22"/>
              <p:cNvSpPr/>
              <p:nvPr/>
            </p:nvSpPr>
            <p:spPr>
              <a:xfrm>
                <a:off x="-4010026" y="5141912"/>
                <a:ext cx="63600" cy="27000"/>
              </a:xfrm>
              <a:custGeom>
                <a:rect b="b" l="l" r="r" t="t"/>
                <a:pathLst>
                  <a:path extrusionOk="0" h="120000" w="120000">
                    <a:moveTo>
                      <a:pt x="120000" y="0"/>
                    </a:moveTo>
                    <a:cubicBezTo>
                      <a:pt x="70588" y="0"/>
                      <a:pt x="70588" y="0"/>
                      <a:pt x="70588" y="0"/>
                    </a:cubicBezTo>
                    <a:cubicBezTo>
                      <a:pt x="70588" y="17142"/>
                      <a:pt x="70588" y="17142"/>
                      <a:pt x="70588" y="34285"/>
                    </a:cubicBezTo>
                    <a:cubicBezTo>
                      <a:pt x="63529" y="34285"/>
                      <a:pt x="49411" y="17142"/>
                      <a:pt x="35294" y="17142"/>
                    </a:cubicBezTo>
                    <a:cubicBezTo>
                      <a:pt x="28235" y="17142"/>
                      <a:pt x="28235" y="17142"/>
                      <a:pt x="28235" y="17142"/>
                    </a:cubicBezTo>
                    <a:cubicBezTo>
                      <a:pt x="14117" y="17142"/>
                      <a:pt x="0" y="17142"/>
                      <a:pt x="0" y="68571"/>
                    </a:cubicBezTo>
                    <a:cubicBezTo>
                      <a:pt x="0" y="102857"/>
                      <a:pt x="21176" y="119999"/>
                      <a:pt x="42352" y="119999"/>
                    </a:cubicBezTo>
                    <a:cubicBezTo>
                      <a:pt x="56470" y="119999"/>
                      <a:pt x="70588" y="85714"/>
                      <a:pt x="84705" y="51428"/>
                    </a:cubicBezTo>
                    <a:cubicBezTo>
                      <a:pt x="105882" y="85714"/>
                      <a:pt x="105882" y="85714"/>
                      <a:pt x="105882" y="85714"/>
                    </a:cubicBezTo>
                    <a:cubicBezTo>
                      <a:pt x="120000" y="85714"/>
                      <a:pt x="120000" y="85714"/>
                      <a:pt x="120000" y="85714"/>
                    </a:cubicBezTo>
                    <a:cubicBezTo>
                      <a:pt x="112941" y="68571"/>
                      <a:pt x="120000" y="34285"/>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18" name="Google Shape;718;p22"/>
              <p:cNvSpPr/>
              <p:nvPr/>
            </p:nvSpPr>
            <p:spPr>
              <a:xfrm>
                <a:off x="-3941762" y="5175250"/>
                <a:ext cx="44400" cy="38100"/>
              </a:xfrm>
              <a:custGeom>
                <a:rect b="b" l="l" r="r" t="t"/>
                <a:pathLst>
                  <a:path extrusionOk="0" h="120000" w="120000">
                    <a:moveTo>
                      <a:pt x="30000" y="0"/>
                    </a:moveTo>
                    <a:cubicBezTo>
                      <a:pt x="20000" y="0"/>
                      <a:pt x="0" y="0"/>
                      <a:pt x="0" y="24000"/>
                    </a:cubicBezTo>
                    <a:cubicBezTo>
                      <a:pt x="0" y="60000"/>
                      <a:pt x="50000" y="72000"/>
                      <a:pt x="70000" y="72000"/>
                    </a:cubicBezTo>
                    <a:cubicBezTo>
                      <a:pt x="70000" y="84000"/>
                      <a:pt x="80000" y="120000"/>
                      <a:pt x="90000" y="120000"/>
                    </a:cubicBezTo>
                    <a:cubicBezTo>
                      <a:pt x="100000" y="120000"/>
                      <a:pt x="100000" y="120000"/>
                      <a:pt x="100000" y="120000"/>
                    </a:cubicBezTo>
                    <a:cubicBezTo>
                      <a:pt x="110000" y="120000"/>
                      <a:pt x="120000" y="108000"/>
                      <a:pt x="120000" y="96000"/>
                    </a:cubicBezTo>
                    <a:cubicBezTo>
                      <a:pt x="120000" y="48000"/>
                      <a:pt x="80000" y="60000"/>
                      <a:pt x="80000" y="0"/>
                    </a:cubicBezTo>
                    <a:cubicBezTo>
                      <a:pt x="50000" y="0"/>
                      <a:pt x="50000" y="0"/>
                      <a:pt x="50000" y="0"/>
                    </a:cubicBezTo>
                    <a:cubicBezTo>
                      <a:pt x="50000" y="0"/>
                      <a:pt x="40000" y="0"/>
                      <a:pt x="3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19" name="Google Shape;719;p22"/>
              <p:cNvSpPr/>
              <p:nvPr/>
            </p:nvSpPr>
            <p:spPr>
              <a:xfrm>
                <a:off x="-4032251" y="5138737"/>
                <a:ext cx="18900" cy="22200"/>
              </a:xfrm>
              <a:custGeom>
                <a:rect b="b" l="l" r="r" t="t"/>
                <a:pathLst>
                  <a:path extrusionOk="0" h="120000" w="120000">
                    <a:moveTo>
                      <a:pt x="48000" y="0"/>
                    </a:moveTo>
                    <a:cubicBezTo>
                      <a:pt x="0" y="0"/>
                      <a:pt x="0" y="0"/>
                      <a:pt x="0" y="0"/>
                    </a:cubicBezTo>
                    <a:cubicBezTo>
                      <a:pt x="0" y="80000"/>
                      <a:pt x="0" y="80000"/>
                      <a:pt x="0" y="80000"/>
                    </a:cubicBezTo>
                    <a:cubicBezTo>
                      <a:pt x="0" y="100000"/>
                      <a:pt x="24000" y="120000"/>
                      <a:pt x="48000" y="120000"/>
                    </a:cubicBezTo>
                    <a:cubicBezTo>
                      <a:pt x="72000" y="120000"/>
                      <a:pt x="120000" y="100000"/>
                      <a:pt x="120000" y="60000"/>
                    </a:cubicBezTo>
                    <a:cubicBezTo>
                      <a:pt x="96000" y="40000"/>
                      <a:pt x="96000" y="0"/>
                      <a:pt x="4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20" name="Google Shape;720;p22"/>
              <p:cNvSpPr/>
              <p:nvPr/>
            </p:nvSpPr>
            <p:spPr>
              <a:xfrm>
                <a:off x="-3810001" y="5145087"/>
                <a:ext cx="104700" cy="71400"/>
              </a:xfrm>
              <a:custGeom>
                <a:rect b="b" l="l" r="r" t="t"/>
                <a:pathLst>
                  <a:path extrusionOk="0" h="120000" w="120000">
                    <a:moveTo>
                      <a:pt x="98571" y="0"/>
                    </a:moveTo>
                    <a:cubicBezTo>
                      <a:pt x="81428" y="0"/>
                      <a:pt x="51428" y="6315"/>
                      <a:pt x="47142" y="25263"/>
                    </a:cubicBezTo>
                    <a:cubicBezTo>
                      <a:pt x="42857" y="25263"/>
                      <a:pt x="42857" y="37894"/>
                      <a:pt x="38571" y="44210"/>
                    </a:cubicBezTo>
                    <a:cubicBezTo>
                      <a:pt x="21428" y="50526"/>
                      <a:pt x="0" y="50526"/>
                      <a:pt x="0" y="101052"/>
                    </a:cubicBezTo>
                    <a:cubicBezTo>
                      <a:pt x="0" y="107368"/>
                      <a:pt x="4285" y="120000"/>
                      <a:pt x="8571" y="120000"/>
                    </a:cubicBezTo>
                    <a:cubicBezTo>
                      <a:pt x="21428" y="120000"/>
                      <a:pt x="38571" y="94736"/>
                      <a:pt x="47142" y="82105"/>
                    </a:cubicBezTo>
                    <a:cubicBezTo>
                      <a:pt x="51428" y="75789"/>
                      <a:pt x="42857" y="56842"/>
                      <a:pt x="51428" y="56842"/>
                    </a:cubicBezTo>
                    <a:cubicBezTo>
                      <a:pt x="68571" y="56842"/>
                      <a:pt x="107142" y="37894"/>
                      <a:pt x="119999" y="6315"/>
                    </a:cubicBezTo>
                    <a:cubicBezTo>
                      <a:pt x="115714" y="0"/>
                      <a:pt x="107142" y="0"/>
                      <a:pt x="9857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21" name="Google Shape;721;p22"/>
              <p:cNvSpPr/>
              <p:nvPr/>
            </p:nvSpPr>
            <p:spPr>
              <a:xfrm>
                <a:off x="-3503612" y="5040312"/>
                <a:ext cx="23700" cy="52500"/>
              </a:xfrm>
              <a:custGeom>
                <a:rect b="b" l="l" r="r" t="t"/>
                <a:pathLst>
                  <a:path extrusionOk="0" h="120000" w="120000">
                    <a:moveTo>
                      <a:pt x="100000" y="0"/>
                    </a:moveTo>
                    <a:cubicBezTo>
                      <a:pt x="60000" y="0"/>
                      <a:pt x="60000" y="25714"/>
                      <a:pt x="60000" y="42857"/>
                    </a:cubicBezTo>
                    <a:cubicBezTo>
                      <a:pt x="60000" y="59999"/>
                      <a:pt x="0" y="68571"/>
                      <a:pt x="0" y="94285"/>
                    </a:cubicBezTo>
                    <a:cubicBezTo>
                      <a:pt x="0" y="102857"/>
                      <a:pt x="20000" y="119999"/>
                      <a:pt x="40000" y="119999"/>
                    </a:cubicBezTo>
                    <a:cubicBezTo>
                      <a:pt x="80000" y="119999"/>
                      <a:pt x="80000" y="85714"/>
                      <a:pt x="80000" y="59999"/>
                    </a:cubicBezTo>
                    <a:cubicBezTo>
                      <a:pt x="100000" y="59999"/>
                      <a:pt x="120000" y="42857"/>
                      <a:pt x="120000" y="25714"/>
                    </a:cubicBezTo>
                    <a:cubicBezTo>
                      <a:pt x="120000" y="8571"/>
                      <a:pt x="100000" y="17142"/>
                      <a:pt x="10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22" name="Google Shape;722;p22"/>
              <p:cNvSpPr/>
              <p:nvPr/>
            </p:nvSpPr>
            <p:spPr>
              <a:xfrm>
                <a:off x="-3735387" y="4949825"/>
                <a:ext cx="25500" cy="34800"/>
              </a:xfrm>
              <a:custGeom>
                <a:rect b="b" l="l" r="r" t="t"/>
                <a:pathLst>
                  <a:path extrusionOk="0" h="120000" w="120000">
                    <a:moveTo>
                      <a:pt x="34285" y="0"/>
                    </a:moveTo>
                    <a:cubicBezTo>
                      <a:pt x="17142" y="0"/>
                      <a:pt x="0" y="13333"/>
                      <a:pt x="0" y="26666"/>
                    </a:cubicBezTo>
                    <a:cubicBezTo>
                      <a:pt x="0" y="66666"/>
                      <a:pt x="51428" y="120000"/>
                      <a:pt x="85714" y="120000"/>
                    </a:cubicBezTo>
                    <a:cubicBezTo>
                      <a:pt x="85714" y="120000"/>
                      <a:pt x="119999" y="66666"/>
                      <a:pt x="119999" y="53333"/>
                    </a:cubicBezTo>
                    <a:cubicBezTo>
                      <a:pt x="119999" y="26666"/>
                      <a:pt x="68571" y="0"/>
                      <a:pt x="3428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23" name="Google Shape;723;p22"/>
              <p:cNvSpPr/>
              <p:nvPr/>
            </p:nvSpPr>
            <p:spPr>
              <a:xfrm>
                <a:off x="-3683001" y="4946650"/>
                <a:ext cx="85800" cy="30300"/>
              </a:xfrm>
              <a:custGeom>
                <a:rect b="b" l="l" r="r" t="t"/>
                <a:pathLst>
                  <a:path extrusionOk="0" h="120000" w="120000">
                    <a:moveTo>
                      <a:pt x="73043" y="0"/>
                    </a:moveTo>
                    <a:cubicBezTo>
                      <a:pt x="10434" y="0"/>
                      <a:pt x="10434" y="0"/>
                      <a:pt x="10434" y="0"/>
                    </a:cubicBezTo>
                    <a:cubicBezTo>
                      <a:pt x="5217" y="15000"/>
                      <a:pt x="0" y="30000"/>
                      <a:pt x="0" y="45000"/>
                    </a:cubicBezTo>
                    <a:cubicBezTo>
                      <a:pt x="0" y="45000"/>
                      <a:pt x="20869" y="75000"/>
                      <a:pt x="26086" y="75000"/>
                    </a:cubicBezTo>
                    <a:cubicBezTo>
                      <a:pt x="57391" y="75000"/>
                      <a:pt x="57391" y="75000"/>
                      <a:pt x="57391" y="75000"/>
                    </a:cubicBezTo>
                    <a:cubicBezTo>
                      <a:pt x="78260" y="75000"/>
                      <a:pt x="88695" y="120000"/>
                      <a:pt x="109565" y="120000"/>
                    </a:cubicBezTo>
                    <a:cubicBezTo>
                      <a:pt x="114782" y="120000"/>
                      <a:pt x="120000" y="120000"/>
                      <a:pt x="120000" y="105000"/>
                    </a:cubicBezTo>
                    <a:cubicBezTo>
                      <a:pt x="120000" y="75000"/>
                      <a:pt x="104347" y="60000"/>
                      <a:pt x="99130" y="15000"/>
                    </a:cubicBezTo>
                    <a:cubicBezTo>
                      <a:pt x="99130" y="30000"/>
                      <a:pt x="99130" y="30000"/>
                      <a:pt x="99130" y="30000"/>
                    </a:cubicBezTo>
                    <a:cubicBezTo>
                      <a:pt x="93913" y="30000"/>
                      <a:pt x="88695" y="30000"/>
                      <a:pt x="83478" y="30000"/>
                    </a:cubicBezTo>
                    <a:cubicBezTo>
                      <a:pt x="78260" y="30000"/>
                      <a:pt x="78260" y="15000"/>
                      <a:pt x="7304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24" name="Google Shape;724;p22"/>
              <p:cNvSpPr/>
              <p:nvPr/>
            </p:nvSpPr>
            <p:spPr>
              <a:xfrm>
                <a:off x="-3697287" y="4762500"/>
                <a:ext cx="36600" cy="96900"/>
              </a:xfrm>
              <a:custGeom>
                <a:rect b="b" l="l" r="r" t="t"/>
                <a:pathLst>
                  <a:path extrusionOk="0" h="120000" w="120000">
                    <a:moveTo>
                      <a:pt x="36000" y="0"/>
                    </a:moveTo>
                    <a:cubicBezTo>
                      <a:pt x="12000" y="4615"/>
                      <a:pt x="0" y="18461"/>
                      <a:pt x="0" y="27692"/>
                    </a:cubicBezTo>
                    <a:cubicBezTo>
                      <a:pt x="0" y="50769"/>
                      <a:pt x="36000" y="55384"/>
                      <a:pt x="36000" y="69230"/>
                    </a:cubicBezTo>
                    <a:cubicBezTo>
                      <a:pt x="36000" y="92307"/>
                      <a:pt x="36000" y="92307"/>
                      <a:pt x="36000" y="92307"/>
                    </a:cubicBezTo>
                    <a:cubicBezTo>
                      <a:pt x="36000" y="101538"/>
                      <a:pt x="36000" y="120000"/>
                      <a:pt x="72000" y="120000"/>
                    </a:cubicBezTo>
                    <a:cubicBezTo>
                      <a:pt x="60000" y="110769"/>
                      <a:pt x="48000" y="101538"/>
                      <a:pt x="36000" y="92307"/>
                    </a:cubicBezTo>
                    <a:cubicBezTo>
                      <a:pt x="36000" y="83076"/>
                      <a:pt x="36000" y="83076"/>
                      <a:pt x="36000" y="83076"/>
                    </a:cubicBezTo>
                    <a:cubicBezTo>
                      <a:pt x="60000" y="83076"/>
                      <a:pt x="96000" y="83076"/>
                      <a:pt x="120000" y="78461"/>
                    </a:cubicBezTo>
                    <a:cubicBezTo>
                      <a:pt x="108000" y="69230"/>
                      <a:pt x="84000" y="64615"/>
                      <a:pt x="84000" y="55384"/>
                    </a:cubicBezTo>
                    <a:cubicBezTo>
                      <a:pt x="84000" y="50769"/>
                      <a:pt x="120000" y="46153"/>
                      <a:pt x="120000" y="36923"/>
                    </a:cubicBezTo>
                    <a:cubicBezTo>
                      <a:pt x="60000" y="32307"/>
                      <a:pt x="36000" y="18461"/>
                      <a:pt x="36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25" name="Google Shape;725;p22"/>
              <p:cNvSpPr/>
              <p:nvPr/>
            </p:nvSpPr>
            <p:spPr>
              <a:xfrm>
                <a:off x="-3071813" y="4991100"/>
                <a:ext cx="117600" cy="79500"/>
              </a:xfrm>
              <a:custGeom>
                <a:rect b="b" l="l" r="r" t="t"/>
                <a:pathLst>
                  <a:path extrusionOk="0" h="120000" w="120000">
                    <a:moveTo>
                      <a:pt x="112258" y="0"/>
                    </a:moveTo>
                    <a:cubicBezTo>
                      <a:pt x="96774" y="0"/>
                      <a:pt x="100645" y="40000"/>
                      <a:pt x="89032" y="51428"/>
                    </a:cubicBezTo>
                    <a:cubicBezTo>
                      <a:pt x="77419" y="57142"/>
                      <a:pt x="61935" y="57142"/>
                      <a:pt x="46451" y="68571"/>
                    </a:cubicBezTo>
                    <a:cubicBezTo>
                      <a:pt x="46451" y="68571"/>
                      <a:pt x="38709" y="74285"/>
                      <a:pt x="34838" y="74285"/>
                    </a:cubicBezTo>
                    <a:cubicBezTo>
                      <a:pt x="34838" y="74285"/>
                      <a:pt x="34838" y="74285"/>
                      <a:pt x="34838" y="74285"/>
                    </a:cubicBezTo>
                    <a:cubicBezTo>
                      <a:pt x="0" y="74285"/>
                      <a:pt x="0" y="74285"/>
                      <a:pt x="0" y="74285"/>
                    </a:cubicBezTo>
                    <a:cubicBezTo>
                      <a:pt x="3870" y="97142"/>
                      <a:pt x="19354" y="91428"/>
                      <a:pt x="30967" y="108571"/>
                    </a:cubicBezTo>
                    <a:cubicBezTo>
                      <a:pt x="30967" y="108571"/>
                      <a:pt x="30967" y="108571"/>
                      <a:pt x="30967" y="108571"/>
                    </a:cubicBezTo>
                    <a:cubicBezTo>
                      <a:pt x="34838" y="108571"/>
                      <a:pt x="34838" y="108571"/>
                      <a:pt x="34838" y="108571"/>
                    </a:cubicBezTo>
                    <a:cubicBezTo>
                      <a:pt x="30967" y="108571"/>
                      <a:pt x="30967" y="108571"/>
                      <a:pt x="30967" y="108571"/>
                    </a:cubicBezTo>
                    <a:cubicBezTo>
                      <a:pt x="34838" y="114285"/>
                      <a:pt x="42580" y="120000"/>
                      <a:pt x="46451" y="120000"/>
                    </a:cubicBezTo>
                    <a:cubicBezTo>
                      <a:pt x="69677" y="120000"/>
                      <a:pt x="77419" y="97142"/>
                      <a:pt x="96774" y="91428"/>
                    </a:cubicBezTo>
                    <a:cubicBezTo>
                      <a:pt x="96774" y="57142"/>
                      <a:pt x="120000" y="62857"/>
                      <a:pt x="120000" y="22857"/>
                    </a:cubicBezTo>
                    <a:cubicBezTo>
                      <a:pt x="120000" y="17142"/>
                      <a:pt x="116129" y="0"/>
                      <a:pt x="112258"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26" name="Google Shape;726;p22"/>
              <p:cNvSpPr/>
              <p:nvPr/>
            </p:nvSpPr>
            <p:spPr>
              <a:xfrm>
                <a:off x="-3600451" y="4852987"/>
                <a:ext cx="604800" cy="371400"/>
              </a:xfrm>
              <a:custGeom>
                <a:rect b="b" l="l" r="r" t="t"/>
                <a:pathLst>
                  <a:path extrusionOk="0" h="120000" w="120000">
                    <a:moveTo>
                      <a:pt x="11180" y="0"/>
                    </a:moveTo>
                    <a:cubicBezTo>
                      <a:pt x="7453" y="0"/>
                      <a:pt x="5962" y="6060"/>
                      <a:pt x="2981" y="6060"/>
                    </a:cubicBezTo>
                    <a:cubicBezTo>
                      <a:pt x="2236" y="6060"/>
                      <a:pt x="0" y="7272"/>
                      <a:pt x="0" y="9696"/>
                    </a:cubicBezTo>
                    <a:cubicBezTo>
                      <a:pt x="0" y="15757"/>
                      <a:pt x="5217" y="13333"/>
                      <a:pt x="6708" y="19393"/>
                    </a:cubicBezTo>
                    <a:cubicBezTo>
                      <a:pt x="6708" y="20606"/>
                      <a:pt x="7453" y="21818"/>
                      <a:pt x="8198" y="23030"/>
                    </a:cubicBezTo>
                    <a:cubicBezTo>
                      <a:pt x="8944" y="23030"/>
                      <a:pt x="9689" y="24242"/>
                      <a:pt x="11180" y="24242"/>
                    </a:cubicBezTo>
                    <a:cubicBezTo>
                      <a:pt x="13416" y="24242"/>
                      <a:pt x="14906" y="23030"/>
                      <a:pt x="17142" y="21818"/>
                    </a:cubicBezTo>
                    <a:cubicBezTo>
                      <a:pt x="17888" y="21818"/>
                      <a:pt x="17888" y="21818"/>
                      <a:pt x="17888" y="21818"/>
                    </a:cubicBezTo>
                    <a:cubicBezTo>
                      <a:pt x="17142" y="26666"/>
                      <a:pt x="10434" y="26666"/>
                      <a:pt x="7453" y="29090"/>
                    </a:cubicBezTo>
                    <a:cubicBezTo>
                      <a:pt x="8198" y="32727"/>
                      <a:pt x="10434" y="30303"/>
                      <a:pt x="11180" y="33939"/>
                    </a:cubicBezTo>
                    <a:cubicBezTo>
                      <a:pt x="12670" y="37575"/>
                      <a:pt x="11180" y="38787"/>
                      <a:pt x="12670" y="42424"/>
                    </a:cubicBezTo>
                    <a:cubicBezTo>
                      <a:pt x="12670" y="43636"/>
                      <a:pt x="14161" y="43636"/>
                      <a:pt x="14906" y="43636"/>
                    </a:cubicBezTo>
                    <a:cubicBezTo>
                      <a:pt x="16397" y="43636"/>
                      <a:pt x="17142" y="40000"/>
                      <a:pt x="17888" y="36363"/>
                    </a:cubicBezTo>
                    <a:cubicBezTo>
                      <a:pt x="17888" y="40000"/>
                      <a:pt x="17888" y="40000"/>
                      <a:pt x="17888" y="40000"/>
                    </a:cubicBezTo>
                    <a:cubicBezTo>
                      <a:pt x="17888" y="40000"/>
                      <a:pt x="17888" y="40000"/>
                      <a:pt x="18633" y="40000"/>
                    </a:cubicBezTo>
                    <a:cubicBezTo>
                      <a:pt x="20869" y="40000"/>
                      <a:pt x="22360" y="48484"/>
                      <a:pt x="25341" y="48484"/>
                    </a:cubicBezTo>
                    <a:cubicBezTo>
                      <a:pt x="28322" y="48484"/>
                      <a:pt x="34285" y="50909"/>
                      <a:pt x="36521" y="52121"/>
                    </a:cubicBezTo>
                    <a:cubicBezTo>
                      <a:pt x="38757" y="54545"/>
                      <a:pt x="43975" y="59393"/>
                      <a:pt x="44720" y="64242"/>
                    </a:cubicBezTo>
                    <a:cubicBezTo>
                      <a:pt x="46211" y="70303"/>
                      <a:pt x="44720" y="75151"/>
                      <a:pt x="47701" y="81212"/>
                    </a:cubicBezTo>
                    <a:cubicBezTo>
                      <a:pt x="46211" y="82424"/>
                      <a:pt x="42484" y="84848"/>
                      <a:pt x="42484" y="89696"/>
                    </a:cubicBezTo>
                    <a:cubicBezTo>
                      <a:pt x="42484" y="92121"/>
                      <a:pt x="44720" y="92121"/>
                      <a:pt x="46211" y="92121"/>
                    </a:cubicBezTo>
                    <a:cubicBezTo>
                      <a:pt x="49937" y="92121"/>
                      <a:pt x="49937" y="92121"/>
                      <a:pt x="49937" y="92121"/>
                    </a:cubicBezTo>
                    <a:cubicBezTo>
                      <a:pt x="49937" y="90909"/>
                      <a:pt x="52173" y="89696"/>
                      <a:pt x="53664" y="89696"/>
                    </a:cubicBezTo>
                    <a:cubicBezTo>
                      <a:pt x="58881" y="89696"/>
                      <a:pt x="60372" y="103030"/>
                      <a:pt x="65590" y="103030"/>
                    </a:cubicBezTo>
                    <a:cubicBezTo>
                      <a:pt x="73043" y="103030"/>
                      <a:pt x="73043" y="103030"/>
                      <a:pt x="73043" y="103030"/>
                    </a:cubicBezTo>
                    <a:cubicBezTo>
                      <a:pt x="73043" y="99393"/>
                      <a:pt x="75279" y="98181"/>
                      <a:pt x="74534" y="93333"/>
                    </a:cubicBezTo>
                    <a:cubicBezTo>
                      <a:pt x="77515" y="89696"/>
                      <a:pt x="76770" y="82424"/>
                      <a:pt x="81987" y="82424"/>
                    </a:cubicBezTo>
                    <a:cubicBezTo>
                      <a:pt x="88695" y="82424"/>
                      <a:pt x="92422" y="94545"/>
                      <a:pt x="96894" y="101818"/>
                    </a:cubicBezTo>
                    <a:cubicBezTo>
                      <a:pt x="96894" y="103030"/>
                      <a:pt x="98385" y="104242"/>
                      <a:pt x="98385" y="105454"/>
                    </a:cubicBezTo>
                    <a:cubicBezTo>
                      <a:pt x="98385" y="110303"/>
                      <a:pt x="103602" y="113939"/>
                      <a:pt x="106583" y="115151"/>
                    </a:cubicBezTo>
                    <a:cubicBezTo>
                      <a:pt x="111801" y="115151"/>
                      <a:pt x="111801" y="115151"/>
                      <a:pt x="111801" y="115151"/>
                    </a:cubicBezTo>
                    <a:cubicBezTo>
                      <a:pt x="112546" y="116363"/>
                      <a:pt x="115527" y="119999"/>
                      <a:pt x="115527" y="119999"/>
                    </a:cubicBezTo>
                    <a:cubicBezTo>
                      <a:pt x="117018" y="119999"/>
                      <a:pt x="117018" y="119999"/>
                      <a:pt x="117018" y="119999"/>
                    </a:cubicBezTo>
                    <a:cubicBezTo>
                      <a:pt x="117018" y="117575"/>
                      <a:pt x="118509" y="115151"/>
                      <a:pt x="120000" y="113939"/>
                    </a:cubicBezTo>
                    <a:cubicBezTo>
                      <a:pt x="119254" y="113939"/>
                      <a:pt x="116273" y="113939"/>
                      <a:pt x="115527" y="112727"/>
                    </a:cubicBezTo>
                    <a:cubicBezTo>
                      <a:pt x="114782" y="110303"/>
                      <a:pt x="114782" y="107878"/>
                      <a:pt x="113291" y="107878"/>
                    </a:cubicBezTo>
                    <a:cubicBezTo>
                      <a:pt x="113291" y="107878"/>
                      <a:pt x="113291" y="107878"/>
                      <a:pt x="113291" y="107878"/>
                    </a:cubicBezTo>
                    <a:cubicBezTo>
                      <a:pt x="113291" y="107878"/>
                      <a:pt x="112546" y="107878"/>
                      <a:pt x="112546" y="107878"/>
                    </a:cubicBezTo>
                    <a:cubicBezTo>
                      <a:pt x="112546" y="107878"/>
                      <a:pt x="111801" y="107878"/>
                      <a:pt x="111801" y="107878"/>
                    </a:cubicBezTo>
                    <a:cubicBezTo>
                      <a:pt x="111801" y="107878"/>
                      <a:pt x="111055" y="107878"/>
                      <a:pt x="111055" y="106666"/>
                    </a:cubicBezTo>
                    <a:cubicBezTo>
                      <a:pt x="110310" y="105454"/>
                      <a:pt x="110310" y="101818"/>
                      <a:pt x="109565" y="101818"/>
                    </a:cubicBezTo>
                    <a:cubicBezTo>
                      <a:pt x="108074" y="101818"/>
                      <a:pt x="105093" y="100606"/>
                      <a:pt x="105093" y="98181"/>
                    </a:cubicBezTo>
                    <a:cubicBezTo>
                      <a:pt x="102857" y="93333"/>
                      <a:pt x="103602" y="90909"/>
                      <a:pt x="101366" y="86060"/>
                    </a:cubicBezTo>
                    <a:cubicBezTo>
                      <a:pt x="101366" y="86060"/>
                      <a:pt x="97639" y="78787"/>
                      <a:pt x="97639" y="76363"/>
                    </a:cubicBezTo>
                    <a:cubicBezTo>
                      <a:pt x="97639" y="72727"/>
                      <a:pt x="101366" y="75151"/>
                      <a:pt x="101366" y="70303"/>
                    </a:cubicBezTo>
                    <a:cubicBezTo>
                      <a:pt x="101366" y="65454"/>
                      <a:pt x="99875" y="64242"/>
                      <a:pt x="98385" y="64242"/>
                    </a:cubicBezTo>
                    <a:cubicBezTo>
                      <a:pt x="98385" y="64242"/>
                      <a:pt x="97639" y="64242"/>
                      <a:pt x="97639" y="64242"/>
                    </a:cubicBezTo>
                    <a:cubicBezTo>
                      <a:pt x="97639" y="64242"/>
                      <a:pt x="97639" y="64242"/>
                      <a:pt x="96894" y="64242"/>
                    </a:cubicBezTo>
                    <a:cubicBezTo>
                      <a:pt x="96149" y="64242"/>
                      <a:pt x="95403" y="64242"/>
                      <a:pt x="95403" y="64242"/>
                    </a:cubicBezTo>
                    <a:cubicBezTo>
                      <a:pt x="90186" y="59393"/>
                      <a:pt x="90186" y="48484"/>
                      <a:pt x="83478" y="44848"/>
                    </a:cubicBezTo>
                    <a:cubicBezTo>
                      <a:pt x="82732" y="43636"/>
                      <a:pt x="81242" y="43636"/>
                      <a:pt x="81242" y="40000"/>
                    </a:cubicBezTo>
                    <a:cubicBezTo>
                      <a:pt x="79006" y="40000"/>
                      <a:pt x="77515" y="35151"/>
                      <a:pt x="75279" y="35151"/>
                    </a:cubicBezTo>
                    <a:cubicBezTo>
                      <a:pt x="70062" y="35151"/>
                      <a:pt x="64099" y="30303"/>
                      <a:pt x="61118" y="26666"/>
                    </a:cubicBezTo>
                    <a:cubicBezTo>
                      <a:pt x="61118" y="25454"/>
                      <a:pt x="61118" y="25454"/>
                      <a:pt x="61118" y="25454"/>
                    </a:cubicBezTo>
                    <a:cubicBezTo>
                      <a:pt x="60372" y="25454"/>
                      <a:pt x="60372" y="25454"/>
                      <a:pt x="60372" y="25454"/>
                    </a:cubicBezTo>
                    <a:cubicBezTo>
                      <a:pt x="59627" y="24242"/>
                      <a:pt x="59627" y="24242"/>
                      <a:pt x="59627" y="24242"/>
                    </a:cubicBezTo>
                    <a:cubicBezTo>
                      <a:pt x="60372" y="25454"/>
                      <a:pt x="60372" y="25454"/>
                      <a:pt x="60372" y="25454"/>
                    </a:cubicBezTo>
                    <a:cubicBezTo>
                      <a:pt x="59627" y="25454"/>
                      <a:pt x="57391" y="24242"/>
                      <a:pt x="56645" y="21818"/>
                    </a:cubicBezTo>
                    <a:cubicBezTo>
                      <a:pt x="51428" y="21818"/>
                      <a:pt x="51428" y="21818"/>
                      <a:pt x="51428" y="21818"/>
                    </a:cubicBezTo>
                    <a:cubicBezTo>
                      <a:pt x="49937" y="20606"/>
                      <a:pt x="48447" y="15757"/>
                      <a:pt x="46211" y="14545"/>
                    </a:cubicBezTo>
                    <a:cubicBezTo>
                      <a:pt x="45465" y="14545"/>
                      <a:pt x="43975" y="14545"/>
                      <a:pt x="43229" y="12121"/>
                    </a:cubicBezTo>
                    <a:cubicBezTo>
                      <a:pt x="40993" y="13333"/>
                      <a:pt x="38757" y="20606"/>
                      <a:pt x="36521" y="21818"/>
                    </a:cubicBezTo>
                    <a:cubicBezTo>
                      <a:pt x="33540" y="23030"/>
                      <a:pt x="33540" y="24242"/>
                      <a:pt x="31304" y="26666"/>
                    </a:cubicBezTo>
                    <a:cubicBezTo>
                      <a:pt x="31304" y="27878"/>
                      <a:pt x="29068" y="33939"/>
                      <a:pt x="28322" y="33939"/>
                    </a:cubicBezTo>
                    <a:cubicBezTo>
                      <a:pt x="26832" y="33939"/>
                      <a:pt x="23850" y="27878"/>
                      <a:pt x="23850" y="25454"/>
                    </a:cubicBezTo>
                    <a:cubicBezTo>
                      <a:pt x="21614" y="25454"/>
                      <a:pt x="20869" y="24242"/>
                      <a:pt x="20869" y="21818"/>
                    </a:cubicBezTo>
                    <a:cubicBezTo>
                      <a:pt x="20869" y="7272"/>
                      <a:pt x="20869" y="7272"/>
                      <a:pt x="20869" y="7272"/>
                    </a:cubicBezTo>
                    <a:cubicBezTo>
                      <a:pt x="17142" y="6060"/>
                      <a:pt x="14161" y="0"/>
                      <a:pt x="1118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27" name="Google Shape;727;p22"/>
              <p:cNvSpPr/>
              <p:nvPr/>
            </p:nvSpPr>
            <p:spPr>
              <a:xfrm>
                <a:off x="-2989263" y="4935537"/>
                <a:ext cx="60300" cy="66600"/>
              </a:xfrm>
              <a:custGeom>
                <a:rect b="b" l="l" r="r" t="t"/>
                <a:pathLst>
                  <a:path extrusionOk="0" h="120000" w="120000">
                    <a:moveTo>
                      <a:pt x="0" y="0"/>
                    </a:moveTo>
                    <a:cubicBezTo>
                      <a:pt x="7500" y="13333"/>
                      <a:pt x="22500" y="13333"/>
                      <a:pt x="37500" y="26666"/>
                    </a:cubicBezTo>
                    <a:cubicBezTo>
                      <a:pt x="67500" y="40000"/>
                      <a:pt x="60000" y="66666"/>
                      <a:pt x="90000" y="80000"/>
                    </a:cubicBezTo>
                    <a:cubicBezTo>
                      <a:pt x="82500" y="100000"/>
                      <a:pt x="82500" y="120000"/>
                      <a:pt x="105000" y="120000"/>
                    </a:cubicBezTo>
                    <a:cubicBezTo>
                      <a:pt x="112500" y="120000"/>
                      <a:pt x="112500" y="120000"/>
                      <a:pt x="112500" y="120000"/>
                    </a:cubicBezTo>
                    <a:cubicBezTo>
                      <a:pt x="112500" y="120000"/>
                      <a:pt x="120000" y="120000"/>
                      <a:pt x="120000" y="120000"/>
                    </a:cubicBezTo>
                    <a:cubicBezTo>
                      <a:pt x="120000" y="120000"/>
                      <a:pt x="120000" y="106666"/>
                      <a:pt x="120000" y="106666"/>
                    </a:cubicBezTo>
                    <a:cubicBezTo>
                      <a:pt x="120000" y="73333"/>
                      <a:pt x="97500" y="80000"/>
                      <a:pt x="82500" y="60000"/>
                    </a:cubicBezTo>
                    <a:cubicBezTo>
                      <a:pt x="60000" y="40000"/>
                      <a:pt x="37500" y="13333"/>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28" name="Google Shape;728;p22"/>
              <p:cNvSpPr/>
              <p:nvPr/>
            </p:nvSpPr>
            <p:spPr>
              <a:xfrm>
                <a:off x="-2882900" y="5037137"/>
                <a:ext cx="30300" cy="44400"/>
              </a:xfrm>
              <a:custGeom>
                <a:rect b="b" l="l" r="r" t="t"/>
                <a:pathLst>
                  <a:path extrusionOk="0" h="120000" w="120000">
                    <a:moveTo>
                      <a:pt x="15000" y="0"/>
                    </a:moveTo>
                    <a:cubicBezTo>
                      <a:pt x="0" y="30000"/>
                      <a:pt x="15000" y="60000"/>
                      <a:pt x="75000" y="70000"/>
                    </a:cubicBezTo>
                    <a:cubicBezTo>
                      <a:pt x="75000" y="100000"/>
                      <a:pt x="75000" y="100000"/>
                      <a:pt x="75000" y="100000"/>
                    </a:cubicBezTo>
                    <a:cubicBezTo>
                      <a:pt x="75000" y="110000"/>
                      <a:pt x="90000" y="120000"/>
                      <a:pt x="90000" y="120000"/>
                    </a:cubicBezTo>
                    <a:cubicBezTo>
                      <a:pt x="105000" y="120000"/>
                      <a:pt x="120000" y="100000"/>
                      <a:pt x="120000" y="90000"/>
                    </a:cubicBezTo>
                    <a:cubicBezTo>
                      <a:pt x="120000" y="80000"/>
                      <a:pt x="30000" y="10000"/>
                      <a:pt x="15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29" name="Google Shape;729;p22"/>
              <p:cNvSpPr/>
              <p:nvPr/>
            </p:nvSpPr>
            <p:spPr>
              <a:xfrm>
                <a:off x="-2681288" y="5202237"/>
                <a:ext cx="18900" cy="25500"/>
              </a:xfrm>
              <a:custGeom>
                <a:rect b="b" l="l" r="r" t="t"/>
                <a:pathLst>
                  <a:path extrusionOk="0" h="120000" w="120000">
                    <a:moveTo>
                      <a:pt x="0" y="0"/>
                    </a:moveTo>
                    <a:cubicBezTo>
                      <a:pt x="0" y="34285"/>
                      <a:pt x="48000" y="119999"/>
                      <a:pt x="120000" y="119999"/>
                    </a:cubicBezTo>
                    <a:cubicBezTo>
                      <a:pt x="96000" y="102857"/>
                      <a:pt x="120000" y="102857"/>
                      <a:pt x="120000" y="85714"/>
                    </a:cubicBezTo>
                    <a:cubicBezTo>
                      <a:pt x="120000" y="51428"/>
                      <a:pt x="48000" y="34285"/>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30" name="Google Shape;730;p22"/>
              <p:cNvSpPr/>
              <p:nvPr/>
            </p:nvSpPr>
            <p:spPr>
              <a:xfrm>
                <a:off x="-2725738" y="5183187"/>
                <a:ext cx="33300" cy="18900"/>
              </a:xfrm>
              <a:custGeom>
                <a:rect b="b" l="l" r="r" t="t"/>
                <a:pathLst>
                  <a:path extrusionOk="0" h="120000" w="120000">
                    <a:moveTo>
                      <a:pt x="0" y="0"/>
                    </a:moveTo>
                    <a:cubicBezTo>
                      <a:pt x="0" y="96000"/>
                      <a:pt x="53333" y="120000"/>
                      <a:pt x="106666" y="120000"/>
                    </a:cubicBezTo>
                    <a:cubicBezTo>
                      <a:pt x="120000" y="120000"/>
                      <a:pt x="120000" y="120000"/>
                      <a:pt x="120000" y="120000"/>
                    </a:cubicBezTo>
                    <a:cubicBezTo>
                      <a:pt x="93333" y="24000"/>
                      <a:pt x="53333"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31" name="Google Shape;731;p22"/>
              <p:cNvSpPr/>
              <p:nvPr/>
            </p:nvSpPr>
            <p:spPr>
              <a:xfrm>
                <a:off x="-2722563" y="5133975"/>
                <a:ext cx="30300" cy="41400"/>
              </a:xfrm>
              <a:custGeom>
                <a:rect b="b" l="l" r="r" t="t"/>
                <a:pathLst>
                  <a:path extrusionOk="0" h="120000" w="120000">
                    <a:moveTo>
                      <a:pt x="0" y="0"/>
                    </a:moveTo>
                    <a:cubicBezTo>
                      <a:pt x="15000" y="32727"/>
                      <a:pt x="90000" y="120000"/>
                      <a:pt x="120000" y="120000"/>
                    </a:cubicBezTo>
                    <a:cubicBezTo>
                      <a:pt x="105000" y="65454"/>
                      <a:pt x="60000" y="32727"/>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32" name="Google Shape;732;p22"/>
              <p:cNvSpPr/>
              <p:nvPr/>
            </p:nvSpPr>
            <p:spPr>
              <a:xfrm>
                <a:off x="-2782888" y="5103812"/>
                <a:ext cx="38100" cy="27000"/>
              </a:xfrm>
              <a:custGeom>
                <a:rect b="b" l="l" r="r" t="t"/>
                <a:pathLst>
                  <a:path extrusionOk="0" h="120000" w="120000">
                    <a:moveTo>
                      <a:pt x="12000" y="0"/>
                    </a:moveTo>
                    <a:cubicBezTo>
                      <a:pt x="0" y="17142"/>
                      <a:pt x="0" y="17142"/>
                      <a:pt x="0" y="17142"/>
                    </a:cubicBezTo>
                    <a:cubicBezTo>
                      <a:pt x="0" y="17142"/>
                      <a:pt x="0" y="17142"/>
                      <a:pt x="0" y="17142"/>
                    </a:cubicBezTo>
                    <a:cubicBezTo>
                      <a:pt x="0" y="85714"/>
                      <a:pt x="72000" y="119999"/>
                      <a:pt x="96000" y="119999"/>
                    </a:cubicBezTo>
                    <a:cubicBezTo>
                      <a:pt x="108000" y="119999"/>
                      <a:pt x="120000" y="119999"/>
                      <a:pt x="120000" y="119999"/>
                    </a:cubicBezTo>
                    <a:cubicBezTo>
                      <a:pt x="108000" y="68571"/>
                      <a:pt x="36000" y="34285"/>
                      <a:pt x="12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33" name="Google Shape;733;p22"/>
              <p:cNvSpPr/>
              <p:nvPr/>
            </p:nvSpPr>
            <p:spPr>
              <a:xfrm>
                <a:off x="-2830513" y="5073650"/>
                <a:ext cx="25500" cy="15900"/>
              </a:xfrm>
              <a:custGeom>
                <a:rect b="b" l="l" r="r" t="t"/>
                <a:pathLst>
                  <a:path extrusionOk="0" h="120000" w="120000">
                    <a:moveTo>
                      <a:pt x="17142" y="30000"/>
                    </a:moveTo>
                    <a:cubicBezTo>
                      <a:pt x="0" y="30000"/>
                      <a:pt x="0" y="30000"/>
                      <a:pt x="0" y="30000"/>
                    </a:cubicBezTo>
                    <a:cubicBezTo>
                      <a:pt x="68571" y="120000"/>
                      <a:pt x="68571" y="120000"/>
                      <a:pt x="68571" y="120000"/>
                    </a:cubicBezTo>
                    <a:cubicBezTo>
                      <a:pt x="119999" y="120000"/>
                      <a:pt x="119999" y="120000"/>
                      <a:pt x="119999" y="120000"/>
                    </a:cubicBezTo>
                    <a:cubicBezTo>
                      <a:pt x="85714" y="60000"/>
                      <a:pt x="68571" y="60000"/>
                      <a:pt x="17142" y="30000"/>
                    </a:cubicBezTo>
                    <a:moveTo>
                      <a:pt x="0" y="0"/>
                    </a:moveTo>
                    <a:cubicBezTo>
                      <a:pt x="17142" y="0"/>
                      <a:pt x="17142" y="0"/>
                      <a:pt x="17142" y="30000"/>
                    </a:cubicBezTo>
                    <a:cubicBezTo>
                      <a:pt x="17142" y="30000"/>
                      <a:pt x="17142" y="30000"/>
                      <a:pt x="17142" y="30000"/>
                    </a:cubicBezTo>
                    <a:cubicBezTo>
                      <a:pt x="0" y="0"/>
                      <a:pt x="0"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34" name="Google Shape;734;p22"/>
              <p:cNvSpPr/>
              <p:nvPr/>
            </p:nvSpPr>
            <p:spPr>
              <a:xfrm>
                <a:off x="-3187700" y="6373812"/>
                <a:ext cx="112800" cy="131700"/>
              </a:xfrm>
              <a:custGeom>
                <a:rect b="b" l="l" r="r" t="t"/>
                <a:pathLst>
                  <a:path extrusionOk="0" h="120000" w="120000">
                    <a:moveTo>
                      <a:pt x="108000" y="0"/>
                    </a:moveTo>
                    <a:cubicBezTo>
                      <a:pt x="92000" y="3428"/>
                      <a:pt x="76000" y="10285"/>
                      <a:pt x="60000" y="10285"/>
                    </a:cubicBezTo>
                    <a:cubicBezTo>
                      <a:pt x="60000" y="10285"/>
                      <a:pt x="32000" y="3428"/>
                      <a:pt x="16000" y="3428"/>
                    </a:cubicBezTo>
                    <a:cubicBezTo>
                      <a:pt x="8000" y="3428"/>
                      <a:pt x="0" y="6857"/>
                      <a:pt x="0" y="10285"/>
                    </a:cubicBezTo>
                    <a:cubicBezTo>
                      <a:pt x="0" y="34285"/>
                      <a:pt x="36000" y="120000"/>
                      <a:pt x="68000" y="120000"/>
                    </a:cubicBezTo>
                    <a:cubicBezTo>
                      <a:pt x="92000" y="120000"/>
                      <a:pt x="120000" y="58285"/>
                      <a:pt x="120000" y="34285"/>
                    </a:cubicBezTo>
                    <a:cubicBezTo>
                      <a:pt x="120000" y="20571"/>
                      <a:pt x="112000" y="13714"/>
                      <a:pt x="10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35" name="Google Shape;735;p22"/>
              <p:cNvSpPr/>
              <p:nvPr/>
            </p:nvSpPr>
            <p:spPr>
              <a:xfrm>
                <a:off x="-3089275" y="6340475"/>
                <a:ext cx="14400" cy="22200"/>
              </a:xfrm>
              <a:custGeom>
                <a:rect b="b" l="l" r="r" t="t"/>
                <a:pathLst>
                  <a:path extrusionOk="0" h="120000" w="120000">
                    <a:moveTo>
                      <a:pt x="120000" y="0"/>
                    </a:moveTo>
                    <a:cubicBezTo>
                      <a:pt x="90000" y="0"/>
                      <a:pt x="90000" y="0"/>
                      <a:pt x="60000" y="0"/>
                    </a:cubicBezTo>
                    <a:cubicBezTo>
                      <a:pt x="60000" y="0"/>
                      <a:pt x="30000" y="0"/>
                      <a:pt x="0" y="0"/>
                    </a:cubicBezTo>
                    <a:cubicBezTo>
                      <a:pt x="0" y="60000"/>
                      <a:pt x="0" y="100000"/>
                      <a:pt x="90000" y="120000"/>
                    </a:cubicBezTo>
                    <a:cubicBezTo>
                      <a:pt x="90000" y="80000"/>
                      <a:pt x="120000" y="6000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36" name="Google Shape;736;p22"/>
              <p:cNvSpPr/>
              <p:nvPr/>
            </p:nvSpPr>
            <p:spPr>
              <a:xfrm>
                <a:off x="-3427412" y="6170612"/>
                <a:ext cx="36600" cy="15900"/>
              </a:xfrm>
              <a:custGeom>
                <a:rect b="b" l="l" r="r" t="t"/>
                <a:pathLst>
                  <a:path extrusionOk="0" h="120000" w="120000">
                    <a:moveTo>
                      <a:pt x="60000" y="0"/>
                    </a:moveTo>
                    <a:cubicBezTo>
                      <a:pt x="48000" y="0"/>
                      <a:pt x="36000" y="30000"/>
                      <a:pt x="0" y="60000"/>
                    </a:cubicBezTo>
                    <a:cubicBezTo>
                      <a:pt x="24000" y="90000"/>
                      <a:pt x="36000" y="120000"/>
                      <a:pt x="60000" y="120000"/>
                    </a:cubicBezTo>
                    <a:cubicBezTo>
                      <a:pt x="72000" y="120000"/>
                      <a:pt x="96000" y="90000"/>
                      <a:pt x="120000" y="60000"/>
                    </a:cubicBezTo>
                    <a:cubicBezTo>
                      <a:pt x="96000" y="30000"/>
                      <a:pt x="84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37" name="Google Shape;737;p22"/>
              <p:cNvSpPr/>
              <p:nvPr/>
            </p:nvSpPr>
            <p:spPr>
              <a:xfrm>
                <a:off x="-3619501" y="5246687"/>
                <a:ext cx="41400" cy="18900"/>
              </a:xfrm>
              <a:custGeom>
                <a:rect b="b" l="l" r="r" t="t"/>
                <a:pathLst>
                  <a:path extrusionOk="0" h="120000" w="120000">
                    <a:moveTo>
                      <a:pt x="98181" y="0"/>
                    </a:moveTo>
                    <a:cubicBezTo>
                      <a:pt x="65454" y="0"/>
                      <a:pt x="43636" y="24000"/>
                      <a:pt x="0" y="48000"/>
                    </a:cubicBezTo>
                    <a:cubicBezTo>
                      <a:pt x="10909" y="72000"/>
                      <a:pt x="54545" y="120000"/>
                      <a:pt x="87272" y="120000"/>
                    </a:cubicBezTo>
                    <a:cubicBezTo>
                      <a:pt x="120000" y="120000"/>
                      <a:pt x="120000" y="120000"/>
                      <a:pt x="120000" y="120000"/>
                    </a:cubicBezTo>
                    <a:cubicBezTo>
                      <a:pt x="120000" y="0"/>
                      <a:pt x="120000" y="0"/>
                      <a:pt x="120000" y="0"/>
                    </a:cubicBezTo>
                    <a:cubicBezTo>
                      <a:pt x="109090" y="0"/>
                      <a:pt x="98181" y="0"/>
                      <a:pt x="9818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38" name="Google Shape;738;p22"/>
              <p:cNvSpPr/>
              <p:nvPr/>
            </p:nvSpPr>
            <p:spPr>
              <a:xfrm>
                <a:off x="-4117976" y="5227637"/>
                <a:ext cx="1197000" cy="1082700"/>
              </a:xfrm>
              <a:custGeom>
                <a:rect b="b" l="l" r="r" t="t"/>
                <a:pathLst>
                  <a:path extrusionOk="0" h="120000" w="120000">
                    <a:moveTo>
                      <a:pt x="88025" y="0"/>
                    </a:moveTo>
                    <a:cubicBezTo>
                      <a:pt x="86144" y="1250"/>
                      <a:pt x="86520" y="2916"/>
                      <a:pt x="85015" y="4583"/>
                    </a:cubicBezTo>
                    <a:cubicBezTo>
                      <a:pt x="85015" y="17083"/>
                      <a:pt x="85015" y="17083"/>
                      <a:pt x="85015" y="17083"/>
                    </a:cubicBezTo>
                    <a:cubicBezTo>
                      <a:pt x="84263" y="20416"/>
                      <a:pt x="83887" y="28333"/>
                      <a:pt x="80501" y="28333"/>
                    </a:cubicBezTo>
                    <a:cubicBezTo>
                      <a:pt x="78620" y="28333"/>
                      <a:pt x="78244" y="25416"/>
                      <a:pt x="76739" y="24583"/>
                    </a:cubicBezTo>
                    <a:cubicBezTo>
                      <a:pt x="74106" y="23333"/>
                      <a:pt x="72601" y="22500"/>
                      <a:pt x="69592" y="21250"/>
                    </a:cubicBezTo>
                    <a:cubicBezTo>
                      <a:pt x="69216" y="21250"/>
                      <a:pt x="69216" y="19166"/>
                      <a:pt x="68463" y="18333"/>
                    </a:cubicBezTo>
                    <a:cubicBezTo>
                      <a:pt x="68087" y="17916"/>
                      <a:pt x="66583" y="18333"/>
                      <a:pt x="66583" y="17083"/>
                    </a:cubicBezTo>
                    <a:cubicBezTo>
                      <a:pt x="67711" y="10000"/>
                      <a:pt x="67711" y="10000"/>
                      <a:pt x="67711" y="10000"/>
                    </a:cubicBezTo>
                    <a:cubicBezTo>
                      <a:pt x="68463" y="9166"/>
                      <a:pt x="70344" y="9166"/>
                      <a:pt x="70344" y="7500"/>
                    </a:cubicBezTo>
                    <a:cubicBezTo>
                      <a:pt x="70344" y="6250"/>
                      <a:pt x="68840" y="5000"/>
                      <a:pt x="68087" y="5000"/>
                    </a:cubicBezTo>
                    <a:cubicBezTo>
                      <a:pt x="66959" y="5000"/>
                      <a:pt x="66583" y="5833"/>
                      <a:pt x="65078" y="5833"/>
                    </a:cubicBezTo>
                    <a:cubicBezTo>
                      <a:pt x="61316" y="5833"/>
                      <a:pt x="59435" y="4166"/>
                      <a:pt x="55673" y="2083"/>
                    </a:cubicBezTo>
                    <a:cubicBezTo>
                      <a:pt x="56050" y="3750"/>
                      <a:pt x="57178" y="4166"/>
                      <a:pt x="57554" y="5416"/>
                    </a:cubicBezTo>
                    <a:cubicBezTo>
                      <a:pt x="57554" y="5416"/>
                      <a:pt x="56426" y="6250"/>
                      <a:pt x="55673" y="6250"/>
                    </a:cubicBezTo>
                    <a:cubicBezTo>
                      <a:pt x="54169" y="6250"/>
                      <a:pt x="50031" y="7500"/>
                      <a:pt x="50031" y="9583"/>
                    </a:cubicBezTo>
                    <a:cubicBezTo>
                      <a:pt x="50031" y="11250"/>
                      <a:pt x="48150" y="12500"/>
                      <a:pt x="48150" y="14166"/>
                    </a:cubicBezTo>
                    <a:cubicBezTo>
                      <a:pt x="48150" y="15416"/>
                      <a:pt x="48526" y="16666"/>
                      <a:pt x="48150" y="17916"/>
                    </a:cubicBezTo>
                    <a:cubicBezTo>
                      <a:pt x="47774" y="17500"/>
                      <a:pt x="47021" y="16666"/>
                      <a:pt x="46645" y="16666"/>
                    </a:cubicBezTo>
                    <a:cubicBezTo>
                      <a:pt x="45517" y="16666"/>
                      <a:pt x="44764" y="17083"/>
                      <a:pt x="44012" y="18333"/>
                    </a:cubicBezTo>
                    <a:cubicBezTo>
                      <a:pt x="44012" y="15833"/>
                      <a:pt x="42884" y="12916"/>
                      <a:pt x="41003" y="12916"/>
                    </a:cubicBezTo>
                    <a:cubicBezTo>
                      <a:pt x="38746" y="12916"/>
                      <a:pt x="38369" y="15833"/>
                      <a:pt x="35360" y="15833"/>
                    </a:cubicBezTo>
                    <a:cubicBezTo>
                      <a:pt x="35360" y="18750"/>
                      <a:pt x="33103" y="19583"/>
                      <a:pt x="33103" y="23333"/>
                    </a:cubicBezTo>
                    <a:cubicBezTo>
                      <a:pt x="32351" y="23333"/>
                      <a:pt x="31974" y="22916"/>
                      <a:pt x="31222" y="22083"/>
                    </a:cubicBezTo>
                    <a:cubicBezTo>
                      <a:pt x="30470" y="23750"/>
                      <a:pt x="31222" y="25833"/>
                      <a:pt x="30094" y="26666"/>
                    </a:cubicBezTo>
                    <a:cubicBezTo>
                      <a:pt x="29341" y="25833"/>
                      <a:pt x="28965" y="25000"/>
                      <a:pt x="28213" y="23750"/>
                    </a:cubicBezTo>
                    <a:cubicBezTo>
                      <a:pt x="27460" y="24583"/>
                      <a:pt x="27084" y="25833"/>
                      <a:pt x="27084" y="27500"/>
                    </a:cubicBezTo>
                    <a:cubicBezTo>
                      <a:pt x="27084" y="29583"/>
                      <a:pt x="27084" y="29583"/>
                      <a:pt x="27084" y="29583"/>
                    </a:cubicBezTo>
                    <a:cubicBezTo>
                      <a:pt x="27084" y="34583"/>
                      <a:pt x="18432" y="38333"/>
                      <a:pt x="14670" y="39166"/>
                    </a:cubicBezTo>
                    <a:cubicBezTo>
                      <a:pt x="12789" y="39583"/>
                      <a:pt x="9028" y="40000"/>
                      <a:pt x="7899" y="41666"/>
                    </a:cubicBezTo>
                    <a:cubicBezTo>
                      <a:pt x="6771" y="42916"/>
                      <a:pt x="4137" y="46250"/>
                      <a:pt x="2257" y="46666"/>
                    </a:cubicBezTo>
                    <a:cubicBezTo>
                      <a:pt x="2257" y="46250"/>
                      <a:pt x="2257" y="45833"/>
                      <a:pt x="2257" y="45416"/>
                    </a:cubicBezTo>
                    <a:cubicBezTo>
                      <a:pt x="1880" y="45833"/>
                      <a:pt x="1128" y="45833"/>
                      <a:pt x="1128" y="47083"/>
                    </a:cubicBezTo>
                    <a:cubicBezTo>
                      <a:pt x="1128" y="55000"/>
                      <a:pt x="1128" y="55000"/>
                      <a:pt x="1128" y="55000"/>
                    </a:cubicBezTo>
                    <a:cubicBezTo>
                      <a:pt x="1128" y="58333"/>
                      <a:pt x="2257" y="60000"/>
                      <a:pt x="2257" y="62083"/>
                    </a:cubicBezTo>
                    <a:cubicBezTo>
                      <a:pt x="2257" y="62916"/>
                      <a:pt x="2633" y="63333"/>
                      <a:pt x="2257" y="64166"/>
                    </a:cubicBezTo>
                    <a:cubicBezTo>
                      <a:pt x="1880" y="63750"/>
                      <a:pt x="1504" y="62916"/>
                      <a:pt x="1128" y="62083"/>
                    </a:cubicBezTo>
                    <a:cubicBezTo>
                      <a:pt x="1128" y="62916"/>
                      <a:pt x="752" y="63333"/>
                      <a:pt x="752" y="64166"/>
                    </a:cubicBezTo>
                    <a:cubicBezTo>
                      <a:pt x="0" y="66250"/>
                      <a:pt x="2257" y="66666"/>
                      <a:pt x="2633" y="68750"/>
                    </a:cubicBezTo>
                    <a:cubicBezTo>
                      <a:pt x="4137" y="74166"/>
                      <a:pt x="4514" y="76250"/>
                      <a:pt x="5642" y="82083"/>
                    </a:cubicBezTo>
                    <a:cubicBezTo>
                      <a:pt x="6018" y="84583"/>
                      <a:pt x="7899" y="87083"/>
                      <a:pt x="7899" y="90833"/>
                    </a:cubicBezTo>
                    <a:cubicBezTo>
                      <a:pt x="7899" y="94166"/>
                      <a:pt x="5266" y="95000"/>
                      <a:pt x="5266" y="97083"/>
                    </a:cubicBezTo>
                    <a:cubicBezTo>
                      <a:pt x="5266" y="99166"/>
                      <a:pt x="10532" y="102083"/>
                      <a:pt x="12037" y="102083"/>
                    </a:cubicBezTo>
                    <a:cubicBezTo>
                      <a:pt x="16927" y="102083"/>
                      <a:pt x="18432" y="97500"/>
                      <a:pt x="21818" y="97500"/>
                    </a:cubicBezTo>
                    <a:cubicBezTo>
                      <a:pt x="22946" y="97500"/>
                      <a:pt x="22946" y="97083"/>
                      <a:pt x="23699" y="97083"/>
                    </a:cubicBezTo>
                    <a:cubicBezTo>
                      <a:pt x="24075" y="97083"/>
                      <a:pt x="24451" y="97083"/>
                      <a:pt x="24827" y="97500"/>
                    </a:cubicBezTo>
                    <a:cubicBezTo>
                      <a:pt x="27084" y="97500"/>
                      <a:pt x="28965" y="96666"/>
                      <a:pt x="31222" y="96250"/>
                    </a:cubicBezTo>
                    <a:cubicBezTo>
                      <a:pt x="31974" y="89583"/>
                      <a:pt x="38369" y="92083"/>
                      <a:pt x="44012" y="89583"/>
                    </a:cubicBezTo>
                    <a:cubicBezTo>
                      <a:pt x="46269" y="88750"/>
                      <a:pt x="47021" y="86250"/>
                      <a:pt x="50783" y="86250"/>
                    </a:cubicBezTo>
                    <a:cubicBezTo>
                      <a:pt x="54169" y="86250"/>
                      <a:pt x="60188" y="87916"/>
                      <a:pt x="61692" y="90416"/>
                    </a:cubicBezTo>
                    <a:cubicBezTo>
                      <a:pt x="62821" y="92083"/>
                      <a:pt x="65078" y="98750"/>
                      <a:pt x="65830" y="98750"/>
                    </a:cubicBezTo>
                    <a:cubicBezTo>
                      <a:pt x="65830" y="98750"/>
                      <a:pt x="65454" y="101250"/>
                      <a:pt x="66583" y="101250"/>
                    </a:cubicBezTo>
                    <a:cubicBezTo>
                      <a:pt x="68840" y="101250"/>
                      <a:pt x="71473" y="94166"/>
                      <a:pt x="73354" y="91666"/>
                    </a:cubicBezTo>
                    <a:cubicBezTo>
                      <a:pt x="73354" y="93750"/>
                      <a:pt x="72601" y="100833"/>
                      <a:pt x="70344" y="101666"/>
                    </a:cubicBezTo>
                    <a:cubicBezTo>
                      <a:pt x="70344" y="102083"/>
                      <a:pt x="70721" y="102916"/>
                      <a:pt x="71097" y="102916"/>
                    </a:cubicBezTo>
                    <a:cubicBezTo>
                      <a:pt x="72601" y="102916"/>
                      <a:pt x="72978" y="100416"/>
                      <a:pt x="73730" y="100000"/>
                    </a:cubicBezTo>
                    <a:cubicBezTo>
                      <a:pt x="73730" y="99583"/>
                      <a:pt x="74106" y="98750"/>
                      <a:pt x="74106" y="98333"/>
                    </a:cubicBezTo>
                    <a:cubicBezTo>
                      <a:pt x="74482" y="99166"/>
                      <a:pt x="75235" y="99583"/>
                      <a:pt x="75235" y="101250"/>
                    </a:cubicBezTo>
                    <a:cubicBezTo>
                      <a:pt x="75235" y="102500"/>
                      <a:pt x="74482" y="103333"/>
                      <a:pt x="74482" y="104166"/>
                    </a:cubicBezTo>
                    <a:cubicBezTo>
                      <a:pt x="75611" y="104166"/>
                      <a:pt x="75611" y="104166"/>
                      <a:pt x="75611" y="104166"/>
                    </a:cubicBezTo>
                    <a:cubicBezTo>
                      <a:pt x="76363" y="104166"/>
                      <a:pt x="77115" y="103750"/>
                      <a:pt x="77492" y="103333"/>
                    </a:cubicBezTo>
                    <a:cubicBezTo>
                      <a:pt x="77868" y="104166"/>
                      <a:pt x="77868" y="104166"/>
                      <a:pt x="77868" y="104166"/>
                    </a:cubicBezTo>
                    <a:cubicBezTo>
                      <a:pt x="77868" y="105833"/>
                      <a:pt x="79373" y="107500"/>
                      <a:pt x="79373" y="109583"/>
                    </a:cubicBezTo>
                    <a:cubicBezTo>
                      <a:pt x="79373" y="115416"/>
                      <a:pt x="85768" y="118750"/>
                      <a:pt x="89905" y="118750"/>
                    </a:cubicBezTo>
                    <a:cubicBezTo>
                      <a:pt x="92539" y="118750"/>
                      <a:pt x="91786" y="116250"/>
                      <a:pt x="94043" y="115833"/>
                    </a:cubicBezTo>
                    <a:cubicBezTo>
                      <a:pt x="94043" y="116666"/>
                      <a:pt x="98557" y="119583"/>
                      <a:pt x="99310" y="120000"/>
                    </a:cubicBezTo>
                    <a:cubicBezTo>
                      <a:pt x="100062" y="113333"/>
                      <a:pt x="108714" y="116250"/>
                      <a:pt x="109843" y="110000"/>
                    </a:cubicBezTo>
                    <a:cubicBezTo>
                      <a:pt x="109843" y="110000"/>
                      <a:pt x="109843" y="110000"/>
                      <a:pt x="109843" y="110000"/>
                    </a:cubicBezTo>
                    <a:cubicBezTo>
                      <a:pt x="109843" y="105416"/>
                      <a:pt x="112100" y="100833"/>
                      <a:pt x="112852" y="97500"/>
                    </a:cubicBezTo>
                    <a:cubicBezTo>
                      <a:pt x="113981" y="93333"/>
                      <a:pt x="115862" y="92083"/>
                      <a:pt x="117742" y="87916"/>
                    </a:cubicBezTo>
                    <a:cubicBezTo>
                      <a:pt x="118119" y="87083"/>
                      <a:pt x="117742" y="86250"/>
                      <a:pt x="118495" y="85416"/>
                    </a:cubicBezTo>
                    <a:cubicBezTo>
                      <a:pt x="118495" y="81250"/>
                      <a:pt x="118495" y="81250"/>
                      <a:pt x="118495" y="81250"/>
                    </a:cubicBezTo>
                    <a:cubicBezTo>
                      <a:pt x="119247" y="80000"/>
                      <a:pt x="120000" y="75833"/>
                      <a:pt x="120000" y="72916"/>
                    </a:cubicBezTo>
                    <a:cubicBezTo>
                      <a:pt x="120000" y="68750"/>
                      <a:pt x="118871" y="61250"/>
                      <a:pt x="117366" y="58333"/>
                    </a:cubicBezTo>
                    <a:cubicBezTo>
                      <a:pt x="117366" y="57916"/>
                      <a:pt x="117366" y="57916"/>
                      <a:pt x="117366" y="57916"/>
                    </a:cubicBezTo>
                    <a:cubicBezTo>
                      <a:pt x="115485" y="55416"/>
                      <a:pt x="111347" y="52916"/>
                      <a:pt x="111347" y="47500"/>
                    </a:cubicBezTo>
                    <a:cubicBezTo>
                      <a:pt x="109843" y="47500"/>
                      <a:pt x="108338" y="47500"/>
                      <a:pt x="107962" y="45833"/>
                    </a:cubicBezTo>
                    <a:cubicBezTo>
                      <a:pt x="107586" y="43750"/>
                      <a:pt x="107210" y="41250"/>
                      <a:pt x="106081" y="39583"/>
                    </a:cubicBezTo>
                    <a:cubicBezTo>
                      <a:pt x="104200" y="37083"/>
                      <a:pt x="99686" y="35833"/>
                      <a:pt x="98934" y="32500"/>
                    </a:cubicBezTo>
                    <a:cubicBezTo>
                      <a:pt x="98181" y="29166"/>
                      <a:pt x="97429" y="27083"/>
                      <a:pt x="96300" y="23750"/>
                    </a:cubicBezTo>
                    <a:cubicBezTo>
                      <a:pt x="95924" y="21250"/>
                      <a:pt x="95924" y="17083"/>
                      <a:pt x="94796" y="15833"/>
                    </a:cubicBezTo>
                    <a:cubicBezTo>
                      <a:pt x="94043" y="15416"/>
                      <a:pt x="92163" y="14583"/>
                      <a:pt x="91034" y="14166"/>
                    </a:cubicBezTo>
                    <a:cubicBezTo>
                      <a:pt x="89905" y="13333"/>
                      <a:pt x="90658" y="10833"/>
                      <a:pt x="90282" y="8750"/>
                    </a:cubicBezTo>
                    <a:cubicBezTo>
                      <a:pt x="89529" y="6250"/>
                      <a:pt x="88025" y="3750"/>
                      <a:pt x="8802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39" name="Google Shape;739;p22"/>
              <p:cNvSpPr/>
              <p:nvPr/>
            </p:nvSpPr>
            <p:spPr>
              <a:xfrm>
                <a:off x="-2541588" y="6373812"/>
                <a:ext cx="225300" cy="266700"/>
              </a:xfrm>
              <a:custGeom>
                <a:rect b="b" l="l" r="r" t="t"/>
                <a:pathLst>
                  <a:path extrusionOk="0" h="120000" w="120000">
                    <a:moveTo>
                      <a:pt x="98000" y="0"/>
                    </a:moveTo>
                    <a:cubicBezTo>
                      <a:pt x="92000" y="1690"/>
                      <a:pt x="84000" y="10140"/>
                      <a:pt x="84000" y="18591"/>
                    </a:cubicBezTo>
                    <a:cubicBezTo>
                      <a:pt x="84000" y="20281"/>
                      <a:pt x="84000" y="20281"/>
                      <a:pt x="84000" y="21971"/>
                    </a:cubicBezTo>
                    <a:cubicBezTo>
                      <a:pt x="80000" y="21971"/>
                      <a:pt x="76000" y="23661"/>
                      <a:pt x="74000" y="28732"/>
                    </a:cubicBezTo>
                    <a:cubicBezTo>
                      <a:pt x="72000" y="30422"/>
                      <a:pt x="72000" y="33802"/>
                      <a:pt x="72000" y="33802"/>
                    </a:cubicBezTo>
                    <a:cubicBezTo>
                      <a:pt x="72000" y="33802"/>
                      <a:pt x="66000" y="45633"/>
                      <a:pt x="62000" y="47323"/>
                    </a:cubicBezTo>
                    <a:cubicBezTo>
                      <a:pt x="54000" y="52394"/>
                      <a:pt x="44000" y="65915"/>
                      <a:pt x="32000" y="65915"/>
                    </a:cubicBezTo>
                    <a:cubicBezTo>
                      <a:pt x="28000" y="65915"/>
                      <a:pt x="24000" y="69295"/>
                      <a:pt x="22000" y="72676"/>
                    </a:cubicBezTo>
                    <a:cubicBezTo>
                      <a:pt x="18000" y="81126"/>
                      <a:pt x="0" y="89577"/>
                      <a:pt x="0" y="103098"/>
                    </a:cubicBezTo>
                    <a:cubicBezTo>
                      <a:pt x="0" y="104788"/>
                      <a:pt x="2000" y="106478"/>
                      <a:pt x="4000" y="106478"/>
                    </a:cubicBezTo>
                    <a:cubicBezTo>
                      <a:pt x="4000" y="108169"/>
                      <a:pt x="24000" y="116619"/>
                      <a:pt x="28000" y="116619"/>
                    </a:cubicBezTo>
                    <a:cubicBezTo>
                      <a:pt x="32000" y="116619"/>
                      <a:pt x="38000" y="120000"/>
                      <a:pt x="40000" y="120000"/>
                    </a:cubicBezTo>
                    <a:cubicBezTo>
                      <a:pt x="46000" y="120000"/>
                      <a:pt x="56000" y="111549"/>
                      <a:pt x="62000" y="106478"/>
                    </a:cubicBezTo>
                    <a:cubicBezTo>
                      <a:pt x="62000" y="106478"/>
                      <a:pt x="76000" y="74366"/>
                      <a:pt x="78000" y="67605"/>
                    </a:cubicBezTo>
                    <a:cubicBezTo>
                      <a:pt x="82000" y="67605"/>
                      <a:pt x="96000" y="64225"/>
                      <a:pt x="98000" y="64225"/>
                    </a:cubicBezTo>
                    <a:cubicBezTo>
                      <a:pt x="100000" y="57464"/>
                      <a:pt x="98000" y="55774"/>
                      <a:pt x="98000" y="47323"/>
                    </a:cubicBezTo>
                    <a:cubicBezTo>
                      <a:pt x="108000" y="47323"/>
                      <a:pt x="118000" y="27042"/>
                      <a:pt x="120000" y="18591"/>
                    </a:cubicBezTo>
                    <a:cubicBezTo>
                      <a:pt x="118000" y="18591"/>
                      <a:pt x="118000" y="15211"/>
                      <a:pt x="118000" y="10140"/>
                    </a:cubicBezTo>
                    <a:cubicBezTo>
                      <a:pt x="116000" y="10140"/>
                      <a:pt x="114000" y="10140"/>
                      <a:pt x="114000" y="8450"/>
                    </a:cubicBezTo>
                    <a:cubicBezTo>
                      <a:pt x="110000" y="10140"/>
                      <a:pt x="108000" y="13521"/>
                      <a:pt x="104000" y="13521"/>
                    </a:cubicBezTo>
                    <a:cubicBezTo>
                      <a:pt x="100000" y="13521"/>
                      <a:pt x="102000" y="10140"/>
                      <a:pt x="102000" y="5070"/>
                    </a:cubicBezTo>
                    <a:cubicBezTo>
                      <a:pt x="100000" y="5070"/>
                      <a:pt x="98000" y="3380"/>
                      <a:pt x="9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40" name="Google Shape;740;p22"/>
              <p:cNvSpPr/>
              <p:nvPr/>
            </p:nvSpPr>
            <p:spPr>
              <a:xfrm>
                <a:off x="-2357438" y="6118225"/>
                <a:ext cx="168300" cy="293700"/>
              </a:xfrm>
              <a:custGeom>
                <a:rect b="b" l="l" r="r" t="t"/>
                <a:pathLst>
                  <a:path extrusionOk="0" h="120000" w="120000">
                    <a:moveTo>
                      <a:pt x="0" y="0"/>
                    </a:moveTo>
                    <a:cubicBezTo>
                      <a:pt x="5333" y="12307"/>
                      <a:pt x="16000" y="29230"/>
                      <a:pt x="32000" y="30769"/>
                    </a:cubicBezTo>
                    <a:cubicBezTo>
                      <a:pt x="32000" y="32307"/>
                      <a:pt x="29333" y="33846"/>
                      <a:pt x="29333" y="35384"/>
                    </a:cubicBezTo>
                    <a:cubicBezTo>
                      <a:pt x="29333" y="40000"/>
                      <a:pt x="34666" y="41538"/>
                      <a:pt x="37333" y="46153"/>
                    </a:cubicBezTo>
                    <a:cubicBezTo>
                      <a:pt x="37333" y="44615"/>
                      <a:pt x="37333" y="44615"/>
                      <a:pt x="37333" y="44615"/>
                    </a:cubicBezTo>
                    <a:cubicBezTo>
                      <a:pt x="40000" y="47692"/>
                      <a:pt x="40000" y="52307"/>
                      <a:pt x="40000" y="55384"/>
                    </a:cubicBezTo>
                    <a:cubicBezTo>
                      <a:pt x="40000" y="63076"/>
                      <a:pt x="40000" y="70769"/>
                      <a:pt x="32000" y="75384"/>
                    </a:cubicBezTo>
                    <a:cubicBezTo>
                      <a:pt x="29333" y="76923"/>
                      <a:pt x="21333" y="78461"/>
                      <a:pt x="21333" y="83076"/>
                    </a:cubicBezTo>
                    <a:cubicBezTo>
                      <a:pt x="21333" y="92307"/>
                      <a:pt x="48000" y="87692"/>
                      <a:pt x="48000" y="98461"/>
                    </a:cubicBezTo>
                    <a:cubicBezTo>
                      <a:pt x="48000" y="104615"/>
                      <a:pt x="40000" y="107692"/>
                      <a:pt x="40000" y="113846"/>
                    </a:cubicBezTo>
                    <a:cubicBezTo>
                      <a:pt x="40000" y="116923"/>
                      <a:pt x="45333" y="120000"/>
                      <a:pt x="50666" y="120000"/>
                    </a:cubicBezTo>
                    <a:cubicBezTo>
                      <a:pt x="66666" y="120000"/>
                      <a:pt x="72000" y="109230"/>
                      <a:pt x="80000" y="101538"/>
                    </a:cubicBezTo>
                    <a:cubicBezTo>
                      <a:pt x="80000" y="100000"/>
                      <a:pt x="88000" y="95384"/>
                      <a:pt x="88000" y="92307"/>
                    </a:cubicBezTo>
                    <a:cubicBezTo>
                      <a:pt x="88000" y="90769"/>
                      <a:pt x="85333" y="87692"/>
                      <a:pt x="85333" y="86153"/>
                    </a:cubicBezTo>
                    <a:cubicBezTo>
                      <a:pt x="85333" y="83076"/>
                      <a:pt x="93333" y="81538"/>
                      <a:pt x="101333" y="80000"/>
                    </a:cubicBezTo>
                    <a:cubicBezTo>
                      <a:pt x="104000" y="78461"/>
                      <a:pt x="104000" y="78461"/>
                      <a:pt x="104000" y="78461"/>
                    </a:cubicBezTo>
                    <a:cubicBezTo>
                      <a:pt x="106666" y="81538"/>
                      <a:pt x="106666" y="81538"/>
                      <a:pt x="106666" y="81538"/>
                    </a:cubicBezTo>
                    <a:cubicBezTo>
                      <a:pt x="114666" y="73846"/>
                      <a:pt x="109333" y="63076"/>
                      <a:pt x="120000" y="55384"/>
                    </a:cubicBezTo>
                    <a:cubicBezTo>
                      <a:pt x="120000" y="53846"/>
                      <a:pt x="117333" y="52307"/>
                      <a:pt x="114666" y="52307"/>
                    </a:cubicBezTo>
                    <a:cubicBezTo>
                      <a:pt x="104000" y="52307"/>
                      <a:pt x="104000" y="58461"/>
                      <a:pt x="90666" y="58461"/>
                    </a:cubicBezTo>
                    <a:cubicBezTo>
                      <a:pt x="72000" y="58461"/>
                      <a:pt x="61333" y="50769"/>
                      <a:pt x="61333" y="36923"/>
                    </a:cubicBezTo>
                    <a:cubicBezTo>
                      <a:pt x="58666" y="36923"/>
                      <a:pt x="58666" y="36923"/>
                      <a:pt x="58666" y="36923"/>
                    </a:cubicBezTo>
                    <a:cubicBezTo>
                      <a:pt x="53333" y="36923"/>
                      <a:pt x="50666" y="38461"/>
                      <a:pt x="50666" y="41538"/>
                    </a:cubicBezTo>
                    <a:cubicBezTo>
                      <a:pt x="48000" y="41538"/>
                      <a:pt x="48000" y="41538"/>
                      <a:pt x="48000" y="41538"/>
                    </a:cubicBezTo>
                    <a:cubicBezTo>
                      <a:pt x="42666" y="40000"/>
                      <a:pt x="34666" y="27692"/>
                      <a:pt x="34666" y="26153"/>
                    </a:cubicBezTo>
                    <a:cubicBezTo>
                      <a:pt x="34666" y="24615"/>
                      <a:pt x="37333" y="23076"/>
                      <a:pt x="37333" y="21538"/>
                    </a:cubicBezTo>
                    <a:cubicBezTo>
                      <a:pt x="32000" y="20000"/>
                      <a:pt x="32000" y="16923"/>
                      <a:pt x="29333" y="13846"/>
                    </a:cubicBezTo>
                    <a:cubicBezTo>
                      <a:pt x="21333" y="9230"/>
                      <a:pt x="8000" y="7692"/>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41" name="Google Shape;741;p22"/>
              <p:cNvSpPr/>
              <p:nvPr/>
            </p:nvSpPr>
            <p:spPr>
              <a:xfrm>
                <a:off x="-2230438" y="5464175"/>
                <a:ext cx="38100" cy="30300"/>
              </a:xfrm>
              <a:custGeom>
                <a:rect b="b" l="l" r="r" t="t"/>
                <a:pathLst>
                  <a:path extrusionOk="0" h="120000" w="120000">
                    <a:moveTo>
                      <a:pt x="84000" y="0"/>
                    </a:moveTo>
                    <a:cubicBezTo>
                      <a:pt x="48000" y="15000"/>
                      <a:pt x="0" y="30000"/>
                      <a:pt x="0" y="90000"/>
                    </a:cubicBezTo>
                    <a:cubicBezTo>
                      <a:pt x="0" y="105000"/>
                      <a:pt x="48000" y="120000"/>
                      <a:pt x="72000" y="120000"/>
                    </a:cubicBezTo>
                    <a:cubicBezTo>
                      <a:pt x="84000" y="120000"/>
                      <a:pt x="84000" y="120000"/>
                      <a:pt x="96000" y="120000"/>
                    </a:cubicBezTo>
                    <a:cubicBezTo>
                      <a:pt x="96000" y="120000"/>
                      <a:pt x="108000" y="120000"/>
                      <a:pt x="120000" y="105000"/>
                    </a:cubicBezTo>
                    <a:cubicBezTo>
                      <a:pt x="120000" y="45000"/>
                      <a:pt x="120000" y="45000"/>
                      <a:pt x="120000" y="45000"/>
                    </a:cubicBezTo>
                    <a:cubicBezTo>
                      <a:pt x="108000" y="30000"/>
                      <a:pt x="84000" y="15000"/>
                      <a:pt x="84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42" name="Google Shape;742;p22"/>
              <p:cNvSpPr/>
              <p:nvPr/>
            </p:nvSpPr>
            <p:spPr>
              <a:xfrm>
                <a:off x="-2189163" y="5427662"/>
                <a:ext cx="33300" cy="25500"/>
              </a:xfrm>
              <a:custGeom>
                <a:rect b="b" l="l" r="r" t="t"/>
                <a:pathLst>
                  <a:path extrusionOk="0" h="120000" w="120000">
                    <a:moveTo>
                      <a:pt x="120000" y="0"/>
                    </a:moveTo>
                    <a:cubicBezTo>
                      <a:pt x="93333" y="0"/>
                      <a:pt x="0" y="17142"/>
                      <a:pt x="0" y="68571"/>
                    </a:cubicBezTo>
                    <a:cubicBezTo>
                      <a:pt x="0" y="85714"/>
                      <a:pt x="13333" y="119999"/>
                      <a:pt x="26666" y="119999"/>
                    </a:cubicBezTo>
                    <a:cubicBezTo>
                      <a:pt x="66666" y="119999"/>
                      <a:pt x="80000" y="68571"/>
                      <a:pt x="120000" y="51428"/>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43" name="Google Shape;743;p22"/>
              <p:cNvSpPr/>
              <p:nvPr/>
            </p:nvSpPr>
            <p:spPr>
              <a:xfrm>
                <a:off x="-3851276" y="4492625"/>
                <a:ext cx="135000" cy="149100"/>
              </a:xfrm>
              <a:custGeom>
                <a:rect b="b" l="l" r="r" t="t"/>
                <a:pathLst>
                  <a:path extrusionOk="0" h="120000" w="120000">
                    <a:moveTo>
                      <a:pt x="86666" y="0"/>
                    </a:moveTo>
                    <a:cubicBezTo>
                      <a:pt x="86666" y="3000"/>
                      <a:pt x="86666" y="15000"/>
                      <a:pt x="83333" y="21000"/>
                    </a:cubicBezTo>
                    <a:cubicBezTo>
                      <a:pt x="80000" y="27000"/>
                      <a:pt x="66666" y="21000"/>
                      <a:pt x="66666" y="33000"/>
                    </a:cubicBezTo>
                    <a:cubicBezTo>
                      <a:pt x="60000" y="36000"/>
                      <a:pt x="56666" y="39000"/>
                      <a:pt x="56666" y="45000"/>
                    </a:cubicBezTo>
                    <a:cubicBezTo>
                      <a:pt x="56666" y="45000"/>
                      <a:pt x="53333" y="45000"/>
                      <a:pt x="53333" y="45000"/>
                    </a:cubicBezTo>
                    <a:cubicBezTo>
                      <a:pt x="46666" y="45000"/>
                      <a:pt x="50000" y="33000"/>
                      <a:pt x="36666" y="30000"/>
                    </a:cubicBezTo>
                    <a:cubicBezTo>
                      <a:pt x="36666" y="30000"/>
                      <a:pt x="36666" y="30000"/>
                      <a:pt x="36666" y="30000"/>
                    </a:cubicBezTo>
                    <a:cubicBezTo>
                      <a:pt x="30000" y="30000"/>
                      <a:pt x="26666" y="36000"/>
                      <a:pt x="23333" y="42000"/>
                    </a:cubicBezTo>
                    <a:cubicBezTo>
                      <a:pt x="20000" y="45000"/>
                      <a:pt x="16666" y="51000"/>
                      <a:pt x="10000" y="51000"/>
                    </a:cubicBezTo>
                    <a:cubicBezTo>
                      <a:pt x="10000" y="51000"/>
                      <a:pt x="10000" y="51000"/>
                      <a:pt x="10000" y="51000"/>
                    </a:cubicBezTo>
                    <a:cubicBezTo>
                      <a:pt x="6666" y="60000"/>
                      <a:pt x="3333" y="63000"/>
                      <a:pt x="3333" y="72000"/>
                    </a:cubicBezTo>
                    <a:cubicBezTo>
                      <a:pt x="3333" y="75000"/>
                      <a:pt x="6666" y="78000"/>
                      <a:pt x="6666" y="81000"/>
                    </a:cubicBezTo>
                    <a:cubicBezTo>
                      <a:pt x="6666" y="84000"/>
                      <a:pt x="0" y="102000"/>
                      <a:pt x="6666" y="102000"/>
                    </a:cubicBezTo>
                    <a:cubicBezTo>
                      <a:pt x="6666" y="102000"/>
                      <a:pt x="6666" y="102000"/>
                      <a:pt x="6666" y="102000"/>
                    </a:cubicBezTo>
                    <a:cubicBezTo>
                      <a:pt x="16666" y="102000"/>
                      <a:pt x="13333" y="72000"/>
                      <a:pt x="23333" y="63000"/>
                    </a:cubicBezTo>
                    <a:cubicBezTo>
                      <a:pt x="23333" y="63000"/>
                      <a:pt x="30000" y="72000"/>
                      <a:pt x="30000" y="72000"/>
                    </a:cubicBezTo>
                    <a:cubicBezTo>
                      <a:pt x="33333" y="69000"/>
                      <a:pt x="33333" y="69000"/>
                      <a:pt x="33333" y="69000"/>
                    </a:cubicBezTo>
                    <a:cubicBezTo>
                      <a:pt x="36666" y="69000"/>
                      <a:pt x="36666" y="72000"/>
                      <a:pt x="43333" y="72000"/>
                    </a:cubicBezTo>
                    <a:cubicBezTo>
                      <a:pt x="43333" y="69000"/>
                      <a:pt x="43333" y="66000"/>
                      <a:pt x="43333" y="63000"/>
                    </a:cubicBezTo>
                    <a:cubicBezTo>
                      <a:pt x="53333" y="66000"/>
                      <a:pt x="53333" y="66000"/>
                      <a:pt x="53333" y="66000"/>
                    </a:cubicBezTo>
                    <a:cubicBezTo>
                      <a:pt x="56666" y="66000"/>
                      <a:pt x="56666" y="72000"/>
                      <a:pt x="56666" y="72000"/>
                    </a:cubicBezTo>
                    <a:cubicBezTo>
                      <a:pt x="56666" y="75000"/>
                      <a:pt x="53333" y="78000"/>
                      <a:pt x="53333" y="84000"/>
                    </a:cubicBezTo>
                    <a:cubicBezTo>
                      <a:pt x="53333" y="99000"/>
                      <a:pt x="63333" y="114000"/>
                      <a:pt x="73333" y="114000"/>
                    </a:cubicBezTo>
                    <a:cubicBezTo>
                      <a:pt x="76666" y="114000"/>
                      <a:pt x="76666" y="114000"/>
                      <a:pt x="80000" y="114000"/>
                    </a:cubicBezTo>
                    <a:cubicBezTo>
                      <a:pt x="80000" y="114000"/>
                      <a:pt x="83333" y="114000"/>
                      <a:pt x="83333" y="114000"/>
                    </a:cubicBezTo>
                    <a:cubicBezTo>
                      <a:pt x="83333" y="117000"/>
                      <a:pt x="83333" y="120000"/>
                      <a:pt x="86666" y="120000"/>
                    </a:cubicBezTo>
                    <a:cubicBezTo>
                      <a:pt x="86666" y="120000"/>
                      <a:pt x="86666" y="120000"/>
                      <a:pt x="86666" y="120000"/>
                    </a:cubicBezTo>
                    <a:cubicBezTo>
                      <a:pt x="93333" y="120000"/>
                      <a:pt x="96666" y="114000"/>
                      <a:pt x="96666" y="108000"/>
                    </a:cubicBezTo>
                    <a:cubicBezTo>
                      <a:pt x="96666" y="99000"/>
                      <a:pt x="86666" y="96000"/>
                      <a:pt x="86666" y="90000"/>
                    </a:cubicBezTo>
                    <a:cubicBezTo>
                      <a:pt x="86666" y="84000"/>
                      <a:pt x="90000" y="84000"/>
                      <a:pt x="93333" y="78000"/>
                    </a:cubicBezTo>
                    <a:cubicBezTo>
                      <a:pt x="96666" y="81000"/>
                      <a:pt x="100000" y="84000"/>
                      <a:pt x="100000" y="84000"/>
                    </a:cubicBezTo>
                    <a:cubicBezTo>
                      <a:pt x="100000" y="84000"/>
                      <a:pt x="100000" y="84000"/>
                      <a:pt x="100000" y="84000"/>
                    </a:cubicBezTo>
                    <a:cubicBezTo>
                      <a:pt x="100000" y="87000"/>
                      <a:pt x="106666" y="102000"/>
                      <a:pt x="110000" y="105000"/>
                    </a:cubicBezTo>
                    <a:cubicBezTo>
                      <a:pt x="110000" y="90000"/>
                      <a:pt x="120000" y="84000"/>
                      <a:pt x="120000" y="75000"/>
                    </a:cubicBezTo>
                    <a:cubicBezTo>
                      <a:pt x="120000" y="66000"/>
                      <a:pt x="106666" y="15000"/>
                      <a:pt x="100000" y="9000"/>
                    </a:cubicBezTo>
                    <a:cubicBezTo>
                      <a:pt x="96666" y="6000"/>
                      <a:pt x="93333" y="0"/>
                      <a:pt x="8666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44" name="Google Shape;744;p22"/>
              <p:cNvSpPr/>
              <p:nvPr/>
            </p:nvSpPr>
            <p:spPr>
              <a:xfrm>
                <a:off x="-3975101" y="4454525"/>
                <a:ext cx="66600" cy="82500"/>
              </a:xfrm>
              <a:custGeom>
                <a:rect b="b" l="l" r="r" t="t"/>
                <a:pathLst>
                  <a:path extrusionOk="0" h="120000" w="120000">
                    <a:moveTo>
                      <a:pt x="100000" y="0"/>
                    </a:moveTo>
                    <a:cubicBezTo>
                      <a:pt x="100000" y="0"/>
                      <a:pt x="100000" y="10909"/>
                      <a:pt x="93333" y="16363"/>
                    </a:cubicBezTo>
                    <a:cubicBezTo>
                      <a:pt x="73333" y="54545"/>
                      <a:pt x="20000" y="70909"/>
                      <a:pt x="0" y="120000"/>
                    </a:cubicBezTo>
                    <a:cubicBezTo>
                      <a:pt x="13333" y="120000"/>
                      <a:pt x="13333" y="120000"/>
                      <a:pt x="13333" y="120000"/>
                    </a:cubicBezTo>
                    <a:cubicBezTo>
                      <a:pt x="33333" y="103636"/>
                      <a:pt x="66666" y="87272"/>
                      <a:pt x="73333" y="49090"/>
                    </a:cubicBezTo>
                    <a:cubicBezTo>
                      <a:pt x="73333" y="49090"/>
                      <a:pt x="73333" y="49090"/>
                      <a:pt x="73333" y="49090"/>
                    </a:cubicBezTo>
                    <a:cubicBezTo>
                      <a:pt x="86666" y="49090"/>
                      <a:pt x="100000" y="49090"/>
                      <a:pt x="100000" y="32727"/>
                    </a:cubicBezTo>
                    <a:cubicBezTo>
                      <a:pt x="106666" y="32727"/>
                      <a:pt x="113333" y="27272"/>
                      <a:pt x="120000" y="21818"/>
                    </a:cubicBezTo>
                    <a:cubicBezTo>
                      <a:pt x="113333" y="16363"/>
                      <a:pt x="100000" y="16363"/>
                      <a:pt x="10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45" name="Google Shape;745;p22"/>
              <p:cNvSpPr/>
              <p:nvPr/>
            </p:nvSpPr>
            <p:spPr>
              <a:xfrm>
                <a:off x="-3927476" y="4179887"/>
                <a:ext cx="128700" cy="217500"/>
              </a:xfrm>
              <a:custGeom>
                <a:rect b="b" l="l" r="r" t="t"/>
                <a:pathLst>
                  <a:path extrusionOk="0" h="120000" w="120000">
                    <a:moveTo>
                      <a:pt x="21176" y="0"/>
                    </a:moveTo>
                    <a:cubicBezTo>
                      <a:pt x="14117" y="0"/>
                      <a:pt x="10588" y="6206"/>
                      <a:pt x="10588" y="12413"/>
                    </a:cubicBezTo>
                    <a:cubicBezTo>
                      <a:pt x="10588" y="18620"/>
                      <a:pt x="14117" y="24827"/>
                      <a:pt x="14117" y="31034"/>
                    </a:cubicBezTo>
                    <a:cubicBezTo>
                      <a:pt x="14117" y="37241"/>
                      <a:pt x="14117" y="45517"/>
                      <a:pt x="10588" y="49655"/>
                    </a:cubicBezTo>
                    <a:cubicBezTo>
                      <a:pt x="10588" y="49655"/>
                      <a:pt x="7058" y="49655"/>
                      <a:pt x="7058" y="49655"/>
                    </a:cubicBezTo>
                    <a:cubicBezTo>
                      <a:pt x="0" y="49655"/>
                      <a:pt x="3529" y="60000"/>
                      <a:pt x="3529" y="70344"/>
                    </a:cubicBezTo>
                    <a:cubicBezTo>
                      <a:pt x="3529" y="72413"/>
                      <a:pt x="17647" y="80689"/>
                      <a:pt x="21176" y="80689"/>
                    </a:cubicBezTo>
                    <a:cubicBezTo>
                      <a:pt x="21176" y="80689"/>
                      <a:pt x="21176" y="80689"/>
                      <a:pt x="21176" y="80689"/>
                    </a:cubicBezTo>
                    <a:cubicBezTo>
                      <a:pt x="24705" y="80689"/>
                      <a:pt x="28235" y="78620"/>
                      <a:pt x="28235" y="76551"/>
                    </a:cubicBezTo>
                    <a:cubicBezTo>
                      <a:pt x="35294" y="76551"/>
                      <a:pt x="35294" y="76551"/>
                      <a:pt x="35294" y="76551"/>
                    </a:cubicBezTo>
                    <a:cubicBezTo>
                      <a:pt x="35294" y="82758"/>
                      <a:pt x="35294" y="82758"/>
                      <a:pt x="35294" y="82758"/>
                    </a:cubicBezTo>
                    <a:cubicBezTo>
                      <a:pt x="31764" y="84827"/>
                      <a:pt x="28235" y="84827"/>
                      <a:pt x="28235" y="88965"/>
                    </a:cubicBezTo>
                    <a:cubicBezTo>
                      <a:pt x="28235" y="93103"/>
                      <a:pt x="35294" y="97241"/>
                      <a:pt x="42352" y="97241"/>
                    </a:cubicBezTo>
                    <a:cubicBezTo>
                      <a:pt x="42352" y="97241"/>
                      <a:pt x="42352" y="97241"/>
                      <a:pt x="42352" y="97241"/>
                    </a:cubicBezTo>
                    <a:cubicBezTo>
                      <a:pt x="45882" y="97241"/>
                      <a:pt x="45882" y="97241"/>
                      <a:pt x="49411" y="95172"/>
                    </a:cubicBezTo>
                    <a:cubicBezTo>
                      <a:pt x="52941" y="95172"/>
                      <a:pt x="52941" y="95172"/>
                      <a:pt x="56470" y="95172"/>
                    </a:cubicBezTo>
                    <a:cubicBezTo>
                      <a:pt x="56470" y="95172"/>
                      <a:pt x="56470" y="95172"/>
                      <a:pt x="56470" y="95172"/>
                    </a:cubicBezTo>
                    <a:cubicBezTo>
                      <a:pt x="70588" y="95172"/>
                      <a:pt x="70588" y="107586"/>
                      <a:pt x="81176" y="107586"/>
                    </a:cubicBezTo>
                    <a:cubicBezTo>
                      <a:pt x="77647" y="103448"/>
                      <a:pt x="77647" y="101379"/>
                      <a:pt x="81176" y="97241"/>
                    </a:cubicBezTo>
                    <a:cubicBezTo>
                      <a:pt x="84705" y="101379"/>
                      <a:pt x="109411" y="107586"/>
                      <a:pt x="112941" y="113793"/>
                    </a:cubicBezTo>
                    <a:cubicBezTo>
                      <a:pt x="112941" y="115862"/>
                      <a:pt x="112941" y="120000"/>
                      <a:pt x="116470" y="120000"/>
                    </a:cubicBezTo>
                    <a:cubicBezTo>
                      <a:pt x="116470" y="120000"/>
                      <a:pt x="116470" y="120000"/>
                      <a:pt x="116470" y="120000"/>
                    </a:cubicBezTo>
                    <a:cubicBezTo>
                      <a:pt x="120000" y="120000"/>
                      <a:pt x="120000" y="117931"/>
                      <a:pt x="120000" y="115862"/>
                    </a:cubicBezTo>
                    <a:cubicBezTo>
                      <a:pt x="120000" y="113793"/>
                      <a:pt x="120000" y="113793"/>
                      <a:pt x="120000" y="111724"/>
                    </a:cubicBezTo>
                    <a:cubicBezTo>
                      <a:pt x="116470" y="111724"/>
                      <a:pt x="109411" y="109655"/>
                      <a:pt x="109411" y="103448"/>
                    </a:cubicBezTo>
                    <a:cubicBezTo>
                      <a:pt x="109411" y="103448"/>
                      <a:pt x="105882" y="103448"/>
                      <a:pt x="105882" y="103448"/>
                    </a:cubicBezTo>
                    <a:cubicBezTo>
                      <a:pt x="105882" y="103448"/>
                      <a:pt x="102352" y="103448"/>
                      <a:pt x="102352" y="103448"/>
                    </a:cubicBezTo>
                    <a:cubicBezTo>
                      <a:pt x="102352" y="101379"/>
                      <a:pt x="109411" y="99310"/>
                      <a:pt x="109411" y="97241"/>
                    </a:cubicBezTo>
                    <a:cubicBezTo>
                      <a:pt x="105882" y="97241"/>
                      <a:pt x="105882" y="95172"/>
                      <a:pt x="102352" y="95172"/>
                    </a:cubicBezTo>
                    <a:cubicBezTo>
                      <a:pt x="98823" y="95172"/>
                      <a:pt x="98823" y="99310"/>
                      <a:pt x="95294" y="99310"/>
                    </a:cubicBezTo>
                    <a:cubicBezTo>
                      <a:pt x="95294" y="99310"/>
                      <a:pt x="95294" y="99310"/>
                      <a:pt x="95294" y="99310"/>
                    </a:cubicBezTo>
                    <a:cubicBezTo>
                      <a:pt x="91764" y="99310"/>
                      <a:pt x="88235" y="84827"/>
                      <a:pt x="77647" y="84827"/>
                    </a:cubicBezTo>
                    <a:cubicBezTo>
                      <a:pt x="77647" y="84827"/>
                      <a:pt x="77647" y="84827"/>
                      <a:pt x="77647" y="84827"/>
                    </a:cubicBezTo>
                    <a:cubicBezTo>
                      <a:pt x="70588" y="84827"/>
                      <a:pt x="67058" y="86896"/>
                      <a:pt x="67058" y="91034"/>
                    </a:cubicBezTo>
                    <a:cubicBezTo>
                      <a:pt x="67058" y="93103"/>
                      <a:pt x="67058" y="93103"/>
                      <a:pt x="67058" y="93103"/>
                    </a:cubicBezTo>
                    <a:cubicBezTo>
                      <a:pt x="56470" y="91034"/>
                      <a:pt x="45882" y="74482"/>
                      <a:pt x="45882" y="66206"/>
                    </a:cubicBezTo>
                    <a:cubicBezTo>
                      <a:pt x="45882" y="53793"/>
                      <a:pt x="63529" y="51724"/>
                      <a:pt x="63529" y="39310"/>
                    </a:cubicBezTo>
                    <a:cubicBezTo>
                      <a:pt x="63529" y="28965"/>
                      <a:pt x="49411" y="20689"/>
                      <a:pt x="52941" y="12413"/>
                    </a:cubicBezTo>
                    <a:cubicBezTo>
                      <a:pt x="52941" y="10344"/>
                      <a:pt x="49411" y="10344"/>
                      <a:pt x="49411" y="8275"/>
                    </a:cubicBezTo>
                    <a:cubicBezTo>
                      <a:pt x="49411" y="6206"/>
                      <a:pt x="49411" y="6206"/>
                      <a:pt x="49411" y="6206"/>
                    </a:cubicBezTo>
                    <a:cubicBezTo>
                      <a:pt x="45882" y="6206"/>
                      <a:pt x="42352" y="10344"/>
                      <a:pt x="35294" y="10344"/>
                    </a:cubicBezTo>
                    <a:cubicBezTo>
                      <a:pt x="35294" y="10344"/>
                      <a:pt x="35294" y="10344"/>
                      <a:pt x="35294" y="10344"/>
                    </a:cubicBezTo>
                    <a:cubicBezTo>
                      <a:pt x="28235" y="10344"/>
                      <a:pt x="31764" y="0"/>
                      <a:pt x="21176" y="0"/>
                    </a:cubicBezTo>
                    <a:cubicBezTo>
                      <a:pt x="21176" y="0"/>
                      <a:pt x="21176" y="0"/>
                      <a:pt x="2117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46" name="Google Shape;746;p22"/>
              <p:cNvSpPr/>
              <p:nvPr/>
            </p:nvSpPr>
            <p:spPr>
              <a:xfrm>
                <a:off x="-3795712" y="4397375"/>
                <a:ext cx="44400" cy="87300"/>
              </a:xfrm>
              <a:custGeom>
                <a:rect b="b" l="l" r="r" t="t"/>
                <a:pathLst>
                  <a:path extrusionOk="0" h="120000" w="120000">
                    <a:moveTo>
                      <a:pt x="30000" y="0"/>
                    </a:moveTo>
                    <a:cubicBezTo>
                      <a:pt x="20000" y="0"/>
                      <a:pt x="10000" y="5217"/>
                      <a:pt x="0" y="5217"/>
                    </a:cubicBezTo>
                    <a:cubicBezTo>
                      <a:pt x="10000" y="20869"/>
                      <a:pt x="60000" y="31304"/>
                      <a:pt x="60000" y="52173"/>
                    </a:cubicBezTo>
                    <a:cubicBezTo>
                      <a:pt x="60000" y="57391"/>
                      <a:pt x="60000" y="62608"/>
                      <a:pt x="50000" y="62608"/>
                    </a:cubicBezTo>
                    <a:cubicBezTo>
                      <a:pt x="50000" y="62608"/>
                      <a:pt x="30000" y="62608"/>
                      <a:pt x="20000" y="62608"/>
                    </a:cubicBezTo>
                    <a:cubicBezTo>
                      <a:pt x="20000" y="67826"/>
                      <a:pt x="20000" y="67826"/>
                      <a:pt x="20000" y="67826"/>
                    </a:cubicBezTo>
                    <a:cubicBezTo>
                      <a:pt x="20000" y="73043"/>
                      <a:pt x="40000" y="88695"/>
                      <a:pt x="60000" y="88695"/>
                    </a:cubicBezTo>
                    <a:cubicBezTo>
                      <a:pt x="60000" y="99130"/>
                      <a:pt x="60000" y="99130"/>
                      <a:pt x="60000" y="99130"/>
                    </a:cubicBezTo>
                    <a:cubicBezTo>
                      <a:pt x="40000" y="109565"/>
                      <a:pt x="50000" y="120000"/>
                      <a:pt x="70000" y="120000"/>
                    </a:cubicBezTo>
                    <a:cubicBezTo>
                      <a:pt x="70000" y="120000"/>
                      <a:pt x="80000" y="120000"/>
                      <a:pt x="90000" y="120000"/>
                    </a:cubicBezTo>
                    <a:cubicBezTo>
                      <a:pt x="90000" y="109565"/>
                      <a:pt x="90000" y="109565"/>
                      <a:pt x="90000" y="109565"/>
                    </a:cubicBezTo>
                    <a:cubicBezTo>
                      <a:pt x="80000" y="109565"/>
                      <a:pt x="70000" y="93913"/>
                      <a:pt x="70000" y="78260"/>
                    </a:cubicBezTo>
                    <a:cubicBezTo>
                      <a:pt x="110000" y="83478"/>
                      <a:pt x="110000" y="83478"/>
                      <a:pt x="110000" y="83478"/>
                    </a:cubicBezTo>
                    <a:cubicBezTo>
                      <a:pt x="110000" y="73043"/>
                      <a:pt x="110000" y="73043"/>
                      <a:pt x="120000" y="62608"/>
                    </a:cubicBezTo>
                    <a:cubicBezTo>
                      <a:pt x="100000" y="46956"/>
                      <a:pt x="100000" y="46956"/>
                      <a:pt x="100000" y="46956"/>
                    </a:cubicBezTo>
                    <a:cubicBezTo>
                      <a:pt x="100000" y="46956"/>
                      <a:pt x="100000" y="31304"/>
                      <a:pt x="100000" y="26086"/>
                    </a:cubicBezTo>
                    <a:cubicBezTo>
                      <a:pt x="90000" y="26086"/>
                      <a:pt x="90000" y="26086"/>
                      <a:pt x="80000" y="26086"/>
                    </a:cubicBezTo>
                    <a:cubicBezTo>
                      <a:pt x="90000" y="20869"/>
                      <a:pt x="80000" y="15652"/>
                      <a:pt x="80000" y="10434"/>
                    </a:cubicBezTo>
                    <a:cubicBezTo>
                      <a:pt x="60000" y="10434"/>
                      <a:pt x="50000" y="0"/>
                      <a:pt x="3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47" name="Google Shape;747;p22"/>
              <p:cNvSpPr/>
              <p:nvPr/>
            </p:nvSpPr>
            <p:spPr>
              <a:xfrm>
                <a:off x="-3856037" y="4421187"/>
                <a:ext cx="33300" cy="55500"/>
              </a:xfrm>
              <a:custGeom>
                <a:rect b="b" l="l" r="r" t="t"/>
                <a:pathLst>
                  <a:path extrusionOk="0" h="120000" w="120000">
                    <a:moveTo>
                      <a:pt x="26666" y="0"/>
                    </a:moveTo>
                    <a:cubicBezTo>
                      <a:pt x="13333" y="0"/>
                      <a:pt x="0" y="8000"/>
                      <a:pt x="0" y="16000"/>
                    </a:cubicBezTo>
                    <a:cubicBezTo>
                      <a:pt x="0" y="32000"/>
                      <a:pt x="13333" y="80000"/>
                      <a:pt x="13333" y="120000"/>
                    </a:cubicBezTo>
                    <a:cubicBezTo>
                      <a:pt x="40000" y="104000"/>
                      <a:pt x="120000" y="88000"/>
                      <a:pt x="120000" y="48000"/>
                    </a:cubicBezTo>
                    <a:cubicBezTo>
                      <a:pt x="120000" y="32000"/>
                      <a:pt x="66666" y="16000"/>
                      <a:pt x="40000" y="8000"/>
                    </a:cubicBezTo>
                    <a:cubicBezTo>
                      <a:pt x="26666" y="8000"/>
                      <a:pt x="26666" y="0"/>
                      <a:pt x="2666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48" name="Google Shape;748;p22"/>
              <p:cNvSpPr/>
              <p:nvPr/>
            </p:nvSpPr>
            <p:spPr>
              <a:xfrm>
                <a:off x="-3836987" y="4457700"/>
                <a:ext cx="33300" cy="65100"/>
              </a:xfrm>
              <a:custGeom>
                <a:rect b="b" l="l" r="r" t="t"/>
                <a:pathLst>
                  <a:path extrusionOk="0" h="120000" w="120000">
                    <a:moveTo>
                      <a:pt x="80000" y="0"/>
                    </a:moveTo>
                    <a:cubicBezTo>
                      <a:pt x="80000" y="0"/>
                      <a:pt x="80000" y="0"/>
                      <a:pt x="66666" y="0"/>
                    </a:cubicBezTo>
                    <a:cubicBezTo>
                      <a:pt x="53333" y="0"/>
                      <a:pt x="40000" y="49411"/>
                      <a:pt x="40000" y="56470"/>
                    </a:cubicBezTo>
                    <a:cubicBezTo>
                      <a:pt x="26666" y="56470"/>
                      <a:pt x="0" y="63529"/>
                      <a:pt x="0" y="70588"/>
                    </a:cubicBezTo>
                    <a:cubicBezTo>
                      <a:pt x="0" y="84705"/>
                      <a:pt x="66666" y="120000"/>
                      <a:pt x="80000" y="120000"/>
                    </a:cubicBezTo>
                    <a:cubicBezTo>
                      <a:pt x="80000" y="120000"/>
                      <a:pt x="93333" y="120000"/>
                      <a:pt x="93333" y="112941"/>
                    </a:cubicBezTo>
                    <a:cubicBezTo>
                      <a:pt x="93333" y="98823"/>
                      <a:pt x="80000" y="105882"/>
                      <a:pt x="80000" y="84705"/>
                    </a:cubicBezTo>
                    <a:cubicBezTo>
                      <a:pt x="80000" y="63529"/>
                      <a:pt x="120000" y="49411"/>
                      <a:pt x="120000" y="21176"/>
                    </a:cubicBezTo>
                    <a:cubicBezTo>
                      <a:pt x="120000" y="14117"/>
                      <a:pt x="106666" y="0"/>
                      <a:pt x="8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49" name="Google Shape;749;p22"/>
              <p:cNvSpPr/>
              <p:nvPr/>
            </p:nvSpPr>
            <p:spPr>
              <a:xfrm>
                <a:off x="-3806826" y="4457700"/>
                <a:ext cx="14400" cy="41400"/>
              </a:xfrm>
              <a:custGeom>
                <a:rect b="b" l="l" r="r" t="t"/>
                <a:pathLst>
                  <a:path extrusionOk="0" h="120000" w="120000">
                    <a:moveTo>
                      <a:pt x="60000" y="0"/>
                    </a:moveTo>
                    <a:cubicBezTo>
                      <a:pt x="60000" y="54545"/>
                      <a:pt x="0" y="87272"/>
                      <a:pt x="0" y="120000"/>
                    </a:cubicBezTo>
                    <a:cubicBezTo>
                      <a:pt x="30000" y="120000"/>
                      <a:pt x="30000" y="120000"/>
                      <a:pt x="30000" y="120000"/>
                    </a:cubicBezTo>
                    <a:cubicBezTo>
                      <a:pt x="30000" y="76363"/>
                      <a:pt x="120000" y="54545"/>
                      <a:pt x="120000" y="0"/>
                    </a:cubicBezTo>
                    <a:cubicBezTo>
                      <a:pt x="90000" y="0"/>
                      <a:pt x="9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50" name="Google Shape;750;p22"/>
              <p:cNvSpPr/>
              <p:nvPr/>
            </p:nvSpPr>
            <p:spPr>
              <a:xfrm>
                <a:off x="-3798887" y="4484687"/>
                <a:ext cx="17400" cy="22200"/>
              </a:xfrm>
              <a:custGeom>
                <a:rect b="b" l="l" r="r" t="t"/>
                <a:pathLst>
                  <a:path extrusionOk="0" h="120000" w="120000">
                    <a:moveTo>
                      <a:pt x="48000" y="0"/>
                    </a:moveTo>
                    <a:cubicBezTo>
                      <a:pt x="24000" y="40000"/>
                      <a:pt x="0" y="60000"/>
                      <a:pt x="0" y="100000"/>
                    </a:cubicBezTo>
                    <a:cubicBezTo>
                      <a:pt x="0" y="100000"/>
                      <a:pt x="24000" y="120000"/>
                      <a:pt x="24000" y="120000"/>
                    </a:cubicBezTo>
                    <a:cubicBezTo>
                      <a:pt x="24000" y="120000"/>
                      <a:pt x="24000" y="120000"/>
                      <a:pt x="24000" y="120000"/>
                    </a:cubicBezTo>
                    <a:cubicBezTo>
                      <a:pt x="96000" y="120000"/>
                      <a:pt x="120000" y="80000"/>
                      <a:pt x="120000" y="20000"/>
                    </a:cubicBezTo>
                    <a:cubicBezTo>
                      <a:pt x="120000" y="20000"/>
                      <a:pt x="120000" y="20000"/>
                      <a:pt x="96000" y="20000"/>
                    </a:cubicBezTo>
                    <a:cubicBezTo>
                      <a:pt x="96000" y="20000"/>
                      <a:pt x="72000" y="20000"/>
                      <a:pt x="4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51" name="Google Shape;751;p22"/>
              <p:cNvSpPr/>
              <p:nvPr/>
            </p:nvSpPr>
            <p:spPr>
              <a:xfrm>
                <a:off x="-3822701" y="4397375"/>
                <a:ext cx="23700" cy="30300"/>
              </a:xfrm>
              <a:custGeom>
                <a:rect b="b" l="l" r="r" t="t"/>
                <a:pathLst>
                  <a:path extrusionOk="0" h="120000" w="120000">
                    <a:moveTo>
                      <a:pt x="0" y="0"/>
                    </a:moveTo>
                    <a:cubicBezTo>
                      <a:pt x="0" y="15000"/>
                      <a:pt x="0" y="30000"/>
                      <a:pt x="0" y="75000"/>
                    </a:cubicBezTo>
                    <a:cubicBezTo>
                      <a:pt x="0" y="75000"/>
                      <a:pt x="0" y="75000"/>
                      <a:pt x="0" y="75000"/>
                    </a:cubicBezTo>
                    <a:cubicBezTo>
                      <a:pt x="0" y="75000"/>
                      <a:pt x="20000" y="75000"/>
                      <a:pt x="20000" y="60000"/>
                    </a:cubicBezTo>
                    <a:cubicBezTo>
                      <a:pt x="20000" y="60000"/>
                      <a:pt x="40000" y="60000"/>
                      <a:pt x="40000" y="60000"/>
                    </a:cubicBezTo>
                    <a:cubicBezTo>
                      <a:pt x="40000" y="60000"/>
                      <a:pt x="60000" y="60000"/>
                      <a:pt x="60000" y="75000"/>
                    </a:cubicBezTo>
                    <a:cubicBezTo>
                      <a:pt x="60000" y="90000"/>
                      <a:pt x="100000" y="120000"/>
                      <a:pt x="120000" y="120000"/>
                    </a:cubicBezTo>
                    <a:cubicBezTo>
                      <a:pt x="120000" y="120000"/>
                      <a:pt x="120000" y="120000"/>
                      <a:pt x="120000" y="120000"/>
                    </a:cubicBezTo>
                    <a:cubicBezTo>
                      <a:pt x="120000" y="60000"/>
                      <a:pt x="60000" y="45000"/>
                      <a:pt x="40000" y="0"/>
                    </a:cubicBezTo>
                    <a:cubicBezTo>
                      <a:pt x="0" y="0"/>
                      <a:pt x="0"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52" name="Google Shape;752;p22"/>
              <p:cNvSpPr/>
              <p:nvPr/>
            </p:nvSpPr>
            <p:spPr>
              <a:xfrm>
                <a:off x="-3900487" y="4364037"/>
                <a:ext cx="33300" cy="41400"/>
              </a:xfrm>
              <a:custGeom>
                <a:rect b="b" l="l" r="r" t="t"/>
                <a:pathLst>
                  <a:path extrusionOk="0" h="120000" w="120000">
                    <a:moveTo>
                      <a:pt x="0" y="0"/>
                    </a:moveTo>
                    <a:cubicBezTo>
                      <a:pt x="0" y="0"/>
                      <a:pt x="66666" y="120000"/>
                      <a:pt x="93333" y="120000"/>
                    </a:cubicBezTo>
                    <a:cubicBezTo>
                      <a:pt x="106666" y="120000"/>
                      <a:pt x="120000" y="87272"/>
                      <a:pt x="120000" y="54545"/>
                    </a:cubicBezTo>
                    <a:cubicBezTo>
                      <a:pt x="106666" y="21818"/>
                      <a:pt x="66666" y="32727"/>
                      <a:pt x="26666" y="0"/>
                    </a:cubicBezTo>
                    <a:cubicBezTo>
                      <a:pt x="0" y="0"/>
                      <a:pt x="0"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53" name="Google Shape;753;p22"/>
              <p:cNvSpPr/>
              <p:nvPr/>
            </p:nvSpPr>
            <p:spPr>
              <a:xfrm>
                <a:off x="-3863976" y="4371975"/>
                <a:ext cx="7800" cy="0"/>
              </a:xfrm>
              <a:custGeom>
                <a:rect b="b" l="l" r="r" t="t"/>
                <a:pathLst>
                  <a:path extrusionOk="0" h="120000" w="120000">
                    <a:moveTo>
                      <a:pt x="60000" y="0"/>
                    </a:moveTo>
                    <a:cubicBezTo>
                      <a:pt x="60000" y="0"/>
                      <a:pt x="0" y="0"/>
                      <a:pt x="0" y="0"/>
                    </a:cubicBezTo>
                    <a:cubicBezTo>
                      <a:pt x="0" y="0"/>
                      <a:pt x="0" y="0"/>
                      <a:pt x="60000" y="0"/>
                    </a:cubicBezTo>
                    <a:cubicBezTo>
                      <a:pt x="60000" y="0"/>
                      <a:pt x="120000" y="0"/>
                      <a:pt x="120000" y="0"/>
                    </a:cubicBezTo>
                    <a:cubicBezTo>
                      <a:pt x="120000" y="0"/>
                      <a:pt x="12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54" name="Google Shape;754;p22"/>
              <p:cNvSpPr/>
              <p:nvPr/>
            </p:nvSpPr>
            <p:spPr>
              <a:xfrm>
                <a:off x="-3916362" y="3921125"/>
                <a:ext cx="65100" cy="109500"/>
              </a:xfrm>
              <a:custGeom>
                <a:rect b="b" l="l" r="r" t="t"/>
                <a:pathLst>
                  <a:path extrusionOk="0" h="120000" w="120000">
                    <a:moveTo>
                      <a:pt x="70588" y="0"/>
                    </a:moveTo>
                    <a:cubicBezTo>
                      <a:pt x="42352" y="0"/>
                      <a:pt x="0" y="53793"/>
                      <a:pt x="0" y="82758"/>
                    </a:cubicBezTo>
                    <a:cubicBezTo>
                      <a:pt x="0" y="103448"/>
                      <a:pt x="0" y="120000"/>
                      <a:pt x="28235" y="120000"/>
                    </a:cubicBezTo>
                    <a:cubicBezTo>
                      <a:pt x="77647" y="120000"/>
                      <a:pt x="120000" y="0"/>
                      <a:pt x="70588"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55" name="Google Shape;755;p22"/>
              <p:cNvSpPr/>
              <p:nvPr/>
            </p:nvSpPr>
            <p:spPr>
              <a:xfrm>
                <a:off x="-4257676" y="4116387"/>
                <a:ext cx="71400" cy="71400"/>
              </a:xfrm>
              <a:custGeom>
                <a:rect b="b" l="l" r="r" t="t"/>
                <a:pathLst>
                  <a:path extrusionOk="0" h="120000" w="120000">
                    <a:moveTo>
                      <a:pt x="101052" y="0"/>
                    </a:moveTo>
                    <a:cubicBezTo>
                      <a:pt x="82105" y="0"/>
                      <a:pt x="18947" y="50526"/>
                      <a:pt x="6315" y="50526"/>
                    </a:cubicBezTo>
                    <a:cubicBezTo>
                      <a:pt x="0" y="50526"/>
                      <a:pt x="6315" y="69473"/>
                      <a:pt x="6315" y="82105"/>
                    </a:cubicBezTo>
                    <a:cubicBezTo>
                      <a:pt x="6315" y="107368"/>
                      <a:pt x="18947" y="120000"/>
                      <a:pt x="44210" y="120000"/>
                    </a:cubicBezTo>
                    <a:cubicBezTo>
                      <a:pt x="69473" y="120000"/>
                      <a:pt x="120000" y="56842"/>
                      <a:pt x="120000" y="25263"/>
                    </a:cubicBezTo>
                    <a:cubicBezTo>
                      <a:pt x="120000" y="18947"/>
                      <a:pt x="113684" y="0"/>
                      <a:pt x="10105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56" name="Google Shape;756;p22"/>
              <p:cNvSpPr/>
              <p:nvPr/>
            </p:nvSpPr>
            <p:spPr>
              <a:xfrm>
                <a:off x="-4351337" y="4894262"/>
                <a:ext cx="49200" cy="52500"/>
              </a:xfrm>
              <a:custGeom>
                <a:rect b="b" l="l" r="r" t="t"/>
                <a:pathLst>
                  <a:path extrusionOk="0" h="120000" w="120000">
                    <a:moveTo>
                      <a:pt x="46153" y="0"/>
                    </a:moveTo>
                    <a:cubicBezTo>
                      <a:pt x="27692" y="0"/>
                      <a:pt x="0" y="17142"/>
                      <a:pt x="0" y="34285"/>
                    </a:cubicBezTo>
                    <a:cubicBezTo>
                      <a:pt x="0" y="59999"/>
                      <a:pt x="36923" y="42857"/>
                      <a:pt x="46153" y="68571"/>
                    </a:cubicBezTo>
                    <a:cubicBezTo>
                      <a:pt x="46153" y="77142"/>
                      <a:pt x="64615" y="102857"/>
                      <a:pt x="64615" y="102857"/>
                    </a:cubicBezTo>
                    <a:cubicBezTo>
                      <a:pt x="73846" y="102857"/>
                      <a:pt x="83076" y="119999"/>
                      <a:pt x="101538" y="119999"/>
                    </a:cubicBezTo>
                    <a:cubicBezTo>
                      <a:pt x="120000" y="119999"/>
                      <a:pt x="120000" y="119999"/>
                      <a:pt x="120000" y="119999"/>
                    </a:cubicBezTo>
                    <a:cubicBezTo>
                      <a:pt x="110769" y="111428"/>
                      <a:pt x="110769" y="102857"/>
                      <a:pt x="110769" y="94285"/>
                    </a:cubicBezTo>
                    <a:cubicBezTo>
                      <a:pt x="73846" y="94285"/>
                      <a:pt x="64615" y="42857"/>
                      <a:pt x="4615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57" name="Google Shape;757;p22"/>
              <p:cNvSpPr/>
              <p:nvPr/>
            </p:nvSpPr>
            <p:spPr>
              <a:xfrm>
                <a:off x="-4276726" y="4935537"/>
                <a:ext cx="18900" cy="18900"/>
              </a:xfrm>
              <a:custGeom>
                <a:rect b="b" l="l" r="r" t="t"/>
                <a:pathLst>
                  <a:path extrusionOk="0" h="120000" w="120000">
                    <a:moveTo>
                      <a:pt x="48000" y="0"/>
                    </a:moveTo>
                    <a:cubicBezTo>
                      <a:pt x="0" y="0"/>
                      <a:pt x="0" y="0"/>
                      <a:pt x="0" y="0"/>
                    </a:cubicBezTo>
                    <a:cubicBezTo>
                      <a:pt x="0" y="24000"/>
                      <a:pt x="0" y="24000"/>
                      <a:pt x="0" y="24000"/>
                    </a:cubicBezTo>
                    <a:cubicBezTo>
                      <a:pt x="0" y="72000"/>
                      <a:pt x="0" y="120000"/>
                      <a:pt x="48000" y="120000"/>
                    </a:cubicBezTo>
                    <a:cubicBezTo>
                      <a:pt x="72000" y="120000"/>
                      <a:pt x="120000" y="72000"/>
                      <a:pt x="120000" y="24000"/>
                    </a:cubicBezTo>
                    <a:cubicBezTo>
                      <a:pt x="96000" y="24000"/>
                      <a:pt x="72000" y="0"/>
                      <a:pt x="4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58" name="Google Shape;758;p22"/>
              <p:cNvSpPr/>
              <p:nvPr/>
            </p:nvSpPr>
            <p:spPr>
              <a:xfrm>
                <a:off x="-4543426" y="4878387"/>
                <a:ext cx="18900" cy="34800"/>
              </a:xfrm>
              <a:custGeom>
                <a:rect b="b" l="l" r="r" t="t"/>
                <a:pathLst>
                  <a:path extrusionOk="0" h="120000" w="120000">
                    <a:moveTo>
                      <a:pt x="72000" y="0"/>
                    </a:moveTo>
                    <a:cubicBezTo>
                      <a:pt x="0" y="0"/>
                      <a:pt x="0" y="0"/>
                      <a:pt x="0" y="0"/>
                    </a:cubicBezTo>
                    <a:cubicBezTo>
                      <a:pt x="0" y="13333"/>
                      <a:pt x="0" y="13333"/>
                      <a:pt x="0" y="13333"/>
                    </a:cubicBezTo>
                    <a:cubicBezTo>
                      <a:pt x="0" y="53333"/>
                      <a:pt x="96000" y="120000"/>
                      <a:pt x="120000" y="120000"/>
                    </a:cubicBezTo>
                    <a:cubicBezTo>
                      <a:pt x="120000" y="80000"/>
                      <a:pt x="96000" y="53333"/>
                      <a:pt x="72000" y="26666"/>
                    </a:cubicBezTo>
                    <a:cubicBezTo>
                      <a:pt x="72000" y="0"/>
                      <a:pt x="72000" y="0"/>
                      <a:pt x="72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59" name="Google Shape;759;p22"/>
              <p:cNvSpPr/>
              <p:nvPr/>
            </p:nvSpPr>
            <p:spPr>
              <a:xfrm>
                <a:off x="-4579937" y="4803775"/>
                <a:ext cx="30300" cy="30300"/>
              </a:xfrm>
              <a:custGeom>
                <a:rect b="b" l="l" r="r" t="t"/>
                <a:pathLst>
                  <a:path extrusionOk="0" h="120000" w="120000">
                    <a:moveTo>
                      <a:pt x="30000" y="0"/>
                    </a:moveTo>
                    <a:cubicBezTo>
                      <a:pt x="0" y="0"/>
                      <a:pt x="0" y="0"/>
                      <a:pt x="0" y="0"/>
                    </a:cubicBezTo>
                    <a:cubicBezTo>
                      <a:pt x="15000" y="0"/>
                      <a:pt x="15000" y="0"/>
                      <a:pt x="15000" y="0"/>
                    </a:cubicBezTo>
                    <a:cubicBezTo>
                      <a:pt x="15000" y="30000"/>
                      <a:pt x="60000" y="120000"/>
                      <a:pt x="90000" y="120000"/>
                    </a:cubicBezTo>
                    <a:cubicBezTo>
                      <a:pt x="120000" y="120000"/>
                      <a:pt x="45000" y="15000"/>
                      <a:pt x="3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60" name="Google Shape;760;p22"/>
              <p:cNvSpPr/>
              <p:nvPr/>
            </p:nvSpPr>
            <p:spPr>
              <a:xfrm>
                <a:off x="-3630612" y="3586162"/>
                <a:ext cx="68400" cy="109500"/>
              </a:xfrm>
              <a:custGeom>
                <a:rect b="b" l="l" r="r" t="t"/>
                <a:pathLst>
                  <a:path extrusionOk="0" h="120000" w="120000">
                    <a:moveTo>
                      <a:pt x="53333" y="0"/>
                    </a:moveTo>
                    <a:cubicBezTo>
                      <a:pt x="53333" y="0"/>
                      <a:pt x="0" y="28965"/>
                      <a:pt x="0" y="37241"/>
                    </a:cubicBezTo>
                    <a:cubicBezTo>
                      <a:pt x="0" y="41379"/>
                      <a:pt x="6666" y="49655"/>
                      <a:pt x="20000" y="49655"/>
                    </a:cubicBezTo>
                    <a:cubicBezTo>
                      <a:pt x="20000" y="49655"/>
                      <a:pt x="33333" y="45517"/>
                      <a:pt x="40000" y="45517"/>
                    </a:cubicBezTo>
                    <a:cubicBezTo>
                      <a:pt x="33333" y="41379"/>
                      <a:pt x="40000" y="37241"/>
                      <a:pt x="40000" y="33103"/>
                    </a:cubicBezTo>
                    <a:cubicBezTo>
                      <a:pt x="40000" y="41379"/>
                      <a:pt x="40000" y="49655"/>
                      <a:pt x="53333" y="49655"/>
                    </a:cubicBezTo>
                    <a:cubicBezTo>
                      <a:pt x="46666" y="70344"/>
                      <a:pt x="46666" y="70344"/>
                      <a:pt x="46666" y="70344"/>
                    </a:cubicBezTo>
                    <a:cubicBezTo>
                      <a:pt x="46666" y="70344"/>
                      <a:pt x="26666" y="91034"/>
                      <a:pt x="26666" y="91034"/>
                    </a:cubicBezTo>
                    <a:cubicBezTo>
                      <a:pt x="26666" y="99310"/>
                      <a:pt x="40000" y="115862"/>
                      <a:pt x="53333" y="115862"/>
                    </a:cubicBezTo>
                    <a:cubicBezTo>
                      <a:pt x="53333" y="107586"/>
                      <a:pt x="53333" y="107586"/>
                      <a:pt x="53333" y="107586"/>
                    </a:cubicBezTo>
                    <a:cubicBezTo>
                      <a:pt x="53333" y="111724"/>
                      <a:pt x="53333" y="120000"/>
                      <a:pt x="60000" y="120000"/>
                    </a:cubicBezTo>
                    <a:cubicBezTo>
                      <a:pt x="86666" y="120000"/>
                      <a:pt x="100000" y="74482"/>
                      <a:pt x="106666" y="49655"/>
                    </a:cubicBezTo>
                    <a:cubicBezTo>
                      <a:pt x="106666" y="53793"/>
                      <a:pt x="106666" y="53793"/>
                      <a:pt x="113333" y="53793"/>
                    </a:cubicBezTo>
                    <a:cubicBezTo>
                      <a:pt x="113333" y="53793"/>
                      <a:pt x="120000" y="49655"/>
                      <a:pt x="120000" y="49655"/>
                    </a:cubicBezTo>
                    <a:cubicBezTo>
                      <a:pt x="120000" y="45517"/>
                      <a:pt x="120000" y="41379"/>
                      <a:pt x="120000" y="37241"/>
                    </a:cubicBezTo>
                    <a:cubicBezTo>
                      <a:pt x="106666" y="24827"/>
                      <a:pt x="106666" y="24827"/>
                      <a:pt x="106666" y="24827"/>
                    </a:cubicBezTo>
                    <a:cubicBezTo>
                      <a:pt x="100000" y="24827"/>
                      <a:pt x="106666" y="16551"/>
                      <a:pt x="106666" y="12413"/>
                    </a:cubicBezTo>
                    <a:cubicBezTo>
                      <a:pt x="80000" y="12413"/>
                      <a:pt x="73333" y="0"/>
                      <a:pt x="5333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61" name="Google Shape;761;p22"/>
              <p:cNvSpPr/>
              <p:nvPr/>
            </p:nvSpPr>
            <p:spPr>
              <a:xfrm>
                <a:off x="-3551237" y="3563937"/>
                <a:ext cx="77700" cy="63600"/>
              </a:xfrm>
              <a:custGeom>
                <a:rect b="b" l="l" r="r" t="t"/>
                <a:pathLst>
                  <a:path extrusionOk="0" h="120000" w="120000">
                    <a:moveTo>
                      <a:pt x="85714" y="0"/>
                    </a:moveTo>
                    <a:cubicBezTo>
                      <a:pt x="68571" y="0"/>
                      <a:pt x="62857" y="28235"/>
                      <a:pt x="40000" y="28235"/>
                    </a:cubicBezTo>
                    <a:cubicBezTo>
                      <a:pt x="40000" y="28235"/>
                      <a:pt x="34285" y="28235"/>
                      <a:pt x="34285" y="28235"/>
                    </a:cubicBezTo>
                    <a:cubicBezTo>
                      <a:pt x="0" y="63529"/>
                      <a:pt x="0" y="63529"/>
                      <a:pt x="0" y="63529"/>
                    </a:cubicBezTo>
                    <a:cubicBezTo>
                      <a:pt x="0" y="70588"/>
                      <a:pt x="5714" y="77647"/>
                      <a:pt x="17142" y="84705"/>
                    </a:cubicBezTo>
                    <a:cubicBezTo>
                      <a:pt x="11428" y="98823"/>
                      <a:pt x="17142" y="120000"/>
                      <a:pt x="22857" y="120000"/>
                    </a:cubicBezTo>
                    <a:cubicBezTo>
                      <a:pt x="45714" y="120000"/>
                      <a:pt x="45714" y="84705"/>
                      <a:pt x="62857" y="63529"/>
                    </a:cubicBezTo>
                    <a:cubicBezTo>
                      <a:pt x="68571" y="63529"/>
                      <a:pt x="74285" y="77647"/>
                      <a:pt x="85714" y="77647"/>
                    </a:cubicBezTo>
                    <a:cubicBezTo>
                      <a:pt x="102857" y="77647"/>
                      <a:pt x="120000" y="0"/>
                      <a:pt x="8571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62" name="Google Shape;762;p22"/>
              <p:cNvSpPr/>
              <p:nvPr/>
            </p:nvSpPr>
            <p:spPr>
              <a:xfrm>
                <a:off x="-3592512" y="3278187"/>
                <a:ext cx="330300" cy="324000"/>
              </a:xfrm>
              <a:custGeom>
                <a:rect b="b" l="l" r="r" t="t"/>
                <a:pathLst>
                  <a:path extrusionOk="0" h="120000" w="120000">
                    <a:moveTo>
                      <a:pt x="110454" y="0"/>
                    </a:moveTo>
                    <a:cubicBezTo>
                      <a:pt x="109090" y="0"/>
                      <a:pt x="109090" y="4186"/>
                      <a:pt x="110454" y="4186"/>
                    </a:cubicBezTo>
                    <a:cubicBezTo>
                      <a:pt x="111818" y="4186"/>
                      <a:pt x="111818" y="4186"/>
                      <a:pt x="111818" y="4186"/>
                    </a:cubicBezTo>
                    <a:cubicBezTo>
                      <a:pt x="110454" y="5581"/>
                      <a:pt x="109090" y="5581"/>
                      <a:pt x="109090" y="5581"/>
                    </a:cubicBezTo>
                    <a:cubicBezTo>
                      <a:pt x="107727" y="5581"/>
                      <a:pt x="107727" y="2790"/>
                      <a:pt x="106363" y="2790"/>
                    </a:cubicBezTo>
                    <a:cubicBezTo>
                      <a:pt x="102272" y="2790"/>
                      <a:pt x="98181" y="13953"/>
                      <a:pt x="98181" y="19534"/>
                    </a:cubicBezTo>
                    <a:cubicBezTo>
                      <a:pt x="98181" y="22325"/>
                      <a:pt x="99545" y="22325"/>
                      <a:pt x="99545" y="25116"/>
                    </a:cubicBezTo>
                    <a:cubicBezTo>
                      <a:pt x="99545" y="40465"/>
                      <a:pt x="87272" y="60000"/>
                      <a:pt x="79090" y="62790"/>
                    </a:cubicBezTo>
                    <a:cubicBezTo>
                      <a:pt x="75000" y="65581"/>
                      <a:pt x="73636" y="69767"/>
                      <a:pt x="68181" y="69767"/>
                    </a:cubicBezTo>
                    <a:cubicBezTo>
                      <a:pt x="66818" y="69767"/>
                      <a:pt x="65454" y="68372"/>
                      <a:pt x="65454" y="66976"/>
                    </a:cubicBezTo>
                    <a:cubicBezTo>
                      <a:pt x="65454" y="65581"/>
                      <a:pt x="66818" y="64186"/>
                      <a:pt x="68181" y="62790"/>
                    </a:cubicBezTo>
                    <a:cubicBezTo>
                      <a:pt x="66818" y="62790"/>
                      <a:pt x="61363" y="73953"/>
                      <a:pt x="61363" y="73953"/>
                    </a:cubicBezTo>
                    <a:cubicBezTo>
                      <a:pt x="58636" y="73953"/>
                      <a:pt x="55909" y="87906"/>
                      <a:pt x="49090" y="87906"/>
                    </a:cubicBezTo>
                    <a:cubicBezTo>
                      <a:pt x="25909" y="87906"/>
                      <a:pt x="25909" y="87906"/>
                      <a:pt x="25909" y="87906"/>
                    </a:cubicBezTo>
                    <a:cubicBezTo>
                      <a:pt x="16363" y="87906"/>
                      <a:pt x="12272" y="99069"/>
                      <a:pt x="5454" y="106046"/>
                    </a:cubicBezTo>
                    <a:cubicBezTo>
                      <a:pt x="4090" y="107441"/>
                      <a:pt x="0" y="107441"/>
                      <a:pt x="0" y="108837"/>
                    </a:cubicBezTo>
                    <a:cubicBezTo>
                      <a:pt x="0" y="111627"/>
                      <a:pt x="2727" y="111627"/>
                      <a:pt x="5454" y="111627"/>
                    </a:cubicBezTo>
                    <a:cubicBezTo>
                      <a:pt x="13636" y="111627"/>
                      <a:pt x="20454" y="107441"/>
                      <a:pt x="24545" y="104651"/>
                    </a:cubicBezTo>
                    <a:cubicBezTo>
                      <a:pt x="25909" y="104651"/>
                      <a:pt x="27272" y="104651"/>
                      <a:pt x="27272" y="104651"/>
                    </a:cubicBezTo>
                    <a:cubicBezTo>
                      <a:pt x="28636" y="104651"/>
                      <a:pt x="28636" y="104651"/>
                      <a:pt x="28636" y="104651"/>
                    </a:cubicBezTo>
                    <a:cubicBezTo>
                      <a:pt x="30000" y="104651"/>
                      <a:pt x="30000" y="104651"/>
                      <a:pt x="30000" y="104651"/>
                    </a:cubicBezTo>
                    <a:cubicBezTo>
                      <a:pt x="31363" y="104651"/>
                      <a:pt x="32727" y="104651"/>
                      <a:pt x="32727" y="103255"/>
                    </a:cubicBezTo>
                    <a:cubicBezTo>
                      <a:pt x="34090" y="103255"/>
                      <a:pt x="35454" y="99069"/>
                      <a:pt x="36818" y="99069"/>
                    </a:cubicBezTo>
                    <a:cubicBezTo>
                      <a:pt x="42272" y="99069"/>
                      <a:pt x="43636" y="101860"/>
                      <a:pt x="49090" y="103255"/>
                    </a:cubicBezTo>
                    <a:cubicBezTo>
                      <a:pt x="49090" y="106046"/>
                      <a:pt x="47727" y="108837"/>
                      <a:pt x="47727" y="111627"/>
                    </a:cubicBezTo>
                    <a:cubicBezTo>
                      <a:pt x="47727" y="113023"/>
                      <a:pt x="46363" y="115813"/>
                      <a:pt x="47727" y="115813"/>
                    </a:cubicBezTo>
                    <a:cubicBezTo>
                      <a:pt x="50454" y="115813"/>
                      <a:pt x="49090" y="118604"/>
                      <a:pt x="53181" y="120000"/>
                    </a:cubicBezTo>
                    <a:cubicBezTo>
                      <a:pt x="54545" y="115813"/>
                      <a:pt x="58636" y="107441"/>
                      <a:pt x="61363" y="107441"/>
                    </a:cubicBezTo>
                    <a:cubicBezTo>
                      <a:pt x="62727" y="107441"/>
                      <a:pt x="64090" y="107441"/>
                      <a:pt x="65454" y="107441"/>
                    </a:cubicBezTo>
                    <a:cubicBezTo>
                      <a:pt x="65454" y="107441"/>
                      <a:pt x="61363" y="101860"/>
                      <a:pt x="61363" y="100465"/>
                    </a:cubicBezTo>
                    <a:cubicBezTo>
                      <a:pt x="61363" y="99069"/>
                      <a:pt x="62727" y="96279"/>
                      <a:pt x="64090" y="96279"/>
                    </a:cubicBezTo>
                    <a:cubicBezTo>
                      <a:pt x="66818" y="96279"/>
                      <a:pt x="66818" y="104651"/>
                      <a:pt x="75000" y="104651"/>
                    </a:cubicBezTo>
                    <a:cubicBezTo>
                      <a:pt x="77727" y="104651"/>
                      <a:pt x="80454" y="101860"/>
                      <a:pt x="81818" y="99069"/>
                    </a:cubicBezTo>
                    <a:cubicBezTo>
                      <a:pt x="85909" y="99069"/>
                      <a:pt x="85909" y="99069"/>
                      <a:pt x="85909" y="99069"/>
                    </a:cubicBezTo>
                    <a:cubicBezTo>
                      <a:pt x="85909" y="99069"/>
                      <a:pt x="87272" y="100465"/>
                      <a:pt x="88636" y="100465"/>
                    </a:cubicBezTo>
                    <a:cubicBezTo>
                      <a:pt x="90000" y="94883"/>
                      <a:pt x="92727" y="93488"/>
                      <a:pt x="98181" y="89302"/>
                    </a:cubicBezTo>
                    <a:cubicBezTo>
                      <a:pt x="98181" y="93488"/>
                      <a:pt x="96818" y="93488"/>
                      <a:pt x="98181" y="97674"/>
                    </a:cubicBezTo>
                    <a:cubicBezTo>
                      <a:pt x="102272" y="94883"/>
                      <a:pt x="102272" y="90697"/>
                      <a:pt x="106363" y="87906"/>
                    </a:cubicBezTo>
                    <a:cubicBezTo>
                      <a:pt x="106363" y="85116"/>
                      <a:pt x="105000" y="83720"/>
                      <a:pt x="105000" y="79534"/>
                    </a:cubicBezTo>
                    <a:cubicBezTo>
                      <a:pt x="105000" y="73953"/>
                      <a:pt x="109090" y="71162"/>
                      <a:pt x="109090" y="66976"/>
                    </a:cubicBezTo>
                    <a:cubicBezTo>
                      <a:pt x="109090" y="61395"/>
                      <a:pt x="107727" y="47441"/>
                      <a:pt x="111818" y="46046"/>
                    </a:cubicBezTo>
                    <a:cubicBezTo>
                      <a:pt x="111818" y="46046"/>
                      <a:pt x="111818" y="46046"/>
                      <a:pt x="113181" y="46046"/>
                    </a:cubicBezTo>
                    <a:cubicBezTo>
                      <a:pt x="113181" y="46046"/>
                      <a:pt x="113181" y="46046"/>
                      <a:pt x="113181" y="46046"/>
                    </a:cubicBezTo>
                    <a:cubicBezTo>
                      <a:pt x="113181" y="46046"/>
                      <a:pt x="113181" y="46046"/>
                      <a:pt x="113181" y="46046"/>
                    </a:cubicBezTo>
                    <a:cubicBezTo>
                      <a:pt x="114545" y="46046"/>
                      <a:pt x="114545" y="44651"/>
                      <a:pt x="114545" y="44651"/>
                    </a:cubicBezTo>
                    <a:cubicBezTo>
                      <a:pt x="114545" y="41860"/>
                      <a:pt x="114545" y="41860"/>
                      <a:pt x="114545" y="41860"/>
                    </a:cubicBezTo>
                    <a:cubicBezTo>
                      <a:pt x="114545" y="36279"/>
                      <a:pt x="120000" y="34883"/>
                      <a:pt x="120000" y="27906"/>
                    </a:cubicBezTo>
                    <a:cubicBezTo>
                      <a:pt x="120000" y="20930"/>
                      <a:pt x="114545" y="18139"/>
                      <a:pt x="114545" y="11162"/>
                    </a:cubicBezTo>
                    <a:cubicBezTo>
                      <a:pt x="114545" y="8372"/>
                      <a:pt x="115909" y="5581"/>
                      <a:pt x="114545" y="2790"/>
                    </a:cubicBezTo>
                    <a:cubicBezTo>
                      <a:pt x="114545" y="1395"/>
                      <a:pt x="113181" y="0"/>
                      <a:pt x="11045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63" name="Google Shape;763;p22"/>
              <p:cNvSpPr/>
              <p:nvPr/>
            </p:nvSpPr>
            <p:spPr>
              <a:xfrm>
                <a:off x="-3325812" y="3098800"/>
                <a:ext cx="171300" cy="173100"/>
              </a:xfrm>
              <a:custGeom>
                <a:rect b="b" l="l" r="r" t="t"/>
                <a:pathLst>
                  <a:path extrusionOk="0" h="120000" w="120000">
                    <a:moveTo>
                      <a:pt x="44347" y="0"/>
                    </a:moveTo>
                    <a:cubicBezTo>
                      <a:pt x="41739" y="2608"/>
                      <a:pt x="39130" y="5217"/>
                      <a:pt x="39130" y="13043"/>
                    </a:cubicBezTo>
                    <a:cubicBezTo>
                      <a:pt x="39130" y="15652"/>
                      <a:pt x="41739" y="18260"/>
                      <a:pt x="41739" y="20869"/>
                    </a:cubicBezTo>
                    <a:cubicBezTo>
                      <a:pt x="41739" y="31304"/>
                      <a:pt x="36521" y="65217"/>
                      <a:pt x="26086" y="65217"/>
                    </a:cubicBezTo>
                    <a:cubicBezTo>
                      <a:pt x="23478" y="65217"/>
                      <a:pt x="20869" y="65217"/>
                      <a:pt x="20869" y="65217"/>
                    </a:cubicBezTo>
                    <a:cubicBezTo>
                      <a:pt x="18260" y="65217"/>
                      <a:pt x="18260" y="65217"/>
                      <a:pt x="18260" y="65217"/>
                    </a:cubicBezTo>
                    <a:cubicBezTo>
                      <a:pt x="18260" y="67826"/>
                      <a:pt x="18260" y="67826"/>
                      <a:pt x="18260" y="67826"/>
                    </a:cubicBezTo>
                    <a:cubicBezTo>
                      <a:pt x="18260" y="65217"/>
                      <a:pt x="15652" y="65217"/>
                      <a:pt x="13043" y="62608"/>
                    </a:cubicBezTo>
                    <a:cubicBezTo>
                      <a:pt x="13043" y="70434"/>
                      <a:pt x="13043" y="70434"/>
                      <a:pt x="13043" y="70434"/>
                    </a:cubicBezTo>
                    <a:cubicBezTo>
                      <a:pt x="13043" y="75652"/>
                      <a:pt x="0" y="83478"/>
                      <a:pt x="0" y="91304"/>
                    </a:cubicBezTo>
                    <a:cubicBezTo>
                      <a:pt x="0" y="96521"/>
                      <a:pt x="5217" y="96521"/>
                      <a:pt x="5217" y="101739"/>
                    </a:cubicBezTo>
                    <a:cubicBezTo>
                      <a:pt x="5217" y="120000"/>
                      <a:pt x="5217" y="120000"/>
                      <a:pt x="5217" y="120000"/>
                    </a:cubicBezTo>
                    <a:cubicBezTo>
                      <a:pt x="7826" y="120000"/>
                      <a:pt x="7826" y="120000"/>
                      <a:pt x="7826" y="120000"/>
                    </a:cubicBezTo>
                    <a:cubicBezTo>
                      <a:pt x="15652" y="114782"/>
                      <a:pt x="20869" y="117391"/>
                      <a:pt x="26086" y="106956"/>
                    </a:cubicBezTo>
                    <a:cubicBezTo>
                      <a:pt x="23478" y="104347"/>
                      <a:pt x="13043" y="104347"/>
                      <a:pt x="13043" y="96521"/>
                    </a:cubicBezTo>
                    <a:cubicBezTo>
                      <a:pt x="13043" y="88695"/>
                      <a:pt x="15652" y="86086"/>
                      <a:pt x="18260" y="86086"/>
                    </a:cubicBezTo>
                    <a:cubicBezTo>
                      <a:pt x="23478" y="86086"/>
                      <a:pt x="28695" y="88695"/>
                      <a:pt x="33913" y="88695"/>
                    </a:cubicBezTo>
                    <a:cubicBezTo>
                      <a:pt x="33913" y="86086"/>
                      <a:pt x="36521" y="83478"/>
                      <a:pt x="39130" y="83478"/>
                    </a:cubicBezTo>
                    <a:cubicBezTo>
                      <a:pt x="52173" y="91304"/>
                      <a:pt x="60000" y="93913"/>
                      <a:pt x="70434" y="101739"/>
                    </a:cubicBezTo>
                    <a:cubicBezTo>
                      <a:pt x="75652" y="91304"/>
                      <a:pt x="80869" y="73043"/>
                      <a:pt x="96521" y="73043"/>
                    </a:cubicBezTo>
                    <a:cubicBezTo>
                      <a:pt x="106956" y="73043"/>
                      <a:pt x="112173" y="70434"/>
                      <a:pt x="120000" y="65217"/>
                    </a:cubicBezTo>
                    <a:cubicBezTo>
                      <a:pt x="114782" y="62608"/>
                      <a:pt x="109565" y="57391"/>
                      <a:pt x="109565" y="52173"/>
                    </a:cubicBezTo>
                    <a:cubicBezTo>
                      <a:pt x="109565" y="49565"/>
                      <a:pt x="112173" y="46956"/>
                      <a:pt x="114782" y="41739"/>
                    </a:cubicBezTo>
                    <a:cubicBezTo>
                      <a:pt x="112173" y="41739"/>
                      <a:pt x="112173" y="41739"/>
                      <a:pt x="112173" y="41739"/>
                    </a:cubicBezTo>
                    <a:cubicBezTo>
                      <a:pt x="106956" y="41739"/>
                      <a:pt x="104347" y="44347"/>
                      <a:pt x="99130" y="44347"/>
                    </a:cubicBezTo>
                    <a:cubicBezTo>
                      <a:pt x="70434" y="44347"/>
                      <a:pt x="62608" y="15652"/>
                      <a:pt x="4434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64" name="Google Shape;764;p22"/>
              <p:cNvSpPr/>
              <p:nvPr/>
            </p:nvSpPr>
            <p:spPr>
              <a:xfrm>
                <a:off x="-3160713" y="3143250"/>
                <a:ext cx="30300" cy="30300"/>
              </a:xfrm>
              <a:custGeom>
                <a:rect b="b" l="l" r="r" t="t"/>
                <a:pathLst>
                  <a:path extrusionOk="0" h="120000" w="120000">
                    <a:moveTo>
                      <a:pt x="105000" y="0"/>
                    </a:moveTo>
                    <a:cubicBezTo>
                      <a:pt x="75000" y="0"/>
                      <a:pt x="30000" y="45000"/>
                      <a:pt x="15000" y="75000"/>
                    </a:cubicBezTo>
                    <a:cubicBezTo>
                      <a:pt x="15000" y="90000"/>
                      <a:pt x="0" y="120000"/>
                      <a:pt x="15000" y="120000"/>
                    </a:cubicBezTo>
                    <a:cubicBezTo>
                      <a:pt x="60000" y="120000"/>
                      <a:pt x="105000" y="45000"/>
                      <a:pt x="120000" y="15000"/>
                    </a:cubicBezTo>
                    <a:cubicBezTo>
                      <a:pt x="105000" y="0"/>
                      <a:pt x="105000" y="0"/>
                      <a:pt x="105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65" name="Google Shape;765;p22"/>
              <p:cNvSpPr/>
              <p:nvPr/>
            </p:nvSpPr>
            <p:spPr>
              <a:xfrm>
                <a:off x="-3135313" y="3143250"/>
                <a:ext cx="4800" cy="0"/>
              </a:xfrm>
              <a:custGeom>
                <a:rect b="b" l="l" r="r" t="t"/>
                <a:pathLst>
                  <a:path extrusionOk="0" h="120000" w="120000">
                    <a:moveTo>
                      <a:pt x="0" y="0"/>
                    </a:moveTo>
                    <a:lnTo>
                      <a:pt x="0" y="0"/>
                    </a:lnTo>
                    <a:lnTo>
                      <a:pt x="120000" y="0"/>
                    </a:lnTo>
                    <a:lnTo>
                      <a:pt x="0"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66" name="Google Shape;766;p22"/>
              <p:cNvSpPr/>
              <p:nvPr/>
            </p:nvSpPr>
            <p:spPr>
              <a:xfrm>
                <a:off x="-3135313" y="3143250"/>
                <a:ext cx="4800" cy="0"/>
              </a:xfrm>
              <a:custGeom>
                <a:rect b="b" l="l" r="r" t="t"/>
                <a:pathLst>
                  <a:path extrusionOk="0" h="120000" w="120000">
                    <a:moveTo>
                      <a:pt x="0" y="0"/>
                    </a:moveTo>
                    <a:lnTo>
                      <a:pt x="0" y="0"/>
                    </a:lnTo>
                    <a:lnTo>
                      <a:pt x="120000" y="0"/>
                    </a:lnTo>
                    <a:lnTo>
                      <a:pt x="0" y="0"/>
                    </a:ln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67" name="Google Shape;767;p22"/>
              <p:cNvSpPr/>
              <p:nvPr/>
            </p:nvSpPr>
            <p:spPr>
              <a:xfrm>
                <a:off x="-3101975" y="3098800"/>
                <a:ext cx="38100" cy="33300"/>
              </a:xfrm>
              <a:custGeom>
                <a:rect b="b" l="l" r="r" t="t"/>
                <a:pathLst>
                  <a:path extrusionOk="0" h="120000" w="120000">
                    <a:moveTo>
                      <a:pt x="120000" y="0"/>
                    </a:moveTo>
                    <a:cubicBezTo>
                      <a:pt x="120000" y="0"/>
                      <a:pt x="120000" y="0"/>
                      <a:pt x="108000" y="0"/>
                    </a:cubicBezTo>
                    <a:cubicBezTo>
                      <a:pt x="96000" y="0"/>
                      <a:pt x="84000" y="0"/>
                      <a:pt x="72000" y="0"/>
                    </a:cubicBezTo>
                    <a:cubicBezTo>
                      <a:pt x="36000" y="0"/>
                      <a:pt x="0" y="93333"/>
                      <a:pt x="0" y="93333"/>
                    </a:cubicBezTo>
                    <a:cubicBezTo>
                      <a:pt x="0" y="120000"/>
                      <a:pt x="0" y="120000"/>
                      <a:pt x="0" y="120000"/>
                    </a:cubicBezTo>
                    <a:cubicBezTo>
                      <a:pt x="48000" y="120000"/>
                      <a:pt x="48000" y="26666"/>
                      <a:pt x="120000" y="26666"/>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68" name="Google Shape;768;p22"/>
              <p:cNvSpPr/>
              <p:nvPr/>
            </p:nvSpPr>
            <p:spPr>
              <a:xfrm>
                <a:off x="-3030538" y="3060700"/>
                <a:ext cx="18900" cy="27000"/>
              </a:xfrm>
              <a:custGeom>
                <a:rect b="b" l="l" r="r" t="t"/>
                <a:pathLst>
                  <a:path extrusionOk="0" h="120000" w="120000">
                    <a:moveTo>
                      <a:pt x="120000" y="0"/>
                    </a:moveTo>
                    <a:cubicBezTo>
                      <a:pt x="96000" y="0"/>
                      <a:pt x="24000" y="0"/>
                      <a:pt x="24000" y="34285"/>
                    </a:cubicBezTo>
                    <a:cubicBezTo>
                      <a:pt x="0" y="51428"/>
                      <a:pt x="24000" y="85714"/>
                      <a:pt x="0" y="85714"/>
                    </a:cubicBezTo>
                    <a:cubicBezTo>
                      <a:pt x="0" y="85714"/>
                      <a:pt x="0" y="119999"/>
                      <a:pt x="0" y="119999"/>
                    </a:cubicBezTo>
                    <a:cubicBezTo>
                      <a:pt x="48000" y="119999"/>
                      <a:pt x="120000" y="34285"/>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69" name="Google Shape;769;p22"/>
              <p:cNvSpPr/>
              <p:nvPr/>
            </p:nvSpPr>
            <p:spPr>
              <a:xfrm>
                <a:off x="-3270250" y="2681288"/>
                <a:ext cx="82500" cy="390600"/>
              </a:xfrm>
              <a:custGeom>
                <a:rect b="b" l="l" r="r" t="t"/>
                <a:pathLst>
                  <a:path extrusionOk="0" h="120000" w="120000">
                    <a:moveTo>
                      <a:pt x="43636" y="0"/>
                    </a:moveTo>
                    <a:cubicBezTo>
                      <a:pt x="32727" y="0"/>
                      <a:pt x="32727" y="0"/>
                      <a:pt x="32727" y="0"/>
                    </a:cubicBezTo>
                    <a:cubicBezTo>
                      <a:pt x="32727" y="8076"/>
                      <a:pt x="32727" y="8076"/>
                      <a:pt x="32727" y="8076"/>
                    </a:cubicBezTo>
                    <a:cubicBezTo>
                      <a:pt x="32727" y="10384"/>
                      <a:pt x="27272" y="10384"/>
                      <a:pt x="27272" y="12692"/>
                    </a:cubicBezTo>
                    <a:cubicBezTo>
                      <a:pt x="5454" y="13846"/>
                      <a:pt x="0" y="24230"/>
                      <a:pt x="0" y="32307"/>
                    </a:cubicBezTo>
                    <a:cubicBezTo>
                      <a:pt x="0" y="38076"/>
                      <a:pt x="21818" y="40384"/>
                      <a:pt x="21818" y="46153"/>
                    </a:cubicBezTo>
                    <a:cubicBezTo>
                      <a:pt x="21818" y="69230"/>
                      <a:pt x="21818" y="69230"/>
                      <a:pt x="21818" y="69230"/>
                    </a:cubicBezTo>
                    <a:cubicBezTo>
                      <a:pt x="21818" y="73846"/>
                      <a:pt x="10909" y="75000"/>
                      <a:pt x="10909" y="80769"/>
                    </a:cubicBezTo>
                    <a:cubicBezTo>
                      <a:pt x="10909" y="85384"/>
                      <a:pt x="21818" y="86538"/>
                      <a:pt x="21818" y="91153"/>
                    </a:cubicBezTo>
                    <a:cubicBezTo>
                      <a:pt x="21818" y="96923"/>
                      <a:pt x="16363" y="101538"/>
                      <a:pt x="16363" y="108461"/>
                    </a:cubicBezTo>
                    <a:cubicBezTo>
                      <a:pt x="16363" y="110769"/>
                      <a:pt x="10909" y="120000"/>
                      <a:pt x="16363" y="120000"/>
                    </a:cubicBezTo>
                    <a:cubicBezTo>
                      <a:pt x="32727" y="120000"/>
                      <a:pt x="32727" y="111923"/>
                      <a:pt x="54545" y="111923"/>
                    </a:cubicBezTo>
                    <a:cubicBezTo>
                      <a:pt x="65454" y="111923"/>
                      <a:pt x="65454" y="111923"/>
                      <a:pt x="65454" y="111923"/>
                    </a:cubicBezTo>
                    <a:cubicBezTo>
                      <a:pt x="70909" y="113076"/>
                      <a:pt x="76363" y="115384"/>
                      <a:pt x="81818" y="115384"/>
                    </a:cubicBezTo>
                    <a:cubicBezTo>
                      <a:pt x="81818" y="115384"/>
                      <a:pt x="81818" y="115384"/>
                      <a:pt x="81818" y="115384"/>
                    </a:cubicBezTo>
                    <a:cubicBezTo>
                      <a:pt x="87272" y="115384"/>
                      <a:pt x="87272" y="115384"/>
                      <a:pt x="87272" y="115384"/>
                    </a:cubicBezTo>
                    <a:cubicBezTo>
                      <a:pt x="76363" y="108461"/>
                      <a:pt x="43636" y="103846"/>
                      <a:pt x="43636" y="95769"/>
                    </a:cubicBezTo>
                    <a:cubicBezTo>
                      <a:pt x="43636" y="85384"/>
                      <a:pt x="49090" y="72692"/>
                      <a:pt x="87272" y="72692"/>
                    </a:cubicBezTo>
                    <a:cubicBezTo>
                      <a:pt x="103636" y="72692"/>
                      <a:pt x="114545" y="75000"/>
                      <a:pt x="120000" y="78461"/>
                    </a:cubicBezTo>
                    <a:cubicBezTo>
                      <a:pt x="109090" y="69230"/>
                      <a:pt x="92727" y="61153"/>
                      <a:pt x="76363" y="51923"/>
                    </a:cubicBezTo>
                    <a:cubicBezTo>
                      <a:pt x="76363" y="49615"/>
                      <a:pt x="65454" y="45000"/>
                      <a:pt x="70909" y="41538"/>
                    </a:cubicBezTo>
                    <a:cubicBezTo>
                      <a:pt x="70909" y="32307"/>
                      <a:pt x="70909" y="32307"/>
                      <a:pt x="70909" y="32307"/>
                    </a:cubicBezTo>
                    <a:cubicBezTo>
                      <a:pt x="60000" y="26538"/>
                      <a:pt x="70909" y="23076"/>
                      <a:pt x="65454" y="17307"/>
                    </a:cubicBezTo>
                    <a:cubicBezTo>
                      <a:pt x="60000" y="12692"/>
                      <a:pt x="43636" y="8076"/>
                      <a:pt x="4363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70" name="Google Shape;770;p22"/>
              <p:cNvSpPr/>
              <p:nvPr/>
            </p:nvSpPr>
            <p:spPr>
              <a:xfrm>
                <a:off x="-5943601" y="1328737"/>
                <a:ext cx="519000" cy="458700"/>
              </a:xfrm>
              <a:custGeom>
                <a:rect b="b" l="l" r="r" t="t"/>
                <a:pathLst>
                  <a:path extrusionOk="0" h="120000" w="120000">
                    <a:moveTo>
                      <a:pt x="110434" y="0"/>
                    </a:moveTo>
                    <a:cubicBezTo>
                      <a:pt x="98260" y="0"/>
                      <a:pt x="86956" y="18688"/>
                      <a:pt x="73913" y="18688"/>
                    </a:cubicBezTo>
                    <a:cubicBezTo>
                      <a:pt x="71304" y="18688"/>
                      <a:pt x="69565" y="14754"/>
                      <a:pt x="66956" y="14754"/>
                    </a:cubicBezTo>
                    <a:cubicBezTo>
                      <a:pt x="62608" y="14754"/>
                      <a:pt x="62608" y="18688"/>
                      <a:pt x="59130" y="18688"/>
                    </a:cubicBezTo>
                    <a:cubicBezTo>
                      <a:pt x="50434" y="18688"/>
                      <a:pt x="43478" y="34426"/>
                      <a:pt x="37391" y="34426"/>
                    </a:cubicBezTo>
                    <a:cubicBezTo>
                      <a:pt x="33913" y="34426"/>
                      <a:pt x="31304" y="36393"/>
                      <a:pt x="27826" y="36393"/>
                    </a:cubicBezTo>
                    <a:cubicBezTo>
                      <a:pt x="26086" y="36393"/>
                      <a:pt x="26086" y="38360"/>
                      <a:pt x="26086" y="40327"/>
                    </a:cubicBezTo>
                    <a:cubicBezTo>
                      <a:pt x="26086" y="42295"/>
                      <a:pt x="26956" y="43278"/>
                      <a:pt x="26956" y="46229"/>
                    </a:cubicBezTo>
                    <a:cubicBezTo>
                      <a:pt x="26956" y="55081"/>
                      <a:pt x="14782" y="60000"/>
                      <a:pt x="14782" y="64918"/>
                    </a:cubicBezTo>
                    <a:cubicBezTo>
                      <a:pt x="14782" y="67868"/>
                      <a:pt x="18260" y="68852"/>
                      <a:pt x="18260" y="72786"/>
                    </a:cubicBezTo>
                    <a:cubicBezTo>
                      <a:pt x="14782" y="73770"/>
                      <a:pt x="6956" y="75737"/>
                      <a:pt x="6956" y="81639"/>
                    </a:cubicBezTo>
                    <a:cubicBezTo>
                      <a:pt x="6956" y="86557"/>
                      <a:pt x="6956" y="86557"/>
                      <a:pt x="6956" y="86557"/>
                    </a:cubicBezTo>
                    <a:cubicBezTo>
                      <a:pt x="6956" y="92459"/>
                      <a:pt x="0" y="91475"/>
                      <a:pt x="0" y="99344"/>
                    </a:cubicBezTo>
                    <a:cubicBezTo>
                      <a:pt x="0" y="103278"/>
                      <a:pt x="4347" y="106229"/>
                      <a:pt x="4347" y="106229"/>
                    </a:cubicBezTo>
                    <a:cubicBezTo>
                      <a:pt x="4347" y="106229"/>
                      <a:pt x="6956" y="106229"/>
                      <a:pt x="8695" y="106229"/>
                    </a:cubicBezTo>
                    <a:cubicBezTo>
                      <a:pt x="10434" y="106229"/>
                      <a:pt x="11304" y="106229"/>
                      <a:pt x="11304" y="106229"/>
                    </a:cubicBezTo>
                    <a:cubicBezTo>
                      <a:pt x="15652" y="108196"/>
                      <a:pt x="13043" y="113114"/>
                      <a:pt x="14782" y="117049"/>
                    </a:cubicBezTo>
                    <a:cubicBezTo>
                      <a:pt x="14782" y="118032"/>
                      <a:pt x="15652" y="118032"/>
                      <a:pt x="16521" y="118032"/>
                    </a:cubicBezTo>
                    <a:cubicBezTo>
                      <a:pt x="17391" y="118032"/>
                      <a:pt x="20000" y="117049"/>
                      <a:pt x="20869" y="117049"/>
                    </a:cubicBezTo>
                    <a:cubicBezTo>
                      <a:pt x="21739" y="117049"/>
                      <a:pt x="21739" y="120000"/>
                      <a:pt x="22608" y="120000"/>
                    </a:cubicBezTo>
                    <a:cubicBezTo>
                      <a:pt x="40869" y="120000"/>
                      <a:pt x="40869" y="120000"/>
                      <a:pt x="40869" y="120000"/>
                    </a:cubicBezTo>
                    <a:cubicBezTo>
                      <a:pt x="40869" y="119016"/>
                      <a:pt x="40869" y="119016"/>
                      <a:pt x="40869" y="118032"/>
                    </a:cubicBezTo>
                    <a:cubicBezTo>
                      <a:pt x="34782" y="112131"/>
                      <a:pt x="26956" y="109180"/>
                      <a:pt x="26956" y="97377"/>
                    </a:cubicBezTo>
                    <a:cubicBezTo>
                      <a:pt x="26956" y="75737"/>
                      <a:pt x="44347" y="54098"/>
                      <a:pt x="56521" y="50163"/>
                    </a:cubicBezTo>
                    <a:cubicBezTo>
                      <a:pt x="60869" y="48196"/>
                      <a:pt x="61739" y="41311"/>
                      <a:pt x="67826" y="41311"/>
                    </a:cubicBezTo>
                    <a:cubicBezTo>
                      <a:pt x="70434" y="41311"/>
                      <a:pt x="71304" y="34426"/>
                      <a:pt x="73043" y="33442"/>
                    </a:cubicBezTo>
                    <a:cubicBezTo>
                      <a:pt x="80869" y="28524"/>
                      <a:pt x="86956" y="30491"/>
                      <a:pt x="95652" y="25573"/>
                    </a:cubicBezTo>
                    <a:cubicBezTo>
                      <a:pt x="101739" y="21639"/>
                      <a:pt x="120000" y="19672"/>
                      <a:pt x="120000" y="7868"/>
                    </a:cubicBezTo>
                    <a:cubicBezTo>
                      <a:pt x="120000" y="4918"/>
                      <a:pt x="113043" y="0"/>
                      <a:pt x="11043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71" name="Google Shape;771;p22"/>
              <p:cNvSpPr/>
              <p:nvPr/>
            </p:nvSpPr>
            <p:spPr>
              <a:xfrm>
                <a:off x="-5770562" y="1779588"/>
                <a:ext cx="4800" cy="4800"/>
              </a:xfrm>
              <a:custGeom>
                <a:rect b="b" l="l" r="r" t="t"/>
                <a:pathLst>
                  <a:path extrusionOk="0" h="120000" w="120000">
                    <a:moveTo>
                      <a:pt x="0" y="0"/>
                    </a:moveTo>
                    <a:lnTo>
                      <a:pt x="120000" y="0"/>
                    </a:lnTo>
                    <a:lnTo>
                      <a:pt x="120000" y="120000"/>
                    </a:lnTo>
                    <a:lnTo>
                      <a:pt x="0"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72" name="Google Shape;772;p22"/>
              <p:cNvSpPr/>
              <p:nvPr/>
            </p:nvSpPr>
            <p:spPr>
              <a:xfrm>
                <a:off x="-5770562" y="1779588"/>
                <a:ext cx="4800" cy="4800"/>
              </a:xfrm>
              <a:custGeom>
                <a:rect b="b" l="l" r="r" t="t"/>
                <a:pathLst>
                  <a:path extrusionOk="0" h="120000" w="120000">
                    <a:moveTo>
                      <a:pt x="0" y="0"/>
                    </a:moveTo>
                    <a:lnTo>
                      <a:pt x="120000" y="0"/>
                    </a:lnTo>
                    <a:lnTo>
                      <a:pt x="120000" y="120000"/>
                    </a:lnTo>
                    <a:lnTo>
                      <a:pt x="0" y="0"/>
                    </a:ln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73" name="Google Shape;773;p22"/>
              <p:cNvSpPr/>
              <p:nvPr/>
            </p:nvSpPr>
            <p:spPr>
              <a:xfrm>
                <a:off x="-7966075" y="1287462"/>
                <a:ext cx="6123000" cy="4860900"/>
              </a:xfrm>
              <a:custGeom>
                <a:rect b="b" l="l" r="r" t="t"/>
                <a:pathLst>
                  <a:path extrusionOk="0" h="120000" w="120000">
                    <a:moveTo>
                      <a:pt x="67026" y="78825"/>
                    </a:moveTo>
                    <a:cubicBezTo>
                      <a:pt x="67026" y="78732"/>
                      <a:pt x="67099" y="78639"/>
                      <a:pt x="67099" y="78547"/>
                    </a:cubicBezTo>
                    <a:cubicBezTo>
                      <a:pt x="67099" y="78639"/>
                      <a:pt x="67026" y="78732"/>
                      <a:pt x="67026" y="78825"/>
                    </a:cubicBezTo>
                    <a:cubicBezTo>
                      <a:pt x="67026" y="78825"/>
                      <a:pt x="67026" y="78825"/>
                      <a:pt x="67026" y="78825"/>
                    </a:cubicBezTo>
                    <a:moveTo>
                      <a:pt x="67173" y="78361"/>
                    </a:moveTo>
                    <a:cubicBezTo>
                      <a:pt x="67247" y="78083"/>
                      <a:pt x="67320" y="77805"/>
                      <a:pt x="67394" y="77434"/>
                    </a:cubicBezTo>
                    <a:cubicBezTo>
                      <a:pt x="67320" y="77805"/>
                      <a:pt x="67247" y="78083"/>
                      <a:pt x="67173" y="78361"/>
                    </a:cubicBezTo>
                    <a:moveTo>
                      <a:pt x="67541" y="77248"/>
                    </a:moveTo>
                    <a:cubicBezTo>
                      <a:pt x="67541" y="77156"/>
                      <a:pt x="67614" y="77156"/>
                      <a:pt x="67614" y="77063"/>
                    </a:cubicBezTo>
                    <a:cubicBezTo>
                      <a:pt x="67614" y="76970"/>
                      <a:pt x="67541" y="76692"/>
                      <a:pt x="67467" y="76321"/>
                    </a:cubicBezTo>
                    <a:cubicBezTo>
                      <a:pt x="67541" y="76692"/>
                      <a:pt x="67614" y="76970"/>
                      <a:pt x="67614" y="77063"/>
                    </a:cubicBezTo>
                    <a:cubicBezTo>
                      <a:pt x="67614" y="77156"/>
                      <a:pt x="67541" y="77156"/>
                      <a:pt x="67541" y="77248"/>
                    </a:cubicBezTo>
                    <a:moveTo>
                      <a:pt x="67173" y="75208"/>
                    </a:moveTo>
                    <a:cubicBezTo>
                      <a:pt x="67026" y="74930"/>
                      <a:pt x="66805" y="74837"/>
                      <a:pt x="66805" y="74466"/>
                    </a:cubicBezTo>
                    <a:cubicBezTo>
                      <a:pt x="66805" y="74837"/>
                      <a:pt x="67026" y="74930"/>
                      <a:pt x="67173" y="75208"/>
                    </a:cubicBezTo>
                    <a:moveTo>
                      <a:pt x="66805" y="74466"/>
                    </a:moveTo>
                    <a:cubicBezTo>
                      <a:pt x="66805" y="74466"/>
                      <a:pt x="66805" y="74466"/>
                      <a:pt x="66805" y="74466"/>
                    </a:cubicBezTo>
                    <a:cubicBezTo>
                      <a:pt x="66805" y="74466"/>
                      <a:pt x="66805" y="74466"/>
                      <a:pt x="66805" y="74466"/>
                    </a:cubicBezTo>
                    <a:cubicBezTo>
                      <a:pt x="66805" y="74466"/>
                      <a:pt x="66805" y="74466"/>
                      <a:pt x="66805" y="74466"/>
                    </a:cubicBezTo>
                    <a:moveTo>
                      <a:pt x="66805" y="74466"/>
                    </a:moveTo>
                    <a:cubicBezTo>
                      <a:pt x="66805" y="74466"/>
                      <a:pt x="66805" y="74466"/>
                      <a:pt x="66805" y="74466"/>
                    </a:cubicBezTo>
                    <a:cubicBezTo>
                      <a:pt x="66805" y="74466"/>
                      <a:pt x="66805" y="74466"/>
                      <a:pt x="66805" y="74466"/>
                    </a:cubicBezTo>
                    <a:moveTo>
                      <a:pt x="66805" y="74466"/>
                    </a:moveTo>
                    <a:cubicBezTo>
                      <a:pt x="66805" y="74466"/>
                      <a:pt x="66805" y="74466"/>
                      <a:pt x="66805" y="74466"/>
                    </a:cubicBezTo>
                    <a:cubicBezTo>
                      <a:pt x="66805" y="74466"/>
                      <a:pt x="66805" y="74466"/>
                      <a:pt x="66805" y="74466"/>
                    </a:cubicBezTo>
                    <a:moveTo>
                      <a:pt x="66805" y="74466"/>
                    </a:moveTo>
                    <a:cubicBezTo>
                      <a:pt x="66805" y="74466"/>
                      <a:pt x="66805" y="74466"/>
                      <a:pt x="66805" y="74466"/>
                    </a:cubicBezTo>
                    <a:cubicBezTo>
                      <a:pt x="66805" y="74466"/>
                      <a:pt x="66805" y="74466"/>
                      <a:pt x="66805" y="74466"/>
                    </a:cubicBezTo>
                    <a:moveTo>
                      <a:pt x="66805" y="74466"/>
                    </a:moveTo>
                    <a:cubicBezTo>
                      <a:pt x="66805" y="74466"/>
                      <a:pt x="66805" y="74466"/>
                      <a:pt x="66805" y="74466"/>
                    </a:cubicBezTo>
                    <a:cubicBezTo>
                      <a:pt x="66805" y="74466"/>
                      <a:pt x="66805" y="74466"/>
                      <a:pt x="66805" y="74466"/>
                    </a:cubicBezTo>
                    <a:moveTo>
                      <a:pt x="66805" y="74374"/>
                    </a:moveTo>
                    <a:cubicBezTo>
                      <a:pt x="66805" y="74374"/>
                      <a:pt x="66805" y="74374"/>
                      <a:pt x="66805" y="74374"/>
                    </a:cubicBezTo>
                    <a:cubicBezTo>
                      <a:pt x="66805" y="74374"/>
                      <a:pt x="66805" y="74374"/>
                      <a:pt x="66805" y="74374"/>
                    </a:cubicBezTo>
                    <a:moveTo>
                      <a:pt x="66805" y="74374"/>
                    </a:moveTo>
                    <a:cubicBezTo>
                      <a:pt x="66805" y="74374"/>
                      <a:pt x="66805" y="74374"/>
                      <a:pt x="66805" y="74374"/>
                    </a:cubicBezTo>
                    <a:cubicBezTo>
                      <a:pt x="66805" y="74374"/>
                      <a:pt x="66805" y="74374"/>
                      <a:pt x="66805" y="74374"/>
                    </a:cubicBezTo>
                    <a:moveTo>
                      <a:pt x="66805" y="74374"/>
                    </a:moveTo>
                    <a:cubicBezTo>
                      <a:pt x="66805" y="74374"/>
                      <a:pt x="66805" y="74374"/>
                      <a:pt x="66805" y="74374"/>
                    </a:cubicBezTo>
                    <a:cubicBezTo>
                      <a:pt x="66805" y="74374"/>
                      <a:pt x="66805" y="74374"/>
                      <a:pt x="66805" y="74374"/>
                    </a:cubicBezTo>
                    <a:moveTo>
                      <a:pt x="66805" y="74374"/>
                    </a:moveTo>
                    <a:cubicBezTo>
                      <a:pt x="66805" y="74281"/>
                      <a:pt x="66805" y="74281"/>
                      <a:pt x="66805" y="74188"/>
                    </a:cubicBezTo>
                    <a:cubicBezTo>
                      <a:pt x="66805" y="74188"/>
                      <a:pt x="66805" y="74188"/>
                      <a:pt x="66805" y="74188"/>
                    </a:cubicBezTo>
                    <a:cubicBezTo>
                      <a:pt x="66805" y="74281"/>
                      <a:pt x="66805" y="74281"/>
                      <a:pt x="66805" y="74374"/>
                    </a:cubicBezTo>
                    <a:moveTo>
                      <a:pt x="66805" y="74188"/>
                    </a:moveTo>
                    <a:cubicBezTo>
                      <a:pt x="66805" y="74188"/>
                      <a:pt x="66805" y="74188"/>
                      <a:pt x="66805" y="74188"/>
                    </a:cubicBezTo>
                    <a:cubicBezTo>
                      <a:pt x="66879" y="74188"/>
                      <a:pt x="67026" y="73817"/>
                      <a:pt x="67026" y="73539"/>
                    </a:cubicBezTo>
                    <a:cubicBezTo>
                      <a:pt x="67026" y="73168"/>
                      <a:pt x="67026" y="72519"/>
                      <a:pt x="66879" y="72241"/>
                    </a:cubicBezTo>
                    <a:cubicBezTo>
                      <a:pt x="66732" y="71962"/>
                      <a:pt x="66584" y="71962"/>
                      <a:pt x="66511" y="71684"/>
                    </a:cubicBezTo>
                    <a:cubicBezTo>
                      <a:pt x="66584" y="71962"/>
                      <a:pt x="66732" y="71962"/>
                      <a:pt x="66879" y="72241"/>
                    </a:cubicBezTo>
                    <a:cubicBezTo>
                      <a:pt x="67026" y="72519"/>
                      <a:pt x="67026" y="73168"/>
                      <a:pt x="67026" y="73539"/>
                    </a:cubicBezTo>
                    <a:cubicBezTo>
                      <a:pt x="67026" y="73817"/>
                      <a:pt x="66879" y="74188"/>
                      <a:pt x="66805" y="74188"/>
                    </a:cubicBezTo>
                    <a:moveTo>
                      <a:pt x="66437" y="71406"/>
                    </a:moveTo>
                    <a:cubicBezTo>
                      <a:pt x="66437" y="71035"/>
                      <a:pt x="66511" y="70664"/>
                      <a:pt x="66658" y="70386"/>
                    </a:cubicBezTo>
                    <a:cubicBezTo>
                      <a:pt x="66511" y="70664"/>
                      <a:pt x="66437" y="71035"/>
                      <a:pt x="66437" y="71406"/>
                    </a:cubicBezTo>
                    <a:moveTo>
                      <a:pt x="68645" y="68438"/>
                    </a:moveTo>
                    <a:cubicBezTo>
                      <a:pt x="68645" y="68438"/>
                      <a:pt x="68645" y="68346"/>
                      <a:pt x="68645" y="68160"/>
                    </a:cubicBezTo>
                    <a:cubicBezTo>
                      <a:pt x="68645" y="68346"/>
                      <a:pt x="68645" y="68438"/>
                      <a:pt x="68645" y="68438"/>
                    </a:cubicBezTo>
                    <a:moveTo>
                      <a:pt x="68203" y="68253"/>
                    </a:moveTo>
                    <a:cubicBezTo>
                      <a:pt x="67909" y="68253"/>
                      <a:pt x="67688" y="67882"/>
                      <a:pt x="67541" y="67418"/>
                    </a:cubicBezTo>
                    <a:cubicBezTo>
                      <a:pt x="67688" y="67882"/>
                      <a:pt x="67909" y="68253"/>
                      <a:pt x="68203" y="68253"/>
                    </a:cubicBezTo>
                    <a:cubicBezTo>
                      <a:pt x="68350" y="68253"/>
                      <a:pt x="68350" y="68160"/>
                      <a:pt x="68497" y="68160"/>
                    </a:cubicBezTo>
                    <a:cubicBezTo>
                      <a:pt x="68497" y="68160"/>
                      <a:pt x="68497" y="68160"/>
                      <a:pt x="68497" y="68160"/>
                    </a:cubicBezTo>
                    <a:cubicBezTo>
                      <a:pt x="68424" y="68346"/>
                      <a:pt x="68350" y="68438"/>
                      <a:pt x="68350" y="68531"/>
                    </a:cubicBezTo>
                    <a:cubicBezTo>
                      <a:pt x="68350" y="68438"/>
                      <a:pt x="68424" y="68346"/>
                      <a:pt x="68497" y="68160"/>
                    </a:cubicBezTo>
                    <a:cubicBezTo>
                      <a:pt x="68350" y="68160"/>
                      <a:pt x="68350" y="68253"/>
                      <a:pt x="68203" y="68253"/>
                    </a:cubicBezTo>
                    <a:moveTo>
                      <a:pt x="71882" y="67789"/>
                    </a:moveTo>
                    <a:cubicBezTo>
                      <a:pt x="71808" y="67604"/>
                      <a:pt x="71735" y="67418"/>
                      <a:pt x="71735" y="67140"/>
                    </a:cubicBezTo>
                    <a:cubicBezTo>
                      <a:pt x="71514" y="67140"/>
                      <a:pt x="71293" y="66955"/>
                      <a:pt x="71072" y="66862"/>
                    </a:cubicBezTo>
                    <a:cubicBezTo>
                      <a:pt x="71293" y="66955"/>
                      <a:pt x="71514" y="67140"/>
                      <a:pt x="71735" y="67140"/>
                    </a:cubicBezTo>
                    <a:cubicBezTo>
                      <a:pt x="71735" y="67418"/>
                      <a:pt x="71808" y="67604"/>
                      <a:pt x="71882" y="67789"/>
                    </a:cubicBezTo>
                    <a:moveTo>
                      <a:pt x="66584" y="65842"/>
                    </a:moveTo>
                    <a:cubicBezTo>
                      <a:pt x="66584" y="64729"/>
                      <a:pt x="67099" y="64729"/>
                      <a:pt x="67099" y="63523"/>
                    </a:cubicBezTo>
                    <a:cubicBezTo>
                      <a:pt x="67099" y="64729"/>
                      <a:pt x="66584" y="64729"/>
                      <a:pt x="66584" y="65842"/>
                    </a:cubicBezTo>
                    <a:moveTo>
                      <a:pt x="59963" y="62411"/>
                    </a:moveTo>
                    <a:cubicBezTo>
                      <a:pt x="59448" y="62411"/>
                      <a:pt x="59301" y="61947"/>
                      <a:pt x="59006" y="61669"/>
                    </a:cubicBezTo>
                    <a:cubicBezTo>
                      <a:pt x="59301" y="61947"/>
                      <a:pt x="59448" y="62411"/>
                      <a:pt x="59963" y="62411"/>
                    </a:cubicBezTo>
                    <a:cubicBezTo>
                      <a:pt x="60772" y="62411"/>
                      <a:pt x="60772" y="62411"/>
                      <a:pt x="60772" y="62411"/>
                    </a:cubicBezTo>
                    <a:cubicBezTo>
                      <a:pt x="60993" y="62411"/>
                      <a:pt x="61066" y="62225"/>
                      <a:pt x="61140" y="62225"/>
                    </a:cubicBezTo>
                    <a:cubicBezTo>
                      <a:pt x="61066" y="62225"/>
                      <a:pt x="60993" y="62411"/>
                      <a:pt x="60772" y="62411"/>
                    </a:cubicBezTo>
                    <a:cubicBezTo>
                      <a:pt x="59963" y="62411"/>
                      <a:pt x="59963" y="62411"/>
                      <a:pt x="59963" y="62411"/>
                    </a:cubicBezTo>
                    <a:moveTo>
                      <a:pt x="30091" y="60927"/>
                    </a:moveTo>
                    <a:cubicBezTo>
                      <a:pt x="30091" y="60834"/>
                      <a:pt x="30091" y="60834"/>
                      <a:pt x="30091" y="60834"/>
                    </a:cubicBezTo>
                    <a:cubicBezTo>
                      <a:pt x="30091" y="60927"/>
                      <a:pt x="30091" y="60927"/>
                      <a:pt x="30091" y="60927"/>
                    </a:cubicBezTo>
                    <a:cubicBezTo>
                      <a:pt x="30091" y="60927"/>
                      <a:pt x="30091" y="60927"/>
                      <a:pt x="30091" y="60927"/>
                    </a:cubicBezTo>
                    <a:moveTo>
                      <a:pt x="45689" y="59721"/>
                    </a:moveTo>
                    <a:cubicBezTo>
                      <a:pt x="45689" y="59629"/>
                      <a:pt x="45689" y="59536"/>
                      <a:pt x="45689" y="59443"/>
                    </a:cubicBezTo>
                    <a:cubicBezTo>
                      <a:pt x="45689" y="59443"/>
                      <a:pt x="45689" y="59443"/>
                      <a:pt x="45689" y="59443"/>
                    </a:cubicBezTo>
                    <a:cubicBezTo>
                      <a:pt x="45689" y="59536"/>
                      <a:pt x="45689" y="59629"/>
                      <a:pt x="45689" y="59721"/>
                    </a:cubicBezTo>
                    <a:moveTo>
                      <a:pt x="56063" y="59629"/>
                    </a:moveTo>
                    <a:cubicBezTo>
                      <a:pt x="55990" y="59536"/>
                      <a:pt x="55990" y="59536"/>
                      <a:pt x="55916" y="59536"/>
                    </a:cubicBezTo>
                    <a:cubicBezTo>
                      <a:pt x="55843" y="59443"/>
                      <a:pt x="55622" y="59443"/>
                      <a:pt x="55622" y="59350"/>
                    </a:cubicBezTo>
                    <a:cubicBezTo>
                      <a:pt x="55622" y="59443"/>
                      <a:pt x="55843" y="59443"/>
                      <a:pt x="55916" y="59536"/>
                    </a:cubicBezTo>
                    <a:cubicBezTo>
                      <a:pt x="55990" y="59536"/>
                      <a:pt x="55990" y="59536"/>
                      <a:pt x="56063" y="59629"/>
                    </a:cubicBezTo>
                    <a:moveTo>
                      <a:pt x="45027" y="56846"/>
                    </a:moveTo>
                    <a:cubicBezTo>
                      <a:pt x="45027" y="56846"/>
                      <a:pt x="45027" y="56846"/>
                      <a:pt x="45027" y="56846"/>
                    </a:cubicBezTo>
                    <a:cubicBezTo>
                      <a:pt x="45027" y="56846"/>
                      <a:pt x="45027" y="56846"/>
                      <a:pt x="45027" y="56846"/>
                    </a:cubicBezTo>
                    <a:cubicBezTo>
                      <a:pt x="45027" y="56846"/>
                      <a:pt x="45027" y="56846"/>
                      <a:pt x="45027" y="56846"/>
                    </a:cubicBezTo>
                    <a:moveTo>
                      <a:pt x="45101" y="56383"/>
                    </a:moveTo>
                    <a:cubicBezTo>
                      <a:pt x="45174" y="56012"/>
                      <a:pt x="45395" y="55363"/>
                      <a:pt x="45469" y="55270"/>
                    </a:cubicBezTo>
                    <a:cubicBezTo>
                      <a:pt x="45395" y="55085"/>
                      <a:pt x="45395" y="54899"/>
                      <a:pt x="45395" y="54621"/>
                    </a:cubicBezTo>
                    <a:cubicBezTo>
                      <a:pt x="45469" y="54806"/>
                      <a:pt x="45469" y="54992"/>
                      <a:pt x="45469" y="55177"/>
                    </a:cubicBezTo>
                    <a:cubicBezTo>
                      <a:pt x="45542" y="55085"/>
                      <a:pt x="45616" y="55085"/>
                      <a:pt x="45689" y="55085"/>
                    </a:cubicBezTo>
                    <a:cubicBezTo>
                      <a:pt x="45836" y="55085"/>
                      <a:pt x="45984" y="55363"/>
                      <a:pt x="46131" y="55363"/>
                    </a:cubicBezTo>
                    <a:cubicBezTo>
                      <a:pt x="45910" y="55363"/>
                      <a:pt x="45763" y="55085"/>
                      <a:pt x="45616" y="55085"/>
                    </a:cubicBezTo>
                    <a:cubicBezTo>
                      <a:pt x="45542" y="55085"/>
                      <a:pt x="45542" y="55270"/>
                      <a:pt x="45469" y="55270"/>
                    </a:cubicBezTo>
                    <a:cubicBezTo>
                      <a:pt x="45395" y="55363"/>
                      <a:pt x="45174" y="56012"/>
                      <a:pt x="45101" y="56383"/>
                    </a:cubicBezTo>
                    <a:moveTo>
                      <a:pt x="56358" y="55455"/>
                    </a:moveTo>
                    <a:cubicBezTo>
                      <a:pt x="56358" y="55085"/>
                      <a:pt x="55916" y="54621"/>
                      <a:pt x="55695" y="54621"/>
                    </a:cubicBezTo>
                    <a:cubicBezTo>
                      <a:pt x="55916" y="54621"/>
                      <a:pt x="56358" y="55085"/>
                      <a:pt x="56358" y="55455"/>
                    </a:cubicBezTo>
                    <a:moveTo>
                      <a:pt x="51502" y="53693"/>
                    </a:moveTo>
                    <a:cubicBezTo>
                      <a:pt x="51428" y="53693"/>
                      <a:pt x="51354" y="53601"/>
                      <a:pt x="51281" y="53508"/>
                    </a:cubicBezTo>
                    <a:cubicBezTo>
                      <a:pt x="51354" y="53601"/>
                      <a:pt x="51428" y="53693"/>
                      <a:pt x="51502" y="53693"/>
                    </a:cubicBezTo>
                    <a:cubicBezTo>
                      <a:pt x="51502" y="53693"/>
                      <a:pt x="51502" y="53693"/>
                      <a:pt x="51502" y="53693"/>
                    </a:cubicBezTo>
                    <a:moveTo>
                      <a:pt x="52090" y="53415"/>
                    </a:moveTo>
                    <a:cubicBezTo>
                      <a:pt x="52237" y="53323"/>
                      <a:pt x="52385" y="53230"/>
                      <a:pt x="52532" y="53230"/>
                    </a:cubicBezTo>
                    <a:cubicBezTo>
                      <a:pt x="52532" y="53230"/>
                      <a:pt x="52532" y="53230"/>
                      <a:pt x="52532" y="53230"/>
                    </a:cubicBezTo>
                    <a:cubicBezTo>
                      <a:pt x="52385" y="53230"/>
                      <a:pt x="52237" y="53323"/>
                      <a:pt x="52090" y="53415"/>
                    </a:cubicBezTo>
                    <a:moveTo>
                      <a:pt x="48559" y="53323"/>
                    </a:moveTo>
                    <a:cubicBezTo>
                      <a:pt x="48485" y="53323"/>
                      <a:pt x="48412" y="53323"/>
                      <a:pt x="48338" y="53137"/>
                    </a:cubicBezTo>
                    <a:cubicBezTo>
                      <a:pt x="48412" y="53323"/>
                      <a:pt x="48485" y="53323"/>
                      <a:pt x="48559" y="53323"/>
                    </a:cubicBezTo>
                    <a:cubicBezTo>
                      <a:pt x="48779" y="53323"/>
                      <a:pt x="48927" y="53323"/>
                      <a:pt x="49000" y="53323"/>
                    </a:cubicBezTo>
                    <a:cubicBezTo>
                      <a:pt x="49147" y="53323"/>
                      <a:pt x="49221" y="53601"/>
                      <a:pt x="49368" y="53601"/>
                    </a:cubicBezTo>
                    <a:cubicBezTo>
                      <a:pt x="49368" y="53601"/>
                      <a:pt x="49368" y="53601"/>
                      <a:pt x="49368" y="53601"/>
                    </a:cubicBezTo>
                    <a:cubicBezTo>
                      <a:pt x="49221" y="53601"/>
                      <a:pt x="49147" y="53323"/>
                      <a:pt x="49000" y="53323"/>
                    </a:cubicBezTo>
                    <a:cubicBezTo>
                      <a:pt x="48927" y="53323"/>
                      <a:pt x="48779" y="53323"/>
                      <a:pt x="48559" y="53323"/>
                    </a:cubicBezTo>
                    <a:moveTo>
                      <a:pt x="53267" y="53323"/>
                    </a:moveTo>
                    <a:cubicBezTo>
                      <a:pt x="53267" y="53137"/>
                      <a:pt x="53267" y="53137"/>
                      <a:pt x="53267" y="53137"/>
                    </a:cubicBezTo>
                    <a:cubicBezTo>
                      <a:pt x="53267" y="53323"/>
                      <a:pt x="53267" y="53323"/>
                      <a:pt x="53267" y="53323"/>
                    </a:cubicBezTo>
                    <a:cubicBezTo>
                      <a:pt x="53267" y="53786"/>
                      <a:pt x="53415" y="53693"/>
                      <a:pt x="53709" y="53786"/>
                    </a:cubicBezTo>
                    <a:cubicBezTo>
                      <a:pt x="53782" y="53879"/>
                      <a:pt x="53856" y="53879"/>
                      <a:pt x="53856" y="53972"/>
                    </a:cubicBezTo>
                    <a:cubicBezTo>
                      <a:pt x="53856" y="53879"/>
                      <a:pt x="53782" y="53879"/>
                      <a:pt x="53709" y="53786"/>
                    </a:cubicBezTo>
                    <a:cubicBezTo>
                      <a:pt x="53415" y="53693"/>
                      <a:pt x="53267" y="53786"/>
                      <a:pt x="53267" y="53323"/>
                    </a:cubicBezTo>
                    <a:cubicBezTo>
                      <a:pt x="52973" y="53230"/>
                      <a:pt x="52826" y="53230"/>
                      <a:pt x="52605" y="53230"/>
                    </a:cubicBezTo>
                    <a:cubicBezTo>
                      <a:pt x="52826" y="53230"/>
                      <a:pt x="52973" y="53230"/>
                      <a:pt x="53267" y="53323"/>
                    </a:cubicBezTo>
                    <a:moveTo>
                      <a:pt x="47602" y="53323"/>
                    </a:moveTo>
                    <a:cubicBezTo>
                      <a:pt x="47749" y="53137"/>
                      <a:pt x="47823" y="53044"/>
                      <a:pt x="48044" y="53044"/>
                    </a:cubicBezTo>
                    <a:cubicBezTo>
                      <a:pt x="48044" y="53044"/>
                      <a:pt x="48044" y="53044"/>
                      <a:pt x="48044" y="53044"/>
                    </a:cubicBezTo>
                    <a:cubicBezTo>
                      <a:pt x="47823" y="53044"/>
                      <a:pt x="47749" y="53137"/>
                      <a:pt x="47602" y="53323"/>
                    </a:cubicBezTo>
                    <a:moveTo>
                      <a:pt x="41790" y="52673"/>
                    </a:moveTo>
                    <a:cubicBezTo>
                      <a:pt x="41790" y="52673"/>
                      <a:pt x="41863" y="52581"/>
                      <a:pt x="41937" y="52581"/>
                    </a:cubicBezTo>
                    <a:cubicBezTo>
                      <a:pt x="41937" y="52581"/>
                      <a:pt x="41937" y="52581"/>
                      <a:pt x="41937" y="52581"/>
                    </a:cubicBezTo>
                    <a:cubicBezTo>
                      <a:pt x="41863" y="52581"/>
                      <a:pt x="41790" y="52673"/>
                      <a:pt x="41790" y="52673"/>
                    </a:cubicBezTo>
                    <a:moveTo>
                      <a:pt x="50324" y="52859"/>
                    </a:moveTo>
                    <a:cubicBezTo>
                      <a:pt x="50398" y="52859"/>
                      <a:pt x="50398" y="52859"/>
                      <a:pt x="50398" y="52859"/>
                    </a:cubicBezTo>
                    <a:cubicBezTo>
                      <a:pt x="50472" y="52859"/>
                      <a:pt x="50545" y="52766"/>
                      <a:pt x="50619" y="52581"/>
                    </a:cubicBezTo>
                    <a:cubicBezTo>
                      <a:pt x="50545" y="52766"/>
                      <a:pt x="50472" y="52859"/>
                      <a:pt x="50398" y="52859"/>
                    </a:cubicBezTo>
                    <a:cubicBezTo>
                      <a:pt x="50324" y="52859"/>
                      <a:pt x="50324" y="52859"/>
                      <a:pt x="50324" y="52859"/>
                    </a:cubicBezTo>
                    <a:moveTo>
                      <a:pt x="42452" y="52395"/>
                    </a:moveTo>
                    <a:cubicBezTo>
                      <a:pt x="42599" y="52395"/>
                      <a:pt x="42673" y="52302"/>
                      <a:pt x="42820" y="52117"/>
                    </a:cubicBezTo>
                    <a:cubicBezTo>
                      <a:pt x="42673" y="52302"/>
                      <a:pt x="42599" y="52395"/>
                      <a:pt x="42452" y="52395"/>
                    </a:cubicBezTo>
                    <a:moveTo>
                      <a:pt x="86229" y="46367"/>
                    </a:moveTo>
                    <a:cubicBezTo>
                      <a:pt x="86229" y="46089"/>
                      <a:pt x="86155" y="45811"/>
                      <a:pt x="85935" y="45625"/>
                    </a:cubicBezTo>
                    <a:cubicBezTo>
                      <a:pt x="85861" y="45533"/>
                      <a:pt x="85861" y="45533"/>
                      <a:pt x="85861" y="45533"/>
                    </a:cubicBezTo>
                    <a:cubicBezTo>
                      <a:pt x="85861" y="45533"/>
                      <a:pt x="85861" y="45533"/>
                      <a:pt x="85935" y="45625"/>
                    </a:cubicBezTo>
                    <a:cubicBezTo>
                      <a:pt x="86155" y="45811"/>
                      <a:pt x="86229" y="46089"/>
                      <a:pt x="86229" y="46367"/>
                    </a:cubicBezTo>
                    <a:moveTo>
                      <a:pt x="52679" y="52117"/>
                    </a:moveTo>
                    <a:cubicBezTo>
                      <a:pt x="52679" y="52117"/>
                      <a:pt x="52605" y="52117"/>
                      <a:pt x="52532" y="52024"/>
                    </a:cubicBezTo>
                    <a:cubicBezTo>
                      <a:pt x="52605" y="51468"/>
                      <a:pt x="53047" y="50077"/>
                      <a:pt x="53341" y="50077"/>
                    </a:cubicBezTo>
                    <a:cubicBezTo>
                      <a:pt x="55254" y="50077"/>
                      <a:pt x="56505" y="48593"/>
                      <a:pt x="56505" y="45162"/>
                    </a:cubicBezTo>
                    <a:cubicBezTo>
                      <a:pt x="56799" y="45069"/>
                      <a:pt x="57020" y="44884"/>
                      <a:pt x="57240" y="44605"/>
                    </a:cubicBezTo>
                    <a:cubicBezTo>
                      <a:pt x="57020" y="44884"/>
                      <a:pt x="56799" y="45069"/>
                      <a:pt x="56505" y="45162"/>
                    </a:cubicBezTo>
                    <a:cubicBezTo>
                      <a:pt x="56505" y="48593"/>
                      <a:pt x="55254" y="50077"/>
                      <a:pt x="53341" y="50077"/>
                    </a:cubicBezTo>
                    <a:cubicBezTo>
                      <a:pt x="53047" y="50077"/>
                      <a:pt x="52605" y="51468"/>
                      <a:pt x="52532" y="52024"/>
                    </a:cubicBezTo>
                    <a:cubicBezTo>
                      <a:pt x="52605" y="52117"/>
                      <a:pt x="52679" y="52117"/>
                      <a:pt x="52679" y="52117"/>
                    </a:cubicBezTo>
                    <a:moveTo>
                      <a:pt x="37449" y="44142"/>
                    </a:moveTo>
                    <a:cubicBezTo>
                      <a:pt x="37596" y="44142"/>
                      <a:pt x="38185" y="43678"/>
                      <a:pt x="38185" y="43678"/>
                    </a:cubicBezTo>
                    <a:cubicBezTo>
                      <a:pt x="38700" y="43400"/>
                      <a:pt x="39068" y="43122"/>
                      <a:pt x="39730" y="43122"/>
                    </a:cubicBezTo>
                    <a:cubicBezTo>
                      <a:pt x="40833" y="43122"/>
                      <a:pt x="40980" y="43956"/>
                      <a:pt x="41422" y="44884"/>
                    </a:cubicBezTo>
                    <a:cubicBezTo>
                      <a:pt x="41348" y="44976"/>
                      <a:pt x="41201" y="45069"/>
                      <a:pt x="41054" y="45069"/>
                    </a:cubicBezTo>
                    <a:cubicBezTo>
                      <a:pt x="40833" y="45069"/>
                      <a:pt x="40613" y="44884"/>
                      <a:pt x="40318" y="44884"/>
                    </a:cubicBezTo>
                    <a:cubicBezTo>
                      <a:pt x="39803" y="44884"/>
                      <a:pt x="38994" y="45625"/>
                      <a:pt x="38920" y="45625"/>
                    </a:cubicBezTo>
                    <a:cubicBezTo>
                      <a:pt x="38920" y="45625"/>
                      <a:pt x="38920" y="45625"/>
                      <a:pt x="38920" y="45625"/>
                    </a:cubicBezTo>
                    <a:cubicBezTo>
                      <a:pt x="38920" y="46275"/>
                      <a:pt x="39288" y="46275"/>
                      <a:pt x="39362" y="46553"/>
                    </a:cubicBezTo>
                    <a:cubicBezTo>
                      <a:pt x="39803" y="47573"/>
                      <a:pt x="40318" y="48037"/>
                      <a:pt x="40318" y="49242"/>
                    </a:cubicBezTo>
                    <a:cubicBezTo>
                      <a:pt x="40465" y="49057"/>
                      <a:pt x="40907" y="48778"/>
                      <a:pt x="40980" y="48778"/>
                    </a:cubicBezTo>
                    <a:cubicBezTo>
                      <a:pt x="41054" y="49242"/>
                      <a:pt x="41348" y="49428"/>
                      <a:pt x="41348" y="49891"/>
                    </a:cubicBezTo>
                    <a:cubicBezTo>
                      <a:pt x="40760" y="49891"/>
                      <a:pt x="40760" y="49891"/>
                      <a:pt x="40760" y="49891"/>
                    </a:cubicBezTo>
                    <a:cubicBezTo>
                      <a:pt x="40539" y="49891"/>
                      <a:pt x="40392" y="50170"/>
                      <a:pt x="40318" y="50633"/>
                    </a:cubicBezTo>
                    <a:cubicBezTo>
                      <a:pt x="40760" y="50726"/>
                      <a:pt x="41054" y="51375"/>
                      <a:pt x="41054" y="51931"/>
                    </a:cubicBezTo>
                    <a:cubicBezTo>
                      <a:pt x="41054" y="52302"/>
                      <a:pt x="40907" y="52395"/>
                      <a:pt x="40907" y="52673"/>
                    </a:cubicBezTo>
                    <a:cubicBezTo>
                      <a:pt x="40907" y="52952"/>
                      <a:pt x="41128" y="53323"/>
                      <a:pt x="41128" y="53323"/>
                    </a:cubicBezTo>
                    <a:cubicBezTo>
                      <a:pt x="41128" y="53879"/>
                      <a:pt x="41128" y="53879"/>
                      <a:pt x="41128" y="53879"/>
                    </a:cubicBezTo>
                    <a:cubicBezTo>
                      <a:pt x="40907" y="53972"/>
                      <a:pt x="40539" y="54064"/>
                      <a:pt x="40171" y="54064"/>
                    </a:cubicBezTo>
                    <a:cubicBezTo>
                      <a:pt x="40098" y="54064"/>
                      <a:pt x="39950" y="54064"/>
                      <a:pt x="39803" y="54064"/>
                    </a:cubicBezTo>
                    <a:cubicBezTo>
                      <a:pt x="39583" y="54064"/>
                      <a:pt x="39362" y="54064"/>
                      <a:pt x="39215" y="53879"/>
                    </a:cubicBezTo>
                    <a:cubicBezTo>
                      <a:pt x="39068" y="53693"/>
                      <a:pt x="39068" y="53415"/>
                      <a:pt x="38847" y="53323"/>
                    </a:cubicBezTo>
                    <a:cubicBezTo>
                      <a:pt x="38847" y="53323"/>
                      <a:pt x="38773" y="53323"/>
                      <a:pt x="38773" y="53323"/>
                    </a:cubicBezTo>
                    <a:cubicBezTo>
                      <a:pt x="38700" y="53323"/>
                      <a:pt x="38700" y="53323"/>
                      <a:pt x="38626" y="53323"/>
                    </a:cubicBezTo>
                    <a:cubicBezTo>
                      <a:pt x="38626" y="53323"/>
                      <a:pt x="38553" y="53323"/>
                      <a:pt x="38553" y="53323"/>
                    </a:cubicBezTo>
                    <a:cubicBezTo>
                      <a:pt x="38405" y="53323"/>
                      <a:pt x="38332" y="53323"/>
                      <a:pt x="38258" y="53137"/>
                    </a:cubicBezTo>
                    <a:cubicBezTo>
                      <a:pt x="38185" y="52766"/>
                      <a:pt x="38332" y="52488"/>
                      <a:pt x="38185" y="52117"/>
                    </a:cubicBezTo>
                    <a:cubicBezTo>
                      <a:pt x="38111" y="51839"/>
                      <a:pt x="37890" y="51931"/>
                      <a:pt x="37890" y="51561"/>
                    </a:cubicBezTo>
                    <a:cubicBezTo>
                      <a:pt x="37890" y="51561"/>
                      <a:pt x="37890" y="51468"/>
                      <a:pt x="37890" y="51375"/>
                    </a:cubicBezTo>
                    <a:cubicBezTo>
                      <a:pt x="37817" y="51282"/>
                      <a:pt x="37817" y="51004"/>
                      <a:pt x="37743" y="50819"/>
                    </a:cubicBezTo>
                    <a:cubicBezTo>
                      <a:pt x="37670" y="50911"/>
                      <a:pt x="37670" y="50819"/>
                      <a:pt x="37522" y="50911"/>
                    </a:cubicBezTo>
                    <a:cubicBezTo>
                      <a:pt x="37155" y="51097"/>
                      <a:pt x="37228" y="51653"/>
                      <a:pt x="36787" y="51653"/>
                    </a:cubicBezTo>
                    <a:cubicBezTo>
                      <a:pt x="36787" y="51653"/>
                      <a:pt x="36787" y="51653"/>
                      <a:pt x="36787" y="51653"/>
                    </a:cubicBezTo>
                    <a:cubicBezTo>
                      <a:pt x="37228" y="51653"/>
                      <a:pt x="37155" y="51097"/>
                      <a:pt x="37522" y="50911"/>
                    </a:cubicBezTo>
                    <a:cubicBezTo>
                      <a:pt x="37670" y="50819"/>
                      <a:pt x="37670" y="50911"/>
                      <a:pt x="37743" y="50819"/>
                    </a:cubicBezTo>
                    <a:cubicBezTo>
                      <a:pt x="37817" y="51004"/>
                      <a:pt x="37817" y="51282"/>
                      <a:pt x="37890" y="51375"/>
                    </a:cubicBezTo>
                    <a:cubicBezTo>
                      <a:pt x="37890" y="51468"/>
                      <a:pt x="37890" y="51561"/>
                      <a:pt x="37890" y="51561"/>
                    </a:cubicBezTo>
                    <a:cubicBezTo>
                      <a:pt x="38185" y="51653"/>
                      <a:pt x="38185" y="51653"/>
                      <a:pt x="38185" y="51653"/>
                    </a:cubicBezTo>
                    <a:cubicBezTo>
                      <a:pt x="38479" y="51190"/>
                      <a:pt x="38479" y="50448"/>
                      <a:pt x="38773" y="50170"/>
                    </a:cubicBezTo>
                    <a:cubicBezTo>
                      <a:pt x="38258" y="49706"/>
                      <a:pt x="37375" y="47851"/>
                      <a:pt x="37375" y="46831"/>
                    </a:cubicBezTo>
                    <a:cubicBezTo>
                      <a:pt x="37375" y="46553"/>
                      <a:pt x="36934" y="46089"/>
                      <a:pt x="36934" y="45625"/>
                    </a:cubicBezTo>
                    <a:cubicBezTo>
                      <a:pt x="36934" y="45440"/>
                      <a:pt x="37302" y="44327"/>
                      <a:pt x="37449" y="44142"/>
                    </a:cubicBezTo>
                    <a:cubicBezTo>
                      <a:pt x="37449" y="44142"/>
                      <a:pt x="37449" y="44142"/>
                      <a:pt x="37449" y="44142"/>
                    </a:cubicBezTo>
                    <a:moveTo>
                      <a:pt x="23470" y="42009"/>
                    </a:moveTo>
                    <a:cubicBezTo>
                      <a:pt x="23249" y="42009"/>
                      <a:pt x="23028" y="41916"/>
                      <a:pt x="23028" y="41267"/>
                    </a:cubicBezTo>
                    <a:cubicBezTo>
                      <a:pt x="23028" y="41267"/>
                      <a:pt x="23028" y="41267"/>
                      <a:pt x="23028" y="41267"/>
                    </a:cubicBezTo>
                    <a:cubicBezTo>
                      <a:pt x="23028" y="41916"/>
                      <a:pt x="23249" y="42009"/>
                      <a:pt x="23470" y="42009"/>
                    </a:cubicBezTo>
                    <a:moveTo>
                      <a:pt x="87112" y="41823"/>
                    </a:moveTo>
                    <a:cubicBezTo>
                      <a:pt x="87332" y="41638"/>
                      <a:pt x="87553" y="41267"/>
                      <a:pt x="88068" y="41267"/>
                    </a:cubicBezTo>
                    <a:cubicBezTo>
                      <a:pt x="88068" y="41267"/>
                      <a:pt x="88068" y="41267"/>
                      <a:pt x="88068" y="41267"/>
                    </a:cubicBezTo>
                    <a:cubicBezTo>
                      <a:pt x="87553" y="41267"/>
                      <a:pt x="87332" y="41638"/>
                      <a:pt x="87112" y="41823"/>
                    </a:cubicBezTo>
                    <a:moveTo>
                      <a:pt x="85493" y="41081"/>
                    </a:moveTo>
                    <a:cubicBezTo>
                      <a:pt x="85419" y="40896"/>
                      <a:pt x="85346" y="40803"/>
                      <a:pt x="85346" y="40710"/>
                    </a:cubicBezTo>
                    <a:cubicBezTo>
                      <a:pt x="85052" y="40247"/>
                      <a:pt x="84389" y="40154"/>
                      <a:pt x="84022" y="39783"/>
                    </a:cubicBezTo>
                    <a:cubicBezTo>
                      <a:pt x="84389" y="40154"/>
                      <a:pt x="85052" y="40247"/>
                      <a:pt x="85346" y="40710"/>
                    </a:cubicBezTo>
                    <a:cubicBezTo>
                      <a:pt x="85346" y="40803"/>
                      <a:pt x="85419" y="40896"/>
                      <a:pt x="85493" y="41081"/>
                    </a:cubicBezTo>
                    <a:moveTo>
                      <a:pt x="83874" y="39598"/>
                    </a:moveTo>
                    <a:cubicBezTo>
                      <a:pt x="83874" y="39598"/>
                      <a:pt x="83874" y="39598"/>
                      <a:pt x="83874" y="39598"/>
                    </a:cubicBezTo>
                    <a:cubicBezTo>
                      <a:pt x="83874" y="39598"/>
                      <a:pt x="83874" y="39598"/>
                      <a:pt x="83874" y="39598"/>
                    </a:cubicBezTo>
                    <a:moveTo>
                      <a:pt x="58565" y="43214"/>
                    </a:moveTo>
                    <a:cubicBezTo>
                      <a:pt x="59816" y="43214"/>
                      <a:pt x="59301" y="41731"/>
                      <a:pt x="59595" y="41267"/>
                    </a:cubicBezTo>
                    <a:cubicBezTo>
                      <a:pt x="60404" y="40247"/>
                      <a:pt x="61655" y="40154"/>
                      <a:pt x="62611" y="39319"/>
                    </a:cubicBezTo>
                    <a:cubicBezTo>
                      <a:pt x="62685" y="39227"/>
                      <a:pt x="62685" y="39227"/>
                      <a:pt x="62759" y="39134"/>
                    </a:cubicBezTo>
                    <a:cubicBezTo>
                      <a:pt x="62685" y="39227"/>
                      <a:pt x="62685" y="39227"/>
                      <a:pt x="62611" y="39319"/>
                    </a:cubicBezTo>
                    <a:cubicBezTo>
                      <a:pt x="61655" y="40154"/>
                      <a:pt x="60404" y="40247"/>
                      <a:pt x="59595" y="41267"/>
                    </a:cubicBezTo>
                    <a:cubicBezTo>
                      <a:pt x="59301" y="41731"/>
                      <a:pt x="59816" y="43214"/>
                      <a:pt x="58565" y="43214"/>
                    </a:cubicBezTo>
                    <a:cubicBezTo>
                      <a:pt x="58491" y="43214"/>
                      <a:pt x="58344" y="43122"/>
                      <a:pt x="58270" y="43122"/>
                    </a:cubicBezTo>
                    <a:cubicBezTo>
                      <a:pt x="58197" y="43122"/>
                      <a:pt x="58197" y="43122"/>
                      <a:pt x="58197" y="43122"/>
                    </a:cubicBezTo>
                    <a:cubicBezTo>
                      <a:pt x="57976" y="43122"/>
                      <a:pt x="57829" y="43400"/>
                      <a:pt x="57682" y="43771"/>
                    </a:cubicBezTo>
                    <a:cubicBezTo>
                      <a:pt x="57829" y="43400"/>
                      <a:pt x="57976" y="43122"/>
                      <a:pt x="58197" y="43122"/>
                    </a:cubicBezTo>
                    <a:cubicBezTo>
                      <a:pt x="58197" y="43122"/>
                      <a:pt x="58197" y="43122"/>
                      <a:pt x="58270" y="43122"/>
                    </a:cubicBezTo>
                    <a:cubicBezTo>
                      <a:pt x="58344" y="43122"/>
                      <a:pt x="58491" y="43214"/>
                      <a:pt x="58565" y="43214"/>
                    </a:cubicBezTo>
                    <a:moveTo>
                      <a:pt x="73721" y="40340"/>
                    </a:moveTo>
                    <a:cubicBezTo>
                      <a:pt x="72397" y="40340"/>
                      <a:pt x="72029" y="38856"/>
                      <a:pt x="70778" y="38856"/>
                    </a:cubicBezTo>
                    <a:cubicBezTo>
                      <a:pt x="72029" y="38856"/>
                      <a:pt x="72397" y="40340"/>
                      <a:pt x="73721" y="40340"/>
                    </a:cubicBezTo>
                    <a:cubicBezTo>
                      <a:pt x="74530" y="40340"/>
                      <a:pt x="75634" y="39505"/>
                      <a:pt x="76664" y="39412"/>
                    </a:cubicBezTo>
                    <a:cubicBezTo>
                      <a:pt x="75634" y="39505"/>
                      <a:pt x="74530" y="40340"/>
                      <a:pt x="73721" y="40340"/>
                    </a:cubicBezTo>
                    <a:moveTo>
                      <a:pt x="65702" y="39412"/>
                    </a:moveTo>
                    <a:cubicBezTo>
                      <a:pt x="66290" y="39412"/>
                      <a:pt x="66511" y="38763"/>
                      <a:pt x="66658" y="38114"/>
                    </a:cubicBezTo>
                    <a:cubicBezTo>
                      <a:pt x="66511" y="38763"/>
                      <a:pt x="66290" y="39412"/>
                      <a:pt x="65702" y="39412"/>
                    </a:cubicBezTo>
                    <a:cubicBezTo>
                      <a:pt x="64819" y="39412"/>
                      <a:pt x="63936" y="38578"/>
                      <a:pt x="63421" y="38578"/>
                    </a:cubicBezTo>
                    <a:cubicBezTo>
                      <a:pt x="63274" y="38578"/>
                      <a:pt x="63053" y="38763"/>
                      <a:pt x="62832" y="38948"/>
                    </a:cubicBezTo>
                    <a:cubicBezTo>
                      <a:pt x="63053" y="38763"/>
                      <a:pt x="63274" y="38578"/>
                      <a:pt x="63421" y="38578"/>
                    </a:cubicBezTo>
                    <a:cubicBezTo>
                      <a:pt x="63936" y="38578"/>
                      <a:pt x="64819" y="39412"/>
                      <a:pt x="65702" y="39412"/>
                    </a:cubicBezTo>
                    <a:moveTo>
                      <a:pt x="23396" y="39412"/>
                    </a:moveTo>
                    <a:cubicBezTo>
                      <a:pt x="23543" y="39319"/>
                      <a:pt x="23838" y="39134"/>
                      <a:pt x="23838" y="38856"/>
                    </a:cubicBezTo>
                    <a:cubicBezTo>
                      <a:pt x="23838" y="38299"/>
                      <a:pt x="23543" y="37928"/>
                      <a:pt x="23470" y="37465"/>
                    </a:cubicBezTo>
                    <a:cubicBezTo>
                      <a:pt x="23543" y="37928"/>
                      <a:pt x="23838" y="38299"/>
                      <a:pt x="23838" y="38856"/>
                    </a:cubicBezTo>
                    <a:cubicBezTo>
                      <a:pt x="23838" y="39134"/>
                      <a:pt x="23543" y="39319"/>
                      <a:pt x="23396" y="39412"/>
                    </a:cubicBezTo>
                    <a:moveTo>
                      <a:pt x="67909" y="37279"/>
                    </a:moveTo>
                    <a:cubicBezTo>
                      <a:pt x="67614" y="37187"/>
                      <a:pt x="67320" y="37187"/>
                      <a:pt x="67173" y="37187"/>
                    </a:cubicBezTo>
                    <a:cubicBezTo>
                      <a:pt x="67320" y="37187"/>
                      <a:pt x="67614" y="37187"/>
                      <a:pt x="67909" y="37279"/>
                    </a:cubicBezTo>
                    <a:moveTo>
                      <a:pt x="83874" y="39598"/>
                    </a:moveTo>
                    <a:cubicBezTo>
                      <a:pt x="83801" y="39505"/>
                      <a:pt x="83801" y="39505"/>
                      <a:pt x="83801" y="39412"/>
                    </a:cubicBezTo>
                    <a:cubicBezTo>
                      <a:pt x="83286" y="38299"/>
                      <a:pt x="83212" y="36908"/>
                      <a:pt x="82550" y="36166"/>
                    </a:cubicBezTo>
                    <a:cubicBezTo>
                      <a:pt x="83212" y="36908"/>
                      <a:pt x="83286" y="38299"/>
                      <a:pt x="83801" y="39412"/>
                    </a:cubicBezTo>
                    <a:cubicBezTo>
                      <a:pt x="83801" y="39505"/>
                      <a:pt x="83801" y="39505"/>
                      <a:pt x="83874" y="39598"/>
                    </a:cubicBezTo>
                    <a:moveTo>
                      <a:pt x="23764" y="36166"/>
                    </a:moveTo>
                    <a:cubicBezTo>
                      <a:pt x="23764" y="36074"/>
                      <a:pt x="23764" y="35981"/>
                      <a:pt x="23690" y="35888"/>
                    </a:cubicBezTo>
                    <a:cubicBezTo>
                      <a:pt x="23764" y="35981"/>
                      <a:pt x="23764" y="36074"/>
                      <a:pt x="23764" y="36166"/>
                    </a:cubicBezTo>
                    <a:cubicBezTo>
                      <a:pt x="23764" y="36166"/>
                      <a:pt x="23764" y="36166"/>
                      <a:pt x="23764" y="36166"/>
                    </a:cubicBezTo>
                    <a:moveTo>
                      <a:pt x="79534" y="37372"/>
                    </a:moveTo>
                    <a:cubicBezTo>
                      <a:pt x="79828" y="36445"/>
                      <a:pt x="80343" y="35610"/>
                      <a:pt x="81373" y="35610"/>
                    </a:cubicBezTo>
                    <a:cubicBezTo>
                      <a:pt x="80343" y="35610"/>
                      <a:pt x="79828" y="36445"/>
                      <a:pt x="79534" y="37372"/>
                    </a:cubicBezTo>
                    <a:moveTo>
                      <a:pt x="27222" y="19196"/>
                    </a:moveTo>
                    <a:cubicBezTo>
                      <a:pt x="27222" y="18639"/>
                      <a:pt x="26781" y="18268"/>
                      <a:pt x="26781" y="17712"/>
                    </a:cubicBezTo>
                    <a:cubicBezTo>
                      <a:pt x="26781" y="17156"/>
                      <a:pt x="27148" y="16970"/>
                      <a:pt x="27148" y="16414"/>
                    </a:cubicBezTo>
                    <a:cubicBezTo>
                      <a:pt x="27148" y="15765"/>
                      <a:pt x="26486" y="15765"/>
                      <a:pt x="26486" y="15208"/>
                    </a:cubicBezTo>
                    <a:cubicBezTo>
                      <a:pt x="26486" y="15765"/>
                      <a:pt x="27148" y="15765"/>
                      <a:pt x="27148" y="16414"/>
                    </a:cubicBezTo>
                    <a:cubicBezTo>
                      <a:pt x="27148" y="16970"/>
                      <a:pt x="26781" y="17156"/>
                      <a:pt x="26781" y="17712"/>
                    </a:cubicBezTo>
                    <a:cubicBezTo>
                      <a:pt x="26781" y="18268"/>
                      <a:pt x="27222" y="18639"/>
                      <a:pt x="27222" y="19196"/>
                    </a:cubicBezTo>
                    <a:moveTo>
                      <a:pt x="70263" y="0"/>
                    </a:moveTo>
                    <a:cubicBezTo>
                      <a:pt x="69160" y="0"/>
                      <a:pt x="68792" y="1205"/>
                      <a:pt x="68203" y="1761"/>
                    </a:cubicBezTo>
                    <a:cubicBezTo>
                      <a:pt x="67909" y="2132"/>
                      <a:pt x="66584" y="2967"/>
                      <a:pt x="65849" y="2967"/>
                    </a:cubicBezTo>
                    <a:cubicBezTo>
                      <a:pt x="65554" y="2967"/>
                      <a:pt x="65334" y="2874"/>
                      <a:pt x="65407" y="2411"/>
                    </a:cubicBezTo>
                    <a:cubicBezTo>
                      <a:pt x="64745" y="2689"/>
                      <a:pt x="61876" y="3060"/>
                      <a:pt x="60404" y="5007"/>
                    </a:cubicBezTo>
                    <a:cubicBezTo>
                      <a:pt x="60036" y="5471"/>
                      <a:pt x="59963" y="6769"/>
                      <a:pt x="59521" y="6769"/>
                    </a:cubicBezTo>
                    <a:cubicBezTo>
                      <a:pt x="59301" y="6769"/>
                      <a:pt x="58933" y="6676"/>
                      <a:pt x="58565" y="6676"/>
                    </a:cubicBezTo>
                    <a:cubicBezTo>
                      <a:pt x="57535" y="6676"/>
                      <a:pt x="56284" y="6862"/>
                      <a:pt x="56284" y="8068"/>
                    </a:cubicBezTo>
                    <a:cubicBezTo>
                      <a:pt x="56284" y="8438"/>
                      <a:pt x="56578" y="8809"/>
                      <a:pt x="56652" y="9366"/>
                    </a:cubicBezTo>
                    <a:cubicBezTo>
                      <a:pt x="56505" y="9459"/>
                      <a:pt x="56358" y="9551"/>
                      <a:pt x="56210" y="9551"/>
                    </a:cubicBezTo>
                    <a:cubicBezTo>
                      <a:pt x="55916" y="9551"/>
                      <a:pt x="55548" y="9366"/>
                      <a:pt x="54592" y="9366"/>
                    </a:cubicBezTo>
                    <a:cubicBezTo>
                      <a:pt x="54224" y="10015"/>
                      <a:pt x="54003" y="10293"/>
                      <a:pt x="53782" y="10293"/>
                    </a:cubicBezTo>
                    <a:cubicBezTo>
                      <a:pt x="53415" y="10293"/>
                      <a:pt x="53415" y="8809"/>
                      <a:pt x="53194" y="8438"/>
                    </a:cubicBezTo>
                    <a:cubicBezTo>
                      <a:pt x="53120" y="9366"/>
                      <a:pt x="52679" y="9829"/>
                      <a:pt x="52164" y="10293"/>
                    </a:cubicBezTo>
                    <a:cubicBezTo>
                      <a:pt x="52311" y="11128"/>
                      <a:pt x="53194" y="12055"/>
                      <a:pt x="52532" y="12982"/>
                    </a:cubicBezTo>
                    <a:cubicBezTo>
                      <a:pt x="52090" y="13724"/>
                      <a:pt x="53415" y="16043"/>
                      <a:pt x="52752" y="16043"/>
                    </a:cubicBezTo>
                    <a:cubicBezTo>
                      <a:pt x="51870" y="16043"/>
                      <a:pt x="51649" y="11406"/>
                      <a:pt x="51649" y="10386"/>
                    </a:cubicBezTo>
                    <a:cubicBezTo>
                      <a:pt x="51649" y="9366"/>
                      <a:pt x="52752" y="8902"/>
                      <a:pt x="51060" y="8438"/>
                    </a:cubicBezTo>
                    <a:cubicBezTo>
                      <a:pt x="50987" y="8438"/>
                      <a:pt x="50913" y="8438"/>
                      <a:pt x="50839" y="8438"/>
                    </a:cubicBezTo>
                    <a:cubicBezTo>
                      <a:pt x="49957" y="8438"/>
                      <a:pt x="48485" y="10386"/>
                      <a:pt x="48485" y="11499"/>
                    </a:cubicBezTo>
                    <a:cubicBezTo>
                      <a:pt x="48485" y="12890"/>
                      <a:pt x="48927" y="13817"/>
                      <a:pt x="49368" y="14559"/>
                    </a:cubicBezTo>
                    <a:cubicBezTo>
                      <a:pt x="49736" y="15394"/>
                      <a:pt x="49736" y="15672"/>
                      <a:pt x="49515" y="15672"/>
                    </a:cubicBezTo>
                    <a:cubicBezTo>
                      <a:pt x="49074" y="15672"/>
                      <a:pt x="47529" y="14095"/>
                      <a:pt x="46793" y="13817"/>
                    </a:cubicBezTo>
                    <a:cubicBezTo>
                      <a:pt x="46057" y="13539"/>
                      <a:pt x="45542" y="13446"/>
                      <a:pt x="45248" y="13446"/>
                    </a:cubicBezTo>
                    <a:cubicBezTo>
                      <a:pt x="44438" y="13446"/>
                      <a:pt x="44954" y="14281"/>
                      <a:pt x="44954" y="14374"/>
                    </a:cubicBezTo>
                    <a:cubicBezTo>
                      <a:pt x="44880" y="15301"/>
                      <a:pt x="44733" y="15579"/>
                      <a:pt x="44586" y="15579"/>
                    </a:cubicBezTo>
                    <a:cubicBezTo>
                      <a:pt x="44365" y="15579"/>
                      <a:pt x="43997" y="14837"/>
                      <a:pt x="43776" y="14837"/>
                    </a:cubicBezTo>
                    <a:cubicBezTo>
                      <a:pt x="43335" y="14837"/>
                      <a:pt x="42378" y="15672"/>
                      <a:pt x="41569" y="15672"/>
                    </a:cubicBezTo>
                    <a:cubicBezTo>
                      <a:pt x="41348" y="15672"/>
                      <a:pt x="41128" y="15579"/>
                      <a:pt x="40980" y="15486"/>
                    </a:cubicBezTo>
                    <a:cubicBezTo>
                      <a:pt x="40833" y="15115"/>
                      <a:pt x="40686" y="15023"/>
                      <a:pt x="40465" y="15023"/>
                    </a:cubicBezTo>
                    <a:cubicBezTo>
                      <a:pt x="39435" y="15023"/>
                      <a:pt x="37302" y="17805"/>
                      <a:pt x="36713" y="17805"/>
                    </a:cubicBezTo>
                    <a:cubicBezTo>
                      <a:pt x="36419" y="17805"/>
                      <a:pt x="36051" y="17527"/>
                      <a:pt x="36198" y="17156"/>
                    </a:cubicBezTo>
                    <a:cubicBezTo>
                      <a:pt x="36345" y="16414"/>
                      <a:pt x="36272" y="15115"/>
                      <a:pt x="35977" y="15115"/>
                    </a:cubicBezTo>
                    <a:cubicBezTo>
                      <a:pt x="35757" y="15115"/>
                      <a:pt x="35536" y="15672"/>
                      <a:pt x="35168" y="17341"/>
                    </a:cubicBezTo>
                    <a:cubicBezTo>
                      <a:pt x="35095" y="17619"/>
                      <a:pt x="35462" y="17712"/>
                      <a:pt x="35462" y="18268"/>
                    </a:cubicBezTo>
                    <a:cubicBezTo>
                      <a:pt x="35462" y="18732"/>
                      <a:pt x="35242" y="18825"/>
                      <a:pt x="34947" y="18825"/>
                    </a:cubicBezTo>
                    <a:cubicBezTo>
                      <a:pt x="34800" y="18825"/>
                      <a:pt x="34653" y="18825"/>
                      <a:pt x="34580" y="18825"/>
                    </a:cubicBezTo>
                    <a:cubicBezTo>
                      <a:pt x="34432" y="18825"/>
                      <a:pt x="34285" y="18825"/>
                      <a:pt x="34212" y="18825"/>
                    </a:cubicBezTo>
                    <a:cubicBezTo>
                      <a:pt x="34064" y="18825"/>
                      <a:pt x="33917" y="18825"/>
                      <a:pt x="33844" y="18825"/>
                    </a:cubicBezTo>
                    <a:cubicBezTo>
                      <a:pt x="33402" y="19103"/>
                      <a:pt x="33476" y="20958"/>
                      <a:pt x="32299" y="20958"/>
                    </a:cubicBezTo>
                    <a:cubicBezTo>
                      <a:pt x="32004" y="20958"/>
                      <a:pt x="31637" y="20865"/>
                      <a:pt x="31195" y="20587"/>
                    </a:cubicBezTo>
                    <a:cubicBezTo>
                      <a:pt x="31195" y="21792"/>
                      <a:pt x="31195" y="21792"/>
                      <a:pt x="31195" y="21792"/>
                    </a:cubicBezTo>
                    <a:cubicBezTo>
                      <a:pt x="30018" y="21607"/>
                      <a:pt x="30165" y="19752"/>
                      <a:pt x="29724" y="18825"/>
                    </a:cubicBezTo>
                    <a:cubicBezTo>
                      <a:pt x="29944" y="18825"/>
                      <a:pt x="30091" y="18825"/>
                      <a:pt x="30239" y="18825"/>
                    </a:cubicBezTo>
                    <a:cubicBezTo>
                      <a:pt x="30827" y="18825"/>
                      <a:pt x="31269" y="18918"/>
                      <a:pt x="31931" y="19196"/>
                    </a:cubicBezTo>
                    <a:cubicBezTo>
                      <a:pt x="32078" y="19196"/>
                      <a:pt x="32152" y="19196"/>
                      <a:pt x="32299" y="19196"/>
                    </a:cubicBezTo>
                    <a:cubicBezTo>
                      <a:pt x="33476" y="19196"/>
                      <a:pt x="35021" y="17341"/>
                      <a:pt x="31931" y="15765"/>
                    </a:cubicBezTo>
                    <a:cubicBezTo>
                      <a:pt x="30901" y="15301"/>
                      <a:pt x="28694" y="13632"/>
                      <a:pt x="28031" y="13632"/>
                    </a:cubicBezTo>
                    <a:cubicBezTo>
                      <a:pt x="27958" y="13632"/>
                      <a:pt x="27958" y="13539"/>
                      <a:pt x="27737" y="13539"/>
                    </a:cubicBezTo>
                    <a:cubicBezTo>
                      <a:pt x="27737" y="13539"/>
                      <a:pt x="27590" y="13539"/>
                      <a:pt x="27516" y="13632"/>
                    </a:cubicBezTo>
                    <a:cubicBezTo>
                      <a:pt x="27443" y="13632"/>
                      <a:pt x="27001" y="13539"/>
                      <a:pt x="26781" y="13446"/>
                    </a:cubicBezTo>
                    <a:cubicBezTo>
                      <a:pt x="26781" y="13261"/>
                      <a:pt x="26633" y="13261"/>
                      <a:pt x="26486" y="12982"/>
                    </a:cubicBezTo>
                    <a:cubicBezTo>
                      <a:pt x="26928" y="12797"/>
                      <a:pt x="27075" y="12982"/>
                      <a:pt x="27296" y="12241"/>
                    </a:cubicBezTo>
                    <a:cubicBezTo>
                      <a:pt x="27148" y="12148"/>
                      <a:pt x="26633" y="11777"/>
                      <a:pt x="26560" y="11777"/>
                    </a:cubicBezTo>
                    <a:cubicBezTo>
                      <a:pt x="26413" y="11777"/>
                      <a:pt x="26339" y="12055"/>
                      <a:pt x="26266" y="12241"/>
                    </a:cubicBezTo>
                    <a:cubicBezTo>
                      <a:pt x="26045" y="12241"/>
                      <a:pt x="26045" y="11962"/>
                      <a:pt x="26045" y="11591"/>
                    </a:cubicBezTo>
                    <a:cubicBezTo>
                      <a:pt x="25751" y="11870"/>
                      <a:pt x="25603" y="11962"/>
                      <a:pt x="25309" y="12426"/>
                    </a:cubicBezTo>
                    <a:cubicBezTo>
                      <a:pt x="25236" y="12241"/>
                      <a:pt x="25236" y="12055"/>
                      <a:pt x="25162" y="11870"/>
                    </a:cubicBezTo>
                    <a:cubicBezTo>
                      <a:pt x="24868" y="12148"/>
                      <a:pt x="24721" y="12797"/>
                      <a:pt x="24353" y="12797"/>
                    </a:cubicBezTo>
                    <a:cubicBezTo>
                      <a:pt x="24353" y="12797"/>
                      <a:pt x="24353" y="12797"/>
                      <a:pt x="24279" y="12797"/>
                    </a:cubicBezTo>
                    <a:cubicBezTo>
                      <a:pt x="24353" y="12333"/>
                      <a:pt x="24721" y="12241"/>
                      <a:pt x="24721" y="11777"/>
                    </a:cubicBezTo>
                    <a:cubicBezTo>
                      <a:pt x="24721" y="11684"/>
                      <a:pt x="24721" y="11684"/>
                      <a:pt x="24647" y="11684"/>
                    </a:cubicBezTo>
                    <a:cubicBezTo>
                      <a:pt x="24426" y="11684"/>
                      <a:pt x="23911" y="12148"/>
                      <a:pt x="23690" y="12148"/>
                    </a:cubicBezTo>
                    <a:cubicBezTo>
                      <a:pt x="23470" y="12148"/>
                      <a:pt x="23323" y="11962"/>
                      <a:pt x="23249" y="11684"/>
                    </a:cubicBezTo>
                    <a:cubicBezTo>
                      <a:pt x="23175" y="11870"/>
                      <a:pt x="22808" y="12055"/>
                      <a:pt x="22808" y="12148"/>
                    </a:cubicBezTo>
                    <a:cubicBezTo>
                      <a:pt x="22808" y="12333"/>
                      <a:pt x="22955" y="12426"/>
                      <a:pt x="23102" y="12519"/>
                    </a:cubicBezTo>
                    <a:cubicBezTo>
                      <a:pt x="22734" y="12797"/>
                      <a:pt x="22366" y="12612"/>
                      <a:pt x="22145" y="13353"/>
                    </a:cubicBezTo>
                    <a:cubicBezTo>
                      <a:pt x="22145" y="12890"/>
                      <a:pt x="22145" y="12890"/>
                      <a:pt x="22145" y="12890"/>
                    </a:cubicBezTo>
                    <a:cubicBezTo>
                      <a:pt x="21704" y="12890"/>
                      <a:pt x="21630" y="13632"/>
                      <a:pt x="21410" y="13724"/>
                    </a:cubicBezTo>
                    <a:cubicBezTo>
                      <a:pt x="21410" y="13353"/>
                      <a:pt x="21410" y="13353"/>
                      <a:pt x="21410" y="13353"/>
                    </a:cubicBezTo>
                    <a:cubicBezTo>
                      <a:pt x="21042" y="13446"/>
                      <a:pt x="20674" y="13353"/>
                      <a:pt x="20527" y="13724"/>
                    </a:cubicBezTo>
                    <a:cubicBezTo>
                      <a:pt x="20600" y="13817"/>
                      <a:pt x="20527" y="13817"/>
                      <a:pt x="20674" y="13910"/>
                    </a:cubicBezTo>
                    <a:cubicBezTo>
                      <a:pt x="20600" y="14003"/>
                      <a:pt x="20527" y="14003"/>
                      <a:pt x="20453" y="14003"/>
                    </a:cubicBezTo>
                    <a:cubicBezTo>
                      <a:pt x="20380" y="14003"/>
                      <a:pt x="20306" y="14003"/>
                      <a:pt x="20232" y="14003"/>
                    </a:cubicBezTo>
                    <a:cubicBezTo>
                      <a:pt x="20085" y="14003"/>
                      <a:pt x="19865" y="14281"/>
                      <a:pt x="19791" y="14466"/>
                    </a:cubicBezTo>
                    <a:cubicBezTo>
                      <a:pt x="19865" y="14466"/>
                      <a:pt x="19865" y="14466"/>
                      <a:pt x="19938" y="14466"/>
                    </a:cubicBezTo>
                    <a:cubicBezTo>
                      <a:pt x="20012" y="14466"/>
                      <a:pt x="20012" y="14559"/>
                      <a:pt x="20085" y="14559"/>
                    </a:cubicBezTo>
                    <a:cubicBezTo>
                      <a:pt x="20085" y="14559"/>
                      <a:pt x="19865" y="15301"/>
                      <a:pt x="19717" y="15301"/>
                    </a:cubicBezTo>
                    <a:cubicBezTo>
                      <a:pt x="19497" y="15301"/>
                      <a:pt x="19423" y="15023"/>
                      <a:pt x="19055" y="15023"/>
                    </a:cubicBezTo>
                    <a:cubicBezTo>
                      <a:pt x="19129" y="14837"/>
                      <a:pt x="19129" y="14652"/>
                      <a:pt x="18982" y="14466"/>
                    </a:cubicBezTo>
                    <a:cubicBezTo>
                      <a:pt x="18982" y="14559"/>
                      <a:pt x="18908" y="14652"/>
                      <a:pt x="18835" y="14837"/>
                    </a:cubicBezTo>
                    <a:cubicBezTo>
                      <a:pt x="18761" y="14837"/>
                      <a:pt x="18761" y="14744"/>
                      <a:pt x="18687" y="14744"/>
                    </a:cubicBezTo>
                    <a:cubicBezTo>
                      <a:pt x="18540" y="14744"/>
                      <a:pt x="18393" y="14930"/>
                      <a:pt x="18393" y="15301"/>
                    </a:cubicBezTo>
                    <a:cubicBezTo>
                      <a:pt x="18393" y="15301"/>
                      <a:pt x="18540" y="15394"/>
                      <a:pt x="18687" y="15394"/>
                    </a:cubicBezTo>
                    <a:cubicBezTo>
                      <a:pt x="18614" y="15394"/>
                      <a:pt x="18393" y="15579"/>
                      <a:pt x="18246" y="15765"/>
                    </a:cubicBezTo>
                    <a:cubicBezTo>
                      <a:pt x="18761" y="15765"/>
                      <a:pt x="18982" y="15394"/>
                      <a:pt x="19497" y="15208"/>
                    </a:cubicBezTo>
                    <a:cubicBezTo>
                      <a:pt x="19350" y="15857"/>
                      <a:pt x="18761" y="16970"/>
                      <a:pt x="18393" y="17156"/>
                    </a:cubicBezTo>
                    <a:cubicBezTo>
                      <a:pt x="17952" y="17434"/>
                      <a:pt x="17657" y="17805"/>
                      <a:pt x="17437" y="18454"/>
                    </a:cubicBezTo>
                    <a:cubicBezTo>
                      <a:pt x="17216" y="19196"/>
                      <a:pt x="17216" y="19196"/>
                      <a:pt x="17216" y="19196"/>
                    </a:cubicBezTo>
                    <a:cubicBezTo>
                      <a:pt x="17069" y="19196"/>
                      <a:pt x="17069" y="20123"/>
                      <a:pt x="16848" y="20401"/>
                    </a:cubicBezTo>
                    <a:cubicBezTo>
                      <a:pt x="16259" y="21143"/>
                      <a:pt x="15892" y="22256"/>
                      <a:pt x="15009" y="22534"/>
                    </a:cubicBezTo>
                    <a:cubicBezTo>
                      <a:pt x="15156" y="22627"/>
                      <a:pt x="15229" y="22720"/>
                      <a:pt x="15450" y="22720"/>
                    </a:cubicBezTo>
                    <a:cubicBezTo>
                      <a:pt x="15450" y="22720"/>
                      <a:pt x="15377" y="22720"/>
                      <a:pt x="15303" y="22720"/>
                    </a:cubicBezTo>
                    <a:cubicBezTo>
                      <a:pt x="14714" y="22720"/>
                      <a:pt x="14641" y="23369"/>
                      <a:pt x="14273" y="23554"/>
                    </a:cubicBezTo>
                    <a:cubicBezTo>
                      <a:pt x="13832" y="23740"/>
                      <a:pt x="13611" y="24111"/>
                      <a:pt x="13390" y="24574"/>
                    </a:cubicBezTo>
                    <a:cubicBezTo>
                      <a:pt x="13243" y="24853"/>
                      <a:pt x="12949" y="24853"/>
                      <a:pt x="12949" y="25316"/>
                    </a:cubicBezTo>
                    <a:cubicBezTo>
                      <a:pt x="12949" y="26151"/>
                      <a:pt x="12949" y="26986"/>
                      <a:pt x="13243" y="27542"/>
                    </a:cubicBezTo>
                    <a:cubicBezTo>
                      <a:pt x="13169" y="27727"/>
                      <a:pt x="12949" y="28098"/>
                      <a:pt x="12949" y="28284"/>
                    </a:cubicBezTo>
                    <a:cubicBezTo>
                      <a:pt x="13169" y="28191"/>
                      <a:pt x="13169" y="28191"/>
                      <a:pt x="13464" y="28191"/>
                    </a:cubicBezTo>
                    <a:cubicBezTo>
                      <a:pt x="13464" y="28562"/>
                      <a:pt x="13464" y="28562"/>
                      <a:pt x="13464" y="28562"/>
                    </a:cubicBezTo>
                    <a:cubicBezTo>
                      <a:pt x="13390" y="28655"/>
                      <a:pt x="13096" y="28840"/>
                      <a:pt x="13096" y="29026"/>
                    </a:cubicBezTo>
                    <a:cubicBezTo>
                      <a:pt x="13096" y="29211"/>
                      <a:pt x="13905" y="29953"/>
                      <a:pt x="14052" y="29953"/>
                    </a:cubicBezTo>
                    <a:cubicBezTo>
                      <a:pt x="14935" y="29953"/>
                      <a:pt x="15524" y="28748"/>
                      <a:pt x="15965" y="27820"/>
                    </a:cubicBezTo>
                    <a:cubicBezTo>
                      <a:pt x="16112" y="28098"/>
                      <a:pt x="16186" y="28377"/>
                      <a:pt x="16407" y="28562"/>
                    </a:cubicBezTo>
                    <a:cubicBezTo>
                      <a:pt x="16333" y="28655"/>
                      <a:pt x="16259" y="28840"/>
                      <a:pt x="16259" y="29026"/>
                    </a:cubicBezTo>
                    <a:cubicBezTo>
                      <a:pt x="16259" y="29582"/>
                      <a:pt x="16627" y="29675"/>
                      <a:pt x="16701" y="30139"/>
                    </a:cubicBezTo>
                    <a:cubicBezTo>
                      <a:pt x="16848" y="30788"/>
                      <a:pt x="16774" y="31251"/>
                      <a:pt x="17142" y="31808"/>
                    </a:cubicBezTo>
                    <a:cubicBezTo>
                      <a:pt x="17142" y="31901"/>
                      <a:pt x="17069" y="31993"/>
                      <a:pt x="17069" y="32086"/>
                    </a:cubicBezTo>
                    <a:cubicBezTo>
                      <a:pt x="17069" y="32272"/>
                      <a:pt x="17363" y="33477"/>
                      <a:pt x="17584" y="33477"/>
                    </a:cubicBezTo>
                    <a:cubicBezTo>
                      <a:pt x="18025" y="33477"/>
                      <a:pt x="18172" y="32550"/>
                      <a:pt x="18540" y="32550"/>
                    </a:cubicBezTo>
                    <a:cubicBezTo>
                      <a:pt x="19055" y="32550"/>
                      <a:pt x="19055" y="32550"/>
                      <a:pt x="19055" y="32550"/>
                    </a:cubicBezTo>
                    <a:cubicBezTo>
                      <a:pt x="19129" y="31993"/>
                      <a:pt x="19644" y="31901"/>
                      <a:pt x="19717" y="31066"/>
                    </a:cubicBezTo>
                    <a:cubicBezTo>
                      <a:pt x="19570" y="31066"/>
                      <a:pt x="19350" y="30880"/>
                      <a:pt x="19350" y="30510"/>
                    </a:cubicBezTo>
                    <a:cubicBezTo>
                      <a:pt x="19350" y="29860"/>
                      <a:pt x="19570" y="29026"/>
                      <a:pt x="19938" y="29026"/>
                    </a:cubicBezTo>
                    <a:cubicBezTo>
                      <a:pt x="20159" y="29026"/>
                      <a:pt x="20748" y="28191"/>
                      <a:pt x="20748" y="27820"/>
                    </a:cubicBezTo>
                    <a:cubicBezTo>
                      <a:pt x="20748" y="27171"/>
                      <a:pt x="20232" y="26615"/>
                      <a:pt x="19865" y="26522"/>
                    </a:cubicBezTo>
                    <a:cubicBezTo>
                      <a:pt x="19865" y="26336"/>
                      <a:pt x="19791" y="26151"/>
                      <a:pt x="19717" y="25965"/>
                    </a:cubicBezTo>
                    <a:cubicBezTo>
                      <a:pt x="19717" y="25409"/>
                      <a:pt x="19717" y="25409"/>
                      <a:pt x="19717" y="25409"/>
                    </a:cubicBezTo>
                    <a:cubicBezTo>
                      <a:pt x="20012" y="25131"/>
                      <a:pt x="19791" y="24574"/>
                      <a:pt x="19938" y="24111"/>
                    </a:cubicBezTo>
                    <a:cubicBezTo>
                      <a:pt x="20159" y="23554"/>
                      <a:pt x="20527" y="23462"/>
                      <a:pt x="20895" y="23183"/>
                    </a:cubicBezTo>
                    <a:cubicBezTo>
                      <a:pt x="21263" y="22812"/>
                      <a:pt x="22219" y="22163"/>
                      <a:pt x="22219" y="21514"/>
                    </a:cubicBezTo>
                    <a:cubicBezTo>
                      <a:pt x="22293" y="21329"/>
                      <a:pt x="22219" y="21143"/>
                      <a:pt x="22219" y="20772"/>
                    </a:cubicBezTo>
                    <a:cubicBezTo>
                      <a:pt x="22219" y="19938"/>
                      <a:pt x="22808" y="19567"/>
                      <a:pt x="23470" y="19567"/>
                    </a:cubicBezTo>
                    <a:cubicBezTo>
                      <a:pt x="23985" y="19567"/>
                      <a:pt x="24647" y="19659"/>
                      <a:pt x="24647" y="20494"/>
                    </a:cubicBezTo>
                    <a:cubicBezTo>
                      <a:pt x="24647" y="20958"/>
                      <a:pt x="24132" y="21143"/>
                      <a:pt x="23838" y="21421"/>
                    </a:cubicBezTo>
                    <a:cubicBezTo>
                      <a:pt x="23323" y="21885"/>
                      <a:pt x="22881" y="23554"/>
                      <a:pt x="21998" y="23554"/>
                    </a:cubicBezTo>
                    <a:cubicBezTo>
                      <a:pt x="22072" y="23740"/>
                      <a:pt x="21998" y="23925"/>
                      <a:pt x="21998" y="24111"/>
                    </a:cubicBezTo>
                    <a:cubicBezTo>
                      <a:pt x="21998" y="24482"/>
                      <a:pt x="22219" y="25224"/>
                      <a:pt x="22440" y="25316"/>
                    </a:cubicBezTo>
                    <a:cubicBezTo>
                      <a:pt x="22366" y="25502"/>
                      <a:pt x="22145" y="25687"/>
                      <a:pt x="22145" y="25965"/>
                    </a:cubicBezTo>
                    <a:cubicBezTo>
                      <a:pt x="22145" y="26615"/>
                      <a:pt x="22587" y="27078"/>
                      <a:pt x="23028" y="27078"/>
                    </a:cubicBezTo>
                    <a:cubicBezTo>
                      <a:pt x="23028" y="27449"/>
                      <a:pt x="23175" y="27449"/>
                      <a:pt x="23470" y="27449"/>
                    </a:cubicBezTo>
                    <a:cubicBezTo>
                      <a:pt x="23764" y="27449"/>
                      <a:pt x="24279" y="27171"/>
                      <a:pt x="24647" y="26986"/>
                    </a:cubicBezTo>
                    <a:cubicBezTo>
                      <a:pt x="24721" y="26986"/>
                      <a:pt x="24868" y="27078"/>
                      <a:pt x="24941" y="27078"/>
                    </a:cubicBezTo>
                    <a:cubicBezTo>
                      <a:pt x="25383" y="27078"/>
                      <a:pt x="26045" y="26893"/>
                      <a:pt x="26192" y="26429"/>
                    </a:cubicBezTo>
                    <a:cubicBezTo>
                      <a:pt x="26339" y="26707"/>
                      <a:pt x="26560" y="26893"/>
                      <a:pt x="26707" y="27449"/>
                    </a:cubicBezTo>
                    <a:cubicBezTo>
                      <a:pt x="26486" y="27727"/>
                      <a:pt x="25824" y="28191"/>
                      <a:pt x="25603" y="28191"/>
                    </a:cubicBezTo>
                    <a:cubicBezTo>
                      <a:pt x="25236" y="28191"/>
                      <a:pt x="25015" y="27913"/>
                      <a:pt x="24573" y="27913"/>
                    </a:cubicBezTo>
                    <a:cubicBezTo>
                      <a:pt x="24132" y="27913"/>
                      <a:pt x="23102" y="28562"/>
                      <a:pt x="23396" y="29026"/>
                    </a:cubicBezTo>
                    <a:cubicBezTo>
                      <a:pt x="24426" y="30417"/>
                      <a:pt x="23911" y="30973"/>
                      <a:pt x="23690" y="30973"/>
                    </a:cubicBezTo>
                    <a:cubicBezTo>
                      <a:pt x="23249" y="30973"/>
                      <a:pt x="23175" y="30231"/>
                      <a:pt x="22808" y="30231"/>
                    </a:cubicBezTo>
                    <a:cubicBezTo>
                      <a:pt x="22440" y="30231"/>
                      <a:pt x="21998" y="31622"/>
                      <a:pt x="21998" y="32364"/>
                    </a:cubicBezTo>
                    <a:cubicBezTo>
                      <a:pt x="21998" y="33570"/>
                      <a:pt x="21410" y="33384"/>
                      <a:pt x="21336" y="34497"/>
                    </a:cubicBezTo>
                    <a:cubicBezTo>
                      <a:pt x="21115" y="34497"/>
                      <a:pt x="20821" y="34590"/>
                      <a:pt x="20600" y="34590"/>
                    </a:cubicBezTo>
                    <a:cubicBezTo>
                      <a:pt x="20600" y="34497"/>
                      <a:pt x="20674" y="34312"/>
                      <a:pt x="20674" y="34219"/>
                    </a:cubicBezTo>
                    <a:cubicBezTo>
                      <a:pt x="20527" y="34126"/>
                      <a:pt x="20232" y="34126"/>
                      <a:pt x="20012" y="34126"/>
                    </a:cubicBezTo>
                    <a:cubicBezTo>
                      <a:pt x="19717" y="34126"/>
                      <a:pt x="19423" y="34590"/>
                      <a:pt x="19202" y="34683"/>
                    </a:cubicBezTo>
                    <a:cubicBezTo>
                      <a:pt x="18908" y="34868"/>
                      <a:pt x="18687" y="34775"/>
                      <a:pt x="18320" y="35054"/>
                    </a:cubicBezTo>
                    <a:cubicBezTo>
                      <a:pt x="18246" y="35146"/>
                      <a:pt x="18172" y="35332"/>
                      <a:pt x="17952" y="35332"/>
                    </a:cubicBezTo>
                    <a:cubicBezTo>
                      <a:pt x="17952" y="35332"/>
                      <a:pt x="17657" y="34961"/>
                      <a:pt x="17657" y="34868"/>
                    </a:cubicBezTo>
                    <a:cubicBezTo>
                      <a:pt x="17657" y="34775"/>
                      <a:pt x="17731" y="34683"/>
                      <a:pt x="17731" y="34590"/>
                    </a:cubicBezTo>
                    <a:cubicBezTo>
                      <a:pt x="17731" y="34590"/>
                      <a:pt x="17731" y="34590"/>
                      <a:pt x="17657" y="34590"/>
                    </a:cubicBezTo>
                    <a:cubicBezTo>
                      <a:pt x="17216" y="34590"/>
                      <a:pt x="16848" y="35146"/>
                      <a:pt x="16333" y="35146"/>
                    </a:cubicBezTo>
                    <a:cubicBezTo>
                      <a:pt x="16259" y="35146"/>
                      <a:pt x="16259" y="34961"/>
                      <a:pt x="16186" y="34775"/>
                    </a:cubicBezTo>
                    <a:cubicBezTo>
                      <a:pt x="16039" y="34775"/>
                      <a:pt x="15965" y="34683"/>
                      <a:pt x="15744" y="34683"/>
                    </a:cubicBezTo>
                    <a:cubicBezTo>
                      <a:pt x="15744" y="34590"/>
                      <a:pt x="15744" y="34497"/>
                      <a:pt x="15744" y="34312"/>
                    </a:cubicBezTo>
                    <a:cubicBezTo>
                      <a:pt x="15597" y="34312"/>
                      <a:pt x="15524" y="34126"/>
                      <a:pt x="15524" y="33755"/>
                    </a:cubicBezTo>
                    <a:cubicBezTo>
                      <a:pt x="15524" y="33292"/>
                      <a:pt x="15744" y="33013"/>
                      <a:pt x="15965" y="32642"/>
                    </a:cubicBezTo>
                    <a:cubicBezTo>
                      <a:pt x="16039" y="32550"/>
                      <a:pt x="16186" y="32550"/>
                      <a:pt x="16186" y="32364"/>
                    </a:cubicBezTo>
                    <a:cubicBezTo>
                      <a:pt x="16186" y="32086"/>
                      <a:pt x="16186" y="32086"/>
                      <a:pt x="16186" y="32086"/>
                    </a:cubicBezTo>
                    <a:cubicBezTo>
                      <a:pt x="16039" y="32086"/>
                      <a:pt x="15818" y="32086"/>
                      <a:pt x="15818" y="31808"/>
                    </a:cubicBezTo>
                    <a:cubicBezTo>
                      <a:pt x="15818" y="31437"/>
                      <a:pt x="15818" y="31251"/>
                      <a:pt x="15892" y="30973"/>
                    </a:cubicBezTo>
                    <a:cubicBezTo>
                      <a:pt x="15892" y="30602"/>
                      <a:pt x="15892" y="30602"/>
                      <a:pt x="15892" y="30602"/>
                    </a:cubicBezTo>
                    <a:cubicBezTo>
                      <a:pt x="15377" y="31159"/>
                      <a:pt x="14641" y="31251"/>
                      <a:pt x="14641" y="32550"/>
                    </a:cubicBezTo>
                    <a:cubicBezTo>
                      <a:pt x="14641" y="33292"/>
                      <a:pt x="14935" y="33477"/>
                      <a:pt x="15009" y="34312"/>
                    </a:cubicBezTo>
                    <a:cubicBezTo>
                      <a:pt x="15009" y="34404"/>
                      <a:pt x="15156" y="34961"/>
                      <a:pt x="15156" y="35146"/>
                    </a:cubicBezTo>
                    <a:cubicBezTo>
                      <a:pt x="15156" y="35332"/>
                      <a:pt x="14862" y="35610"/>
                      <a:pt x="14714" y="35610"/>
                    </a:cubicBezTo>
                    <a:cubicBezTo>
                      <a:pt x="14641" y="35610"/>
                      <a:pt x="14494" y="35610"/>
                      <a:pt x="14420" y="35610"/>
                    </a:cubicBezTo>
                    <a:cubicBezTo>
                      <a:pt x="14347" y="35610"/>
                      <a:pt x="14273" y="35610"/>
                      <a:pt x="14199" y="35703"/>
                    </a:cubicBezTo>
                    <a:cubicBezTo>
                      <a:pt x="14199" y="35703"/>
                      <a:pt x="14126" y="35888"/>
                      <a:pt x="14052" y="35888"/>
                    </a:cubicBezTo>
                    <a:cubicBezTo>
                      <a:pt x="14052" y="35888"/>
                      <a:pt x="14052" y="35888"/>
                      <a:pt x="14052" y="35888"/>
                    </a:cubicBezTo>
                    <a:cubicBezTo>
                      <a:pt x="13979" y="35888"/>
                      <a:pt x="13979" y="35888"/>
                      <a:pt x="13979" y="35888"/>
                    </a:cubicBezTo>
                    <a:cubicBezTo>
                      <a:pt x="13979" y="35888"/>
                      <a:pt x="13905" y="35888"/>
                      <a:pt x="13758" y="35888"/>
                    </a:cubicBezTo>
                    <a:cubicBezTo>
                      <a:pt x="13316" y="35888"/>
                      <a:pt x="13022" y="36352"/>
                      <a:pt x="12728" y="36816"/>
                    </a:cubicBezTo>
                    <a:cubicBezTo>
                      <a:pt x="12728" y="36816"/>
                      <a:pt x="12507" y="37001"/>
                      <a:pt x="12507" y="37187"/>
                    </a:cubicBezTo>
                    <a:cubicBezTo>
                      <a:pt x="12507" y="37557"/>
                      <a:pt x="12581" y="37928"/>
                      <a:pt x="12434" y="38114"/>
                    </a:cubicBezTo>
                    <a:cubicBezTo>
                      <a:pt x="12360" y="38299"/>
                      <a:pt x="11551" y="38763"/>
                      <a:pt x="11404" y="38763"/>
                    </a:cubicBezTo>
                    <a:cubicBezTo>
                      <a:pt x="11330" y="38856"/>
                      <a:pt x="11256" y="38856"/>
                      <a:pt x="11109" y="38856"/>
                    </a:cubicBezTo>
                    <a:cubicBezTo>
                      <a:pt x="10962" y="39598"/>
                      <a:pt x="10815" y="40247"/>
                      <a:pt x="10226" y="40247"/>
                    </a:cubicBezTo>
                    <a:cubicBezTo>
                      <a:pt x="10153" y="40525"/>
                      <a:pt x="10006" y="40710"/>
                      <a:pt x="9858" y="40710"/>
                    </a:cubicBezTo>
                    <a:cubicBezTo>
                      <a:pt x="9638" y="40710"/>
                      <a:pt x="9417" y="40618"/>
                      <a:pt x="9270" y="40340"/>
                    </a:cubicBezTo>
                    <a:cubicBezTo>
                      <a:pt x="9049" y="40340"/>
                      <a:pt x="9049" y="40340"/>
                      <a:pt x="9049" y="40340"/>
                    </a:cubicBezTo>
                    <a:cubicBezTo>
                      <a:pt x="9049" y="40618"/>
                      <a:pt x="9049" y="40618"/>
                      <a:pt x="9049" y="40618"/>
                    </a:cubicBezTo>
                    <a:cubicBezTo>
                      <a:pt x="9049" y="40710"/>
                      <a:pt x="9049" y="41174"/>
                      <a:pt x="9196" y="41174"/>
                    </a:cubicBezTo>
                    <a:cubicBezTo>
                      <a:pt x="9196" y="41452"/>
                      <a:pt x="9196" y="41452"/>
                      <a:pt x="9196" y="41452"/>
                    </a:cubicBezTo>
                    <a:cubicBezTo>
                      <a:pt x="9049" y="41452"/>
                      <a:pt x="8828" y="41545"/>
                      <a:pt x="8681" y="41545"/>
                    </a:cubicBezTo>
                    <a:cubicBezTo>
                      <a:pt x="8534" y="41545"/>
                      <a:pt x="8240" y="41452"/>
                      <a:pt x="8166" y="41267"/>
                    </a:cubicBezTo>
                    <a:cubicBezTo>
                      <a:pt x="7946" y="41360"/>
                      <a:pt x="7357" y="41545"/>
                      <a:pt x="7357" y="41823"/>
                    </a:cubicBezTo>
                    <a:cubicBezTo>
                      <a:pt x="7431" y="41916"/>
                      <a:pt x="7431" y="41916"/>
                      <a:pt x="7431" y="41916"/>
                    </a:cubicBezTo>
                    <a:cubicBezTo>
                      <a:pt x="7431" y="42380"/>
                      <a:pt x="8313" y="42658"/>
                      <a:pt x="8608" y="42843"/>
                    </a:cubicBezTo>
                    <a:cubicBezTo>
                      <a:pt x="8681" y="42843"/>
                      <a:pt x="8755" y="43029"/>
                      <a:pt x="8828" y="43029"/>
                    </a:cubicBezTo>
                    <a:cubicBezTo>
                      <a:pt x="8828" y="43493"/>
                      <a:pt x="8976" y="44049"/>
                      <a:pt x="9417" y="44049"/>
                    </a:cubicBezTo>
                    <a:cubicBezTo>
                      <a:pt x="9417" y="44327"/>
                      <a:pt x="9491" y="44234"/>
                      <a:pt x="9491" y="44513"/>
                    </a:cubicBezTo>
                    <a:cubicBezTo>
                      <a:pt x="9491" y="44605"/>
                      <a:pt x="9491" y="44884"/>
                      <a:pt x="9417" y="44976"/>
                    </a:cubicBezTo>
                    <a:cubicBezTo>
                      <a:pt x="9491" y="44976"/>
                      <a:pt x="9491" y="44976"/>
                      <a:pt x="9491" y="44976"/>
                    </a:cubicBezTo>
                    <a:cubicBezTo>
                      <a:pt x="9491" y="45162"/>
                      <a:pt x="9491" y="45625"/>
                      <a:pt x="9491" y="45811"/>
                    </a:cubicBezTo>
                    <a:cubicBezTo>
                      <a:pt x="9491" y="46367"/>
                      <a:pt x="9196" y="46553"/>
                      <a:pt x="9196" y="47202"/>
                    </a:cubicBezTo>
                    <a:cubicBezTo>
                      <a:pt x="9196" y="47202"/>
                      <a:pt x="8828" y="47295"/>
                      <a:pt x="8681" y="47295"/>
                    </a:cubicBezTo>
                    <a:cubicBezTo>
                      <a:pt x="8534" y="47295"/>
                      <a:pt x="8461" y="47202"/>
                      <a:pt x="8240" y="47202"/>
                    </a:cubicBezTo>
                    <a:cubicBezTo>
                      <a:pt x="8240" y="47202"/>
                      <a:pt x="8166" y="47202"/>
                      <a:pt x="8166" y="47202"/>
                    </a:cubicBezTo>
                    <a:cubicBezTo>
                      <a:pt x="7136" y="47202"/>
                      <a:pt x="7136" y="47202"/>
                      <a:pt x="7136" y="47202"/>
                    </a:cubicBezTo>
                    <a:cubicBezTo>
                      <a:pt x="7063" y="47202"/>
                      <a:pt x="6916" y="47109"/>
                      <a:pt x="6842" y="47017"/>
                    </a:cubicBezTo>
                    <a:cubicBezTo>
                      <a:pt x="5885" y="47017"/>
                      <a:pt x="5885" y="47017"/>
                      <a:pt x="5885" y="47017"/>
                    </a:cubicBezTo>
                    <a:cubicBezTo>
                      <a:pt x="5885" y="47017"/>
                      <a:pt x="5885" y="47017"/>
                      <a:pt x="5885" y="47017"/>
                    </a:cubicBezTo>
                    <a:cubicBezTo>
                      <a:pt x="5738" y="47017"/>
                      <a:pt x="5665" y="46924"/>
                      <a:pt x="5591" y="46924"/>
                    </a:cubicBezTo>
                    <a:cubicBezTo>
                      <a:pt x="5518" y="46924"/>
                      <a:pt x="4782" y="47573"/>
                      <a:pt x="4782" y="47758"/>
                    </a:cubicBezTo>
                    <a:cubicBezTo>
                      <a:pt x="4782" y="48037"/>
                      <a:pt x="5003" y="48408"/>
                      <a:pt x="5003" y="48871"/>
                    </a:cubicBezTo>
                    <a:cubicBezTo>
                      <a:pt x="5003" y="49706"/>
                      <a:pt x="4855" y="50448"/>
                      <a:pt x="4855" y="51282"/>
                    </a:cubicBezTo>
                    <a:cubicBezTo>
                      <a:pt x="4855" y="51468"/>
                      <a:pt x="4635" y="51561"/>
                      <a:pt x="4635" y="51931"/>
                    </a:cubicBezTo>
                    <a:cubicBezTo>
                      <a:pt x="4635" y="52210"/>
                      <a:pt x="4782" y="52395"/>
                      <a:pt x="4929" y="52395"/>
                    </a:cubicBezTo>
                    <a:cubicBezTo>
                      <a:pt x="4929" y="53601"/>
                      <a:pt x="4929" y="53601"/>
                      <a:pt x="4929" y="53601"/>
                    </a:cubicBezTo>
                    <a:cubicBezTo>
                      <a:pt x="4929" y="53693"/>
                      <a:pt x="5003" y="53879"/>
                      <a:pt x="5076" y="53879"/>
                    </a:cubicBezTo>
                    <a:cubicBezTo>
                      <a:pt x="5370" y="53879"/>
                      <a:pt x="5591" y="53693"/>
                      <a:pt x="5959" y="53693"/>
                    </a:cubicBezTo>
                    <a:cubicBezTo>
                      <a:pt x="6474" y="53693"/>
                      <a:pt x="6474" y="54806"/>
                      <a:pt x="6768" y="54806"/>
                    </a:cubicBezTo>
                    <a:cubicBezTo>
                      <a:pt x="7210" y="54806"/>
                      <a:pt x="7504" y="54157"/>
                      <a:pt x="7946" y="54157"/>
                    </a:cubicBezTo>
                    <a:cubicBezTo>
                      <a:pt x="8019" y="54157"/>
                      <a:pt x="8240" y="54064"/>
                      <a:pt x="8461" y="54064"/>
                    </a:cubicBezTo>
                    <a:cubicBezTo>
                      <a:pt x="8534" y="54064"/>
                      <a:pt x="8534" y="54064"/>
                      <a:pt x="8608" y="54157"/>
                    </a:cubicBezTo>
                    <a:cubicBezTo>
                      <a:pt x="8608" y="54064"/>
                      <a:pt x="8608" y="54064"/>
                      <a:pt x="8608" y="54064"/>
                    </a:cubicBezTo>
                    <a:cubicBezTo>
                      <a:pt x="8608" y="54064"/>
                      <a:pt x="8681" y="54157"/>
                      <a:pt x="8681" y="54157"/>
                    </a:cubicBezTo>
                    <a:cubicBezTo>
                      <a:pt x="9049" y="54157"/>
                      <a:pt x="9049" y="53508"/>
                      <a:pt x="9270" y="53323"/>
                    </a:cubicBezTo>
                    <a:cubicBezTo>
                      <a:pt x="9711" y="53044"/>
                      <a:pt x="9858" y="52673"/>
                      <a:pt x="10079" y="52024"/>
                    </a:cubicBezTo>
                    <a:cubicBezTo>
                      <a:pt x="10006" y="51931"/>
                      <a:pt x="9932" y="51839"/>
                      <a:pt x="9932" y="51653"/>
                    </a:cubicBezTo>
                    <a:cubicBezTo>
                      <a:pt x="9932" y="50911"/>
                      <a:pt x="10521" y="49706"/>
                      <a:pt x="10889" y="49520"/>
                    </a:cubicBezTo>
                    <a:cubicBezTo>
                      <a:pt x="11256" y="49428"/>
                      <a:pt x="11698" y="49242"/>
                      <a:pt x="11845" y="48593"/>
                    </a:cubicBezTo>
                    <a:cubicBezTo>
                      <a:pt x="11698" y="47944"/>
                      <a:pt x="11698" y="47944"/>
                      <a:pt x="11698" y="47944"/>
                    </a:cubicBezTo>
                    <a:cubicBezTo>
                      <a:pt x="11698" y="47480"/>
                      <a:pt x="12066" y="47109"/>
                      <a:pt x="12360" y="47109"/>
                    </a:cubicBezTo>
                    <a:cubicBezTo>
                      <a:pt x="12801" y="47109"/>
                      <a:pt x="13022" y="47480"/>
                      <a:pt x="13464" y="47480"/>
                    </a:cubicBezTo>
                    <a:cubicBezTo>
                      <a:pt x="13979" y="47480"/>
                      <a:pt x="14199" y="46924"/>
                      <a:pt x="14567" y="46646"/>
                    </a:cubicBezTo>
                    <a:cubicBezTo>
                      <a:pt x="14788" y="46553"/>
                      <a:pt x="14788" y="46089"/>
                      <a:pt x="15156" y="46089"/>
                    </a:cubicBezTo>
                    <a:cubicBezTo>
                      <a:pt x="15965" y="46089"/>
                      <a:pt x="16039" y="47387"/>
                      <a:pt x="16407" y="48129"/>
                    </a:cubicBezTo>
                    <a:cubicBezTo>
                      <a:pt x="16480" y="48315"/>
                      <a:pt x="16774" y="48408"/>
                      <a:pt x="16922" y="48686"/>
                    </a:cubicBezTo>
                    <a:cubicBezTo>
                      <a:pt x="17290" y="49149"/>
                      <a:pt x="17437" y="49428"/>
                      <a:pt x="18025" y="49613"/>
                    </a:cubicBezTo>
                    <a:cubicBezTo>
                      <a:pt x="18025" y="49799"/>
                      <a:pt x="18320" y="49984"/>
                      <a:pt x="18393" y="49984"/>
                    </a:cubicBezTo>
                    <a:cubicBezTo>
                      <a:pt x="18467" y="50170"/>
                      <a:pt x="18908" y="50911"/>
                      <a:pt x="18982" y="50911"/>
                    </a:cubicBezTo>
                    <a:cubicBezTo>
                      <a:pt x="19055" y="51190"/>
                      <a:pt x="19202" y="51282"/>
                      <a:pt x="19202" y="51746"/>
                    </a:cubicBezTo>
                    <a:cubicBezTo>
                      <a:pt x="19202" y="52117"/>
                      <a:pt x="19129" y="52581"/>
                      <a:pt x="18835" y="52581"/>
                    </a:cubicBezTo>
                    <a:cubicBezTo>
                      <a:pt x="18835" y="52673"/>
                      <a:pt x="18908" y="52766"/>
                      <a:pt x="19055" y="52766"/>
                    </a:cubicBezTo>
                    <a:cubicBezTo>
                      <a:pt x="19350" y="52766"/>
                      <a:pt x="19350" y="52117"/>
                      <a:pt x="19497" y="51839"/>
                    </a:cubicBezTo>
                    <a:cubicBezTo>
                      <a:pt x="19497" y="51839"/>
                      <a:pt x="19791" y="51839"/>
                      <a:pt x="19791" y="51746"/>
                    </a:cubicBezTo>
                    <a:cubicBezTo>
                      <a:pt x="19791" y="51282"/>
                      <a:pt x="19423" y="51190"/>
                      <a:pt x="19423" y="50819"/>
                    </a:cubicBezTo>
                    <a:cubicBezTo>
                      <a:pt x="19423" y="50540"/>
                      <a:pt x="19570" y="50355"/>
                      <a:pt x="19865" y="50355"/>
                    </a:cubicBezTo>
                    <a:cubicBezTo>
                      <a:pt x="20159" y="50355"/>
                      <a:pt x="20306" y="50726"/>
                      <a:pt x="20527" y="50819"/>
                    </a:cubicBezTo>
                    <a:cubicBezTo>
                      <a:pt x="20527" y="50170"/>
                      <a:pt x="20085" y="49891"/>
                      <a:pt x="19644" y="49613"/>
                    </a:cubicBezTo>
                    <a:cubicBezTo>
                      <a:pt x="19570" y="49520"/>
                      <a:pt x="19055" y="49335"/>
                      <a:pt x="19129" y="48964"/>
                    </a:cubicBezTo>
                    <a:cubicBezTo>
                      <a:pt x="19202" y="48964"/>
                      <a:pt x="19202" y="48871"/>
                      <a:pt x="19202" y="48778"/>
                    </a:cubicBezTo>
                    <a:cubicBezTo>
                      <a:pt x="18982" y="48778"/>
                      <a:pt x="18835" y="48778"/>
                      <a:pt x="18687" y="48778"/>
                    </a:cubicBezTo>
                    <a:cubicBezTo>
                      <a:pt x="18614" y="48778"/>
                      <a:pt x="18467" y="48778"/>
                      <a:pt x="18393" y="48686"/>
                    </a:cubicBezTo>
                    <a:cubicBezTo>
                      <a:pt x="18172" y="48593"/>
                      <a:pt x="18025" y="48037"/>
                      <a:pt x="17952" y="47666"/>
                    </a:cubicBezTo>
                    <a:cubicBezTo>
                      <a:pt x="17952" y="47387"/>
                      <a:pt x="17731" y="46831"/>
                      <a:pt x="17437" y="46646"/>
                    </a:cubicBezTo>
                    <a:cubicBezTo>
                      <a:pt x="17216" y="46553"/>
                      <a:pt x="16995" y="46367"/>
                      <a:pt x="16995" y="45904"/>
                    </a:cubicBezTo>
                    <a:cubicBezTo>
                      <a:pt x="16995" y="45718"/>
                      <a:pt x="17069" y="45533"/>
                      <a:pt x="17069" y="45347"/>
                    </a:cubicBezTo>
                    <a:cubicBezTo>
                      <a:pt x="17069" y="45347"/>
                      <a:pt x="16995" y="45255"/>
                      <a:pt x="16995" y="45162"/>
                    </a:cubicBezTo>
                    <a:cubicBezTo>
                      <a:pt x="16995" y="44791"/>
                      <a:pt x="17437" y="44791"/>
                      <a:pt x="17657" y="44605"/>
                    </a:cubicBezTo>
                    <a:cubicBezTo>
                      <a:pt x="17805" y="44791"/>
                      <a:pt x="17657" y="45440"/>
                      <a:pt x="17952" y="45440"/>
                    </a:cubicBezTo>
                    <a:cubicBezTo>
                      <a:pt x="18540" y="45440"/>
                      <a:pt x="18540" y="45440"/>
                      <a:pt x="18540" y="45440"/>
                    </a:cubicBezTo>
                    <a:cubicBezTo>
                      <a:pt x="18540" y="46182"/>
                      <a:pt x="19055" y="47202"/>
                      <a:pt x="19497" y="47202"/>
                    </a:cubicBezTo>
                    <a:cubicBezTo>
                      <a:pt x="19791" y="47202"/>
                      <a:pt x="19791" y="47202"/>
                      <a:pt x="19791" y="47202"/>
                    </a:cubicBezTo>
                    <a:cubicBezTo>
                      <a:pt x="19791" y="47666"/>
                      <a:pt x="20085" y="47666"/>
                      <a:pt x="20380" y="47851"/>
                    </a:cubicBezTo>
                    <a:cubicBezTo>
                      <a:pt x="20674" y="48129"/>
                      <a:pt x="21115" y="48778"/>
                      <a:pt x="21115" y="49149"/>
                    </a:cubicBezTo>
                    <a:cubicBezTo>
                      <a:pt x="21115" y="49984"/>
                      <a:pt x="21115" y="49984"/>
                      <a:pt x="21115" y="49984"/>
                    </a:cubicBezTo>
                    <a:cubicBezTo>
                      <a:pt x="21115" y="50633"/>
                      <a:pt x="21483" y="50911"/>
                      <a:pt x="21704" y="51282"/>
                    </a:cubicBezTo>
                    <a:cubicBezTo>
                      <a:pt x="21851" y="51561"/>
                      <a:pt x="22072" y="51839"/>
                      <a:pt x="22145" y="52210"/>
                    </a:cubicBezTo>
                    <a:cubicBezTo>
                      <a:pt x="22145" y="52302"/>
                      <a:pt x="22145" y="52581"/>
                      <a:pt x="22219" y="52581"/>
                    </a:cubicBezTo>
                    <a:cubicBezTo>
                      <a:pt x="22587" y="52581"/>
                      <a:pt x="22587" y="52581"/>
                      <a:pt x="22587" y="52581"/>
                    </a:cubicBezTo>
                    <a:cubicBezTo>
                      <a:pt x="22513" y="52766"/>
                      <a:pt x="22366" y="52859"/>
                      <a:pt x="22366" y="53044"/>
                    </a:cubicBezTo>
                    <a:cubicBezTo>
                      <a:pt x="22366" y="53601"/>
                      <a:pt x="22587" y="54064"/>
                      <a:pt x="22955" y="54064"/>
                    </a:cubicBezTo>
                    <a:cubicBezTo>
                      <a:pt x="23249" y="54064"/>
                      <a:pt x="23249" y="54064"/>
                      <a:pt x="23249" y="54064"/>
                    </a:cubicBezTo>
                    <a:cubicBezTo>
                      <a:pt x="23028" y="53879"/>
                      <a:pt x="23249" y="53508"/>
                      <a:pt x="23249" y="53323"/>
                    </a:cubicBezTo>
                    <a:cubicBezTo>
                      <a:pt x="23249" y="53137"/>
                      <a:pt x="23175" y="53044"/>
                      <a:pt x="23102" y="52859"/>
                    </a:cubicBezTo>
                    <a:cubicBezTo>
                      <a:pt x="23102" y="52581"/>
                      <a:pt x="23102" y="52581"/>
                      <a:pt x="23102" y="52581"/>
                    </a:cubicBezTo>
                    <a:cubicBezTo>
                      <a:pt x="23175" y="52766"/>
                      <a:pt x="23396" y="52952"/>
                      <a:pt x="23617" y="53044"/>
                    </a:cubicBezTo>
                    <a:cubicBezTo>
                      <a:pt x="23690" y="53044"/>
                      <a:pt x="23690" y="53044"/>
                      <a:pt x="23690" y="53044"/>
                    </a:cubicBezTo>
                    <a:cubicBezTo>
                      <a:pt x="23690" y="52859"/>
                      <a:pt x="23911" y="52952"/>
                      <a:pt x="23985" y="52859"/>
                    </a:cubicBezTo>
                    <a:cubicBezTo>
                      <a:pt x="23985" y="52766"/>
                      <a:pt x="23911" y="52673"/>
                      <a:pt x="23911" y="52581"/>
                    </a:cubicBezTo>
                    <a:cubicBezTo>
                      <a:pt x="23764" y="52581"/>
                      <a:pt x="23249" y="51839"/>
                      <a:pt x="23249" y="51746"/>
                    </a:cubicBezTo>
                    <a:cubicBezTo>
                      <a:pt x="23249" y="51653"/>
                      <a:pt x="23323" y="51561"/>
                      <a:pt x="23323" y="51375"/>
                    </a:cubicBezTo>
                    <a:cubicBezTo>
                      <a:pt x="22955" y="50633"/>
                      <a:pt x="22955" y="50633"/>
                      <a:pt x="22955" y="50633"/>
                    </a:cubicBezTo>
                    <a:cubicBezTo>
                      <a:pt x="22955" y="50540"/>
                      <a:pt x="23028" y="50355"/>
                      <a:pt x="23175" y="50355"/>
                    </a:cubicBezTo>
                    <a:cubicBezTo>
                      <a:pt x="23323" y="50355"/>
                      <a:pt x="23396" y="50819"/>
                      <a:pt x="23690" y="50819"/>
                    </a:cubicBezTo>
                    <a:cubicBezTo>
                      <a:pt x="23690" y="50540"/>
                      <a:pt x="23690" y="50355"/>
                      <a:pt x="23690" y="50077"/>
                    </a:cubicBezTo>
                    <a:cubicBezTo>
                      <a:pt x="23911" y="49984"/>
                      <a:pt x="23985" y="49706"/>
                      <a:pt x="24353" y="49706"/>
                    </a:cubicBezTo>
                    <a:cubicBezTo>
                      <a:pt x="24721" y="49706"/>
                      <a:pt x="24868" y="50355"/>
                      <a:pt x="25236" y="50355"/>
                    </a:cubicBezTo>
                    <a:cubicBezTo>
                      <a:pt x="25456" y="50355"/>
                      <a:pt x="25530" y="49891"/>
                      <a:pt x="25824" y="49706"/>
                    </a:cubicBezTo>
                    <a:cubicBezTo>
                      <a:pt x="25898" y="49706"/>
                      <a:pt x="25898" y="49706"/>
                      <a:pt x="25971" y="49706"/>
                    </a:cubicBezTo>
                    <a:cubicBezTo>
                      <a:pt x="26045" y="49706"/>
                      <a:pt x="26045" y="49706"/>
                      <a:pt x="26045" y="49706"/>
                    </a:cubicBezTo>
                    <a:cubicBezTo>
                      <a:pt x="26118" y="49706"/>
                      <a:pt x="26118" y="49706"/>
                      <a:pt x="26118" y="49706"/>
                    </a:cubicBezTo>
                    <a:cubicBezTo>
                      <a:pt x="26192" y="49706"/>
                      <a:pt x="26266" y="49706"/>
                      <a:pt x="26266" y="49613"/>
                    </a:cubicBezTo>
                    <a:cubicBezTo>
                      <a:pt x="26413" y="49613"/>
                      <a:pt x="26486" y="49613"/>
                      <a:pt x="26560" y="49520"/>
                    </a:cubicBezTo>
                    <a:cubicBezTo>
                      <a:pt x="26413" y="49242"/>
                      <a:pt x="25898" y="48871"/>
                      <a:pt x="25898" y="48222"/>
                    </a:cubicBezTo>
                    <a:cubicBezTo>
                      <a:pt x="25898" y="47758"/>
                      <a:pt x="26266" y="47202"/>
                      <a:pt x="26486" y="46831"/>
                    </a:cubicBezTo>
                    <a:cubicBezTo>
                      <a:pt x="26486" y="46089"/>
                      <a:pt x="26486" y="46089"/>
                      <a:pt x="26486" y="46089"/>
                    </a:cubicBezTo>
                    <a:cubicBezTo>
                      <a:pt x="26560" y="45904"/>
                      <a:pt x="26486" y="46089"/>
                      <a:pt x="26560" y="45625"/>
                    </a:cubicBezTo>
                    <a:cubicBezTo>
                      <a:pt x="26560" y="45347"/>
                      <a:pt x="26781" y="45162"/>
                      <a:pt x="27001" y="45069"/>
                    </a:cubicBezTo>
                    <a:cubicBezTo>
                      <a:pt x="27001" y="44976"/>
                      <a:pt x="27001" y="44791"/>
                      <a:pt x="27001" y="44605"/>
                    </a:cubicBezTo>
                    <a:cubicBezTo>
                      <a:pt x="27443" y="44420"/>
                      <a:pt x="27516" y="43678"/>
                      <a:pt x="27958" y="43678"/>
                    </a:cubicBezTo>
                    <a:cubicBezTo>
                      <a:pt x="28326" y="43678"/>
                      <a:pt x="29209" y="45996"/>
                      <a:pt x="29503" y="45996"/>
                    </a:cubicBezTo>
                    <a:cubicBezTo>
                      <a:pt x="29797" y="45996"/>
                      <a:pt x="30754" y="45347"/>
                      <a:pt x="30974" y="44976"/>
                    </a:cubicBezTo>
                    <a:cubicBezTo>
                      <a:pt x="30901" y="44976"/>
                      <a:pt x="30386" y="44884"/>
                      <a:pt x="30386" y="44884"/>
                    </a:cubicBezTo>
                    <a:cubicBezTo>
                      <a:pt x="30312" y="44884"/>
                      <a:pt x="30018" y="44791"/>
                      <a:pt x="30018" y="44420"/>
                    </a:cubicBezTo>
                    <a:cubicBezTo>
                      <a:pt x="30018" y="44142"/>
                      <a:pt x="31489" y="43400"/>
                      <a:pt x="32078" y="43029"/>
                    </a:cubicBezTo>
                    <a:cubicBezTo>
                      <a:pt x="32078" y="43029"/>
                      <a:pt x="31784" y="43493"/>
                      <a:pt x="31710" y="43585"/>
                    </a:cubicBezTo>
                    <a:cubicBezTo>
                      <a:pt x="31710" y="43771"/>
                      <a:pt x="32299" y="44605"/>
                      <a:pt x="31048" y="45069"/>
                    </a:cubicBezTo>
                    <a:cubicBezTo>
                      <a:pt x="31563" y="46831"/>
                      <a:pt x="33917" y="46553"/>
                      <a:pt x="33917" y="48964"/>
                    </a:cubicBezTo>
                    <a:cubicBezTo>
                      <a:pt x="33991" y="48964"/>
                      <a:pt x="33991" y="48964"/>
                      <a:pt x="33991" y="48964"/>
                    </a:cubicBezTo>
                    <a:cubicBezTo>
                      <a:pt x="34064" y="48964"/>
                      <a:pt x="34064" y="48964"/>
                      <a:pt x="34064" y="48964"/>
                    </a:cubicBezTo>
                    <a:cubicBezTo>
                      <a:pt x="33697" y="49149"/>
                      <a:pt x="33402" y="49613"/>
                      <a:pt x="33034" y="49613"/>
                    </a:cubicBezTo>
                    <a:cubicBezTo>
                      <a:pt x="31857" y="49613"/>
                      <a:pt x="31857" y="49613"/>
                      <a:pt x="31857" y="49613"/>
                    </a:cubicBezTo>
                    <a:cubicBezTo>
                      <a:pt x="31637" y="49613"/>
                      <a:pt x="30827" y="49428"/>
                      <a:pt x="30827" y="49057"/>
                    </a:cubicBezTo>
                    <a:cubicBezTo>
                      <a:pt x="30386" y="49057"/>
                      <a:pt x="30386" y="48593"/>
                      <a:pt x="29871" y="48593"/>
                    </a:cubicBezTo>
                    <a:cubicBezTo>
                      <a:pt x="29503" y="48593"/>
                      <a:pt x="28914" y="48593"/>
                      <a:pt x="28694" y="48871"/>
                    </a:cubicBezTo>
                    <a:cubicBezTo>
                      <a:pt x="28473" y="49057"/>
                      <a:pt x="28105" y="49428"/>
                      <a:pt x="27811" y="49428"/>
                    </a:cubicBezTo>
                    <a:cubicBezTo>
                      <a:pt x="27222" y="49428"/>
                      <a:pt x="27222" y="49428"/>
                      <a:pt x="27222" y="49428"/>
                    </a:cubicBezTo>
                    <a:cubicBezTo>
                      <a:pt x="27148" y="49428"/>
                      <a:pt x="27001" y="49428"/>
                      <a:pt x="26928" y="49428"/>
                    </a:cubicBezTo>
                    <a:cubicBezTo>
                      <a:pt x="26781" y="49428"/>
                      <a:pt x="26707" y="49520"/>
                      <a:pt x="26707" y="49613"/>
                    </a:cubicBezTo>
                    <a:cubicBezTo>
                      <a:pt x="26707" y="49799"/>
                      <a:pt x="26854" y="49706"/>
                      <a:pt x="26854" y="49984"/>
                    </a:cubicBezTo>
                    <a:cubicBezTo>
                      <a:pt x="26486" y="50262"/>
                      <a:pt x="25015" y="50077"/>
                      <a:pt x="25015" y="51004"/>
                    </a:cubicBezTo>
                    <a:cubicBezTo>
                      <a:pt x="25015" y="51190"/>
                      <a:pt x="25162" y="51190"/>
                      <a:pt x="25236" y="51190"/>
                    </a:cubicBezTo>
                    <a:cubicBezTo>
                      <a:pt x="25309" y="51190"/>
                      <a:pt x="25383" y="51190"/>
                      <a:pt x="25383" y="51190"/>
                    </a:cubicBezTo>
                    <a:cubicBezTo>
                      <a:pt x="25309" y="51375"/>
                      <a:pt x="25383" y="51375"/>
                      <a:pt x="25383" y="51561"/>
                    </a:cubicBezTo>
                    <a:cubicBezTo>
                      <a:pt x="25383" y="52117"/>
                      <a:pt x="25162" y="52117"/>
                      <a:pt x="24941" y="52395"/>
                    </a:cubicBezTo>
                    <a:cubicBezTo>
                      <a:pt x="25236" y="52581"/>
                      <a:pt x="25456" y="52581"/>
                      <a:pt x="25677" y="52952"/>
                    </a:cubicBezTo>
                    <a:cubicBezTo>
                      <a:pt x="25456" y="53323"/>
                      <a:pt x="26045" y="53786"/>
                      <a:pt x="26192" y="53972"/>
                    </a:cubicBezTo>
                    <a:cubicBezTo>
                      <a:pt x="26118" y="53972"/>
                      <a:pt x="26045" y="54064"/>
                      <a:pt x="25971" y="54157"/>
                    </a:cubicBezTo>
                    <a:cubicBezTo>
                      <a:pt x="26192" y="54157"/>
                      <a:pt x="26192" y="54157"/>
                      <a:pt x="26192" y="54157"/>
                    </a:cubicBezTo>
                    <a:cubicBezTo>
                      <a:pt x="26266" y="54064"/>
                      <a:pt x="26339" y="54064"/>
                      <a:pt x="26339" y="54064"/>
                    </a:cubicBezTo>
                    <a:cubicBezTo>
                      <a:pt x="26633" y="54064"/>
                      <a:pt x="26854" y="54621"/>
                      <a:pt x="27222" y="54621"/>
                    </a:cubicBezTo>
                    <a:cubicBezTo>
                      <a:pt x="27590" y="54621"/>
                      <a:pt x="27443" y="53972"/>
                      <a:pt x="27884" y="53972"/>
                    </a:cubicBezTo>
                    <a:cubicBezTo>
                      <a:pt x="28326" y="53972"/>
                      <a:pt x="28473" y="54714"/>
                      <a:pt x="28914" y="54714"/>
                    </a:cubicBezTo>
                    <a:cubicBezTo>
                      <a:pt x="29503" y="54714"/>
                      <a:pt x="29650" y="54343"/>
                      <a:pt x="29944" y="53972"/>
                    </a:cubicBezTo>
                    <a:cubicBezTo>
                      <a:pt x="30018" y="54064"/>
                      <a:pt x="30165" y="54250"/>
                      <a:pt x="30386" y="54250"/>
                    </a:cubicBezTo>
                    <a:cubicBezTo>
                      <a:pt x="30533" y="54250"/>
                      <a:pt x="30606" y="54064"/>
                      <a:pt x="30754" y="53972"/>
                    </a:cubicBezTo>
                    <a:cubicBezTo>
                      <a:pt x="30754" y="54250"/>
                      <a:pt x="30754" y="54250"/>
                      <a:pt x="30754" y="54250"/>
                    </a:cubicBezTo>
                    <a:cubicBezTo>
                      <a:pt x="30680" y="54250"/>
                      <a:pt x="30606" y="54343"/>
                      <a:pt x="30606" y="54528"/>
                    </a:cubicBezTo>
                    <a:cubicBezTo>
                      <a:pt x="30606" y="54899"/>
                      <a:pt x="30680" y="55363"/>
                      <a:pt x="30680" y="55826"/>
                    </a:cubicBezTo>
                    <a:cubicBezTo>
                      <a:pt x="30680" y="56568"/>
                      <a:pt x="30312" y="56754"/>
                      <a:pt x="30165" y="57310"/>
                    </a:cubicBezTo>
                    <a:cubicBezTo>
                      <a:pt x="30018" y="57959"/>
                      <a:pt x="30018" y="58330"/>
                      <a:pt x="29871" y="58979"/>
                    </a:cubicBezTo>
                    <a:cubicBezTo>
                      <a:pt x="29797" y="59072"/>
                      <a:pt x="29650" y="59072"/>
                      <a:pt x="29650" y="59350"/>
                    </a:cubicBezTo>
                    <a:cubicBezTo>
                      <a:pt x="29797" y="59721"/>
                      <a:pt x="29797" y="59721"/>
                      <a:pt x="29797" y="59721"/>
                    </a:cubicBezTo>
                    <a:cubicBezTo>
                      <a:pt x="29797" y="59629"/>
                      <a:pt x="29724" y="59536"/>
                      <a:pt x="29724" y="59536"/>
                    </a:cubicBezTo>
                    <a:cubicBezTo>
                      <a:pt x="29429" y="59629"/>
                      <a:pt x="29429" y="59721"/>
                      <a:pt x="29135" y="59721"/>
                    </a:cubicBezTo>
                    <a:cubicBezTo>
                      <a:pt x="28694" y="59721"/>
                      <a:pt x="28473" y="59350"/>
                      <a:pt x="28105" y="59350"/>
                    </a:cubicBezTo>
                    <a:cubicBezTo>
                      <a:pt x="27443" y="59350"/>
                      <a:pt x="27222" y="59814"/>
                      <a:pt x="26633" y="59814"/>
                    </a:cubicBezTo>
                    <a:cubicBezTo>
                      <a:pt x="25898" y="59814"/>
                      <a:pt x="24941" y="59350"/>
                      <a:pt x="24353" y="58979"/>
                    </a:cubicBezTo>
                    <a:cubicBezTo>
                      <a:pt x="23985" y="58794"/>
                      <a:pt x="23543" y="59072"/>
                      <a:pt x="23323" y="58701"/>
                    </a:cubicBezTo>
                    <a:cubicBezTo>
                      <a:pt x="23249" y="58516"/>
                      <a:pt x="23028" y="58423"/>
                      <a:pt x="23028" y="57959"/>
                    </a:cubicBezTo>
                    <a:cubicBezTo>
                      <a:pt x="22587" y="57959"/>
                      <a:pt x="22587" y="57959"/>
                      <a:pt x="22587" y="57959"/>
                    </a:cubicBezTo>
                    <a:cubicBezTo>
                      <a:pt x="22513" y="57867"/>
                      <a:pt x="22513" y="57867"/>
                      <a:pt x="22513" y="57867"/>
                    </a:cubicBezTo>
                    <a:cubicBezTo>
                      <a:pt x="21925" y="58238"/>
                      <a:pt x="21410" y="58238"/>
                      <a:pt x="21410" y="59165"/>
                    </a:cubicBezTo>
                    <a:cubicBezTo>
                      <a:pt x="21410" y="59814"/>
                      <a:pt x="21410" y="59814"/>
                      <a:pt x="21410" y="59814"/>
                    </a:cubicBezTo>
                    <a:cubicBezTo>
                      <a:pt x="21410" y="59907"/>
                      <a:pt x="21189" y="60278"/>
                      <a:pt x="21042" y="60278"/>
                    </a:cubicBezTo>
                    <a:cubicBezTo>
                      <a:pt x="19497" y="60278"/>
                      <a:pt x="19055" y="57774"/>
                      <a:pt x="17731" y="57774"/>
                    </a:cubicBezTo>
                    <a:cubicBezTo>
                      <a:pt x="17142" y="57774"/>
                      <a:pt x="17142" y="57774"/>
                      <a:pt x="17142" y="57774"/>
                    </a:cubicBezTo>
                    <a:cubicBezTo>
                      <a:pt x="16774" y="57774"/>
                      <a:pt x="16259" y="57125"/>
                      <a:pt x="16259" y="56383"/>
                    </a:cubicBezTo>
                    <a:cubicBezTo>
                      <a:pt x="16259" y="55919"/>
                      <a:pt x="16480" y="55641"/>
                      <a:pt x="16480" y="55177"/>
                    </a:cubicBezTo>
                    <a:cubicBezTo>
                      <a:pt x="16480" y="54899"/>
                      <a:pt x="16259" y="54806"/>
                      <a:pt x="16259" y="54528"/>
                    </a:cubicBezTo>
                    <a:cubicBezTo>
                      <a:pt x="16259" y="54157"/>
                      <a:pt x="16480" y="54157"/>
                      <a:pt x="16554" y="53693"/>
                    </a:cubicBezTo>
                    <a:cubicBezTo>
                      <a:pt x="16407" y="53786"/>
                      <a:pt x="16333" y="53879"/>
                      <a:pt x="16259" y="53879"/>
                    </a:cubicBezTo>
                    <a:cubicBezTo>
                      <a:pt x="15892" y="53879"/>
                      <a:pt x="16039" y="53323"/>
                      <a:pt x="15597" y="53323"/>
                    </a:cubicBezTo>
                    <a:cubicBezTo>
                      <a:pt x="15229" y="53323"/>
                      <a:pt x="15229" y="53786"/>
                      <a:pt x="14788" y="53786"/>
                    </a:cubicBezTo>
                    <a:cubicBezTo>
                      <a:pt x="14567" y="53786"/>
                      <a:pt x="14420" y="53601"/>
                      <a:pt x="14199" y="53601"/>
                    </a:cubicBezTo>
                    <a:cubicBezTo>
                      <a:pt x="13905" y="53601"/>
                      <a:pt x="13537" y="54064"/>
                      <a:pt x="13316" y="54064"/>
                    </a:cubicBezTo>
                    <a:cubicBezTo>
                      <a:pt x="13169" y="54064"/>
                      <a:pt x="12875" y="53786"/>
                      <a:pt x="12654" y="53786"/>
                    </a:cubicBezTo>
                    <a:cubicBezTo>
                      <a:pt x="11698" y="53786"/>
                      <a:pt x="10226" y="54621"/>
                      <a:pt x="9417" y="55177"/>
                    </a:cubicBezTo>
                    <a:cubicBezTo>
                      <a:pt x="9196" y="55363"/>
                      <a:pt x="9049" y="55734"/>
                      <a:pt x="8681" y="55734"/>
                    </a:cubicBezTo>
                    <a:cubicBezTo>
                      <a:pt x="7946" y="55734"/>
                      <a:pt x="7431" y="55548"/>
                      <a:pt x="6916" y="54992"/>
                    </a:cubicBezTo>
                    <a:cubicBezTo>
                      <a:pt x="6695" y="55177"/>
                      <a:pt x="6695" y="55455"/>
                      <a:pt x="6548" y="55826"/>
                    </a:cubicBezTo>
                    <a:cubicBezTo>
                      <a:pt x="6548" y="55826"/>
                      <a:pt x="6548" y="55826"/>
                      <a:pt x="6548" y="55826"/>
                    </a:cubicBezTo>
                    <a:cubicBezTo>
                      <a:pt x="6033" y="56754"/>
                      <a:pt x="5370" y="57681"/>
                      <a:pt x="4855" y="58701"/>
                    </a:cubicBezTo>
                    <a:cubicBezTo>
                      <a:pt x="4414" y="59536"/>
                      <a:pt x="4708" y="60000"/>
                      <a:pt x="4488" y="61112"/>
                    </a:cubicBezTo>
                    <a:cubicBezTo>
                      <a:pt x="4414" y="61576"/>
                      <a:pt x="3899" y="62225"/>
                      <a:pt x="3605" y="62503"/>
                    </a:cubicBezTo>
                    <a:cubicBezTo>
                      <a:pt x="3237" y="62782"/>
                      <a:pt x="2648" y="62782"/>
                      <a:pt x="2354" y="63338"/>
                    </a:cubicBezTo>
                    <a:cubicBezTo>
                      <a:pt x="1912" y="64358"/>
                      <a:pt x="1324" y="65935"/>
                      <a:pt x="1030" y="67140"/>
                    </a:cubicBezTo>
                    <a:cubicBezTo>
                      <a:pt x="956" y="67697"/>
                      <a:pt x="441" y="68068"/>
                      <a:pt x="441" y="68624"/>
                    </a:cubicBezTo>
                    <a:cubicBezTo>
                      <a:pt x="441" y="69922"/>
                      <a:pt x="882" y="70757"/>
                      <a:pt x="882" y="72055"/>
                    </a:cubicBezTo>
                    <a:cubicBezTo>
                      <a:pt x="882" y="72890"/>
                      <a:pt x="441" y="74559"/>
                      <a:pt x="0" y="74837"/>
                    </a:cubicBezTo>
                    <a:cubicBezTo>
                      <a:pt x="147" y="75301"/>
                      <a:pt x="294" y="75486"/>
                      <a:pt x="294" y="75857"/>
                    </a:cubicBezTo>
                    <a:cubicBezTo>
                      <a:pt x="294" y="76136"/>
                      <a:pt x="441" y="76414"/>
                      <a:pt x="441" y="76877"/>
                    </a:cubicBezTo>
                    <a:cubicBezTo>
                      <a:pt x="367" y="76877"/>
                      <a:pt x="367" y="76877"/>
                      <a:pt x="367" y="76877"/>
                    </a:cubicBezTo>
                    <a:cubicBezTo>
                      <a:pt x="441" y="77063"/>
                      <a:pt x="515" y="77063"/>
                      <a:pt x="588" y="77248"/>
                    </a:cubicBezTo>
                    <a:cubicBezTo>
                      <a:pt x="588" y="77434"/>
                      <a:pt x="1692" y="78825"/>
                      <a:pt x="1839" y="79010"/>
                    </a:cubicBezTo>
                    <a:cubicBezTo>
                      <a:pt x="2354" y="79659"/>
                      <a:pt x="2501" y="80401"/>
                      <a:pt x="2869" y="81236"/>
                    </a:cubicBezTo>
                    <a:cubicBezTo>
                      <a:pt x="3310" y="82256"/>
                      <a:pt x="4488" y="83276"/>
                      <a:pt x="5003" y="83925"/>
                    </a:cubicBezTo>
                    <a:cubicBezTo>
                      <a:pt x="5150" y="84018"/>
                      <a:pt x="5370" y="84204"/>
                      <a:pt x="5665" y="84204"/>
                    </a:cubicBezTo>
                    <a:cubicBezTo>
                      <a:pt x="6474" y="84204"/>
                      <a:pt x="6768" y="83554"/>
                      <a:pt x="7578" y="83554"/>
                    </a:cubicBezTo>
                    <a:cubicBezTo>
                      <a:pt x="8019" y="83554"/>
                      <a:pt x="8461" y="84018"/>
                      <a:pt x="8828" y="84018"/>
                    </a:cubicBezTo>
                    <a:cubicBezTo>
                      <a:pt x="9123" y="84018"/>
                      <a:pt x="9196" y="83647"/>
                      <a:pt x="9491" y="83462"/>
                    </a:cubicBezTo>
                    <a:cubicBezTo>
                      <a:pt x="10300" y="83091"/>
                      <a:pt x="11036" y="82349"/>
                      <a:pt x="12066" y="82349"/>
                    </a:cubicBezTo>
                    <a:cubicBezTo>
                      <a:pt x="12875" y="82349"/>
                      <a:pt x="13022" y="84204"/>
                      <a:pt x="13611" y="84204"/>
                    </a:cubicBezTo>
                    <a:cubicBezTo>
                      <a:pt x="14494" y="84204"/>
                      <a:pt x="14494" y="84204"/>
                      <a:pt x="14494" y="84204"/>
                    </a:cubicBezTo>
                    <a:cubicBezTo>
                      <a:pt x="15156" y="84204"/>
                      <a:pt x="15524" y="84760"/>
                      <a:pt x="15744" y="85502"/>
                    </a:cubicBezTo>
                    <a:cubicBezTo>
                      <a:pt x="15597" y="85687"/>
                      <a:pt x="15597" y="86615"/>
                      <a:pt x="15597" y="86986"/>
                    </a:cubicBezTo>
                    <a:cubicBezTo>
                      <a:pt x="15597" y="87078"/>
                      <a:pt x="15524" y="87171"/>
                      <a:pt x="15597" y="87449"/>
                    </a:cubicBezTo>
                    <a:cubicBezTo>
                      <a:pt x="15450" y="87542"/>
                      <a:pt x="15082" y="88377"/>
                      <a:pt x="15082" y="88655"/>
                    </a:cubicBezTo>
                    <a:cubicBezTo>
                      <a:pt x="15082" y="90139"/>
                      <a:pt x="16259" y="91251"/>
                      <a:pt x="16774" y="92179"/>
                    </a:cubicBezTo>
                    <a:cubicBezTo>
                      <a:pt x="17069" y="92735"/>
                      <a:pt x="16995" y="93477"/>
                      <a:pt x="17142" y="94034"/>
                    </a:cubicBezTo>
                    <a:cubicBezTo>
                      <a:pt x="17363" y="94868"/>
                      <a:pt x="17510" y="95332"/>
                      <a:pt x="17657" y="96630"/>
                    </a:cubicBezTo>
                    <a:cubicBezTo>
                      <a:pt x="17731" y="97279"/>
                      <a:pt x="17952" y="97557"/>
                      <a:pt x="17952" y="98392"/>
                    </a:cubicBezTo>
                    <a:cubicBezTo>
                      <a:pt x="17952" y="99969"/>
                      <a:pt x="16627" y="100525"/>
                      <a:pt x="16627" y="102658"/>
                    </a:cubicBezTo>
                    <a:cubicBezTo>
                      <a:pt x="16627" y="104698"/>
                      <a:pt x="17216" y="105811"/>
                      <a:pt x="17805" y="107295"/>
                    </a:cubicBezTo>
                    <a:cubicBezTo>
                      <a:pt x="17952" y="107758"/>
                      <a:pt x="18246" y="107851"/>
                      <a:pt x="18246" y="108315"/>
                    </a:cubicBezTo>
                    <a:cubicBezTo>
                      <a:pt x="18246" y="109149"/>
                      <a:pt x="18246" y="109149"/>
                      <a:pt x="18246" y="109149"/>
                    </a:cubicBezTo>
                    <a:cubicBezTo>
                      <a:pt x="18246" y="111839"/>
                      <a:pt x="19129" y="113601"/>
                      <a:pt x="19865" y="115548"/>
                    </a:cubicBezTo>
                    <a:cubicBezTo>
                      <a:pt x="20012" y="115826"/>
                      <a:pt x="20527" y="116754"/>
                      <a:pt x="20527" y="117217"/>
                    </a:cubicBezTo>
                    <a:cubicBezTo>
                      <a:pt x="20527" y="117588"/>
                      <a:pt x="20453" y="117774"/>
                      <a:pt x="20306" y="118052"/>
                    </a:cubicBezTo>
                    <a:cubicBezTo>
                      <a:pt x="20453" y="118330"/>
                      <a:pt x="20674" y="118979"/>
                      <a:pt x="20674" y="119536"/>
                    </a:cubicBezTo>
                    <a:cubicBezTo>
                      <a:pt x="20674" y="119536"/>
                      <a:pt x="20748" y="119443"/>
                      <a:pt x="20895" y="119443"/>
                    </a:cubicBezTo>
                    <a:cubicBezTo>
                      <a:pt x="20968" y="119721"/>
                      <a:pt x="21189" y="120000"/>
                      <a:pt x="21483" y="120000"/>
                    </a:cubicBezTo>
                    <a:cubicBezTo>
                      <a:pt x="22293" y="120000"/>
                      <a:pt x="22808" y="119072"/>
                      <a:pt x="23690" y="119072"/>
                    </a:cubicBezTo>
                    <a:cubicBezTo>
                      <a:pt x="23911" y="119072"/>
                      <a:pt x="23985" y="119443"/>
                      <a:pt x="24206" y="119443"/>
                    </a:cubicBezTo>
                    <a:cubicBezTo>
                      <a:pt x="24426" y="119443"/>
                      <a:pt x="24573" y="119258"/>
                      <a:pt x="24868" y="119165"/>
                    </a:cubicBezTo>
                    <a:cubicBezTo>
                      <a:pt x="24868" y="118608"/>
                      <a:pt x="25383" y="118887"/>
                      <a:pt x="25751" y="118608"/>
                    </a:cubicBezTo>
                    <a:cubicBezTo>
                      <a:pt x="26560" y="118052"/>
                      <a:pt x="26781" y="117217"/>
                      <a:pt x="27296" y="116197"/>
                    </a:cubicBezTo>
                    <a:cubicBezTo>
                      <a:pt x="27664" y="115548"/>
                      <a:pt x="27664" y="114899"/>
                      <a:pt x="28105" y="114157"/>
                    </a:cubicBezTo>
                    <a:cubicBezTo>
                      <a:pt x="28399" y="113786"/>
                      <a:pt x="28914" y="113137"/>
                      <a:pt x="28914" y="112302"/>
                    </a:cubicBezTo>
                    <a:cubicBezTo>
                      <a:pt x="28914" y="112024"/>
                      <a:pt x="28841" y="111839"/>
                      <a:pt x="28620" y="111653"/>
                    </a:cubicBezTo>
                    <a:cubicBezTo>
                      <a:pt x="28914" y="110911"/>
                      <a:pt x="29135" y="110540"/>
                      <a:pt x="29650" y="110170"/>
                    </a:cubicBezTo>
                    <a:cubicBezTo>
                      <a:pt x="29797" y="110077"/>
                      <a:pt x="30165" y="110262"/>
                      <a:pt x="30239" y="109984"/>
                    </a:cubicBezTo>
                    <a:cubicBezTo>
                      <a:pt x="30386" y="109706"/>
                      <a:pt x="30459" y="108686"/>
                      <a:pt x="30459" y="108222"/>
                    </a:cubicBezTo>
                    <a:cubicBezTo>
                      <a:pt x="30459" y="107295"/>
                      <a:pt x="29871" y="106831"/>
                      <a:pt x="29871" y="106182"/>
                    </a:cubicBezTo>
                    <a:cubicBezTo>
                      <a:pt x="29871" y="105811"/>
                      <a:pt x="30165" y="105255"/>
                      <a:pt x="30459" y="105255"/>
                    </a:cubicBezTo>
                    <a:cubicBezTo>
                      <a:pt x="30680" y="103214"/>
                      <a:pt x="33402" y="103493"/>
                      <a:pt x="33402" y="101081"/>
                    </a:cubicBezTo>
                    <a:cubicBezTo>
                      <a:pt x="33402" y="100803"/>
                      <a:pt x="33329" y="100618"/>
                      <a:pt x="33182" y="100432"/>
                    </a:cubicBezTo>
                    <a:cubicBezTo>
                      <a:pt x="33182" y="99598"/>
                      <a:pt x="33255" y="99041"/>
                      <a:pt x="33255" y="98485"/>
                    </a:cubicBezTo>
                    <a:cubicBezTo>
                      <a:pt x="33255" y="97743"/>
                      <a:pt x="33255" y="97743"/>
                      <a:pt x="33255" y="97743"/>
                    </a:cubicBezTo>
                    <a:cubicBezTo>
                      <a:pt x="33329" y="97650"/>
                      <a:pt x="33402" y="97465"/>
                      <a:pt x="33402" y="97279"/>
                    </a:cubicBezTo>
                    <a:cubicBezTo>
                      <a:pt x="33402" y="96723"/>
                      <a:pt x="32667" y="96166"/>
                      <a:pt x="32667" y="95146"/>
                    </a:cubicBezTo>
                    <a:cubicBezTo>
                      <a:pt x="32667" y="94219"/>
                      <a:pt x="32519" y="93755"/>
                      <a:pt x="32519" y="92828"/>
                    </a:cubicBezTo>
                    <a:cubicBezTo>
                      <a:pt x="32519" y="91993"/>
                      <a:pt x="33034" y="91715"/>
                      <a:pt x="33182" y="90973"/>
                    </a:cubicBezTo>
                    <a:cubicBezTo>
                      <a:pt x="33697" y="88284"/>
                      <a:pt x="35168" y="87727"/>
                      <a:pt x="36492" y="86151"/>
                    </a:cubicBezTo>
                    <a:cubicBezTo>
                      <a:pt x="37228" y="85316"/>
                      <a:pt x="37522" y="84204"/>
                      <a:pt x="38111" y="82905"/>
                    </a:cubicBezTo>
                    <a:cubicBezTo>
                      <a:pt x="38626" y="81885"/>
                      <a:pt x="39509" y="79659"/>
                      <a:pt x="39509" y="77897"/>
                    </a:cubicBezTo>
                    <a:cubicBezTo>
                      <a:pt x="39509" y="77712"/>
                      <a:pt x="39435" y="77619"/>
                      <a:pt x="39362" y="77434"/>
                    </a:cubicBezTo>
                    <a:cubicBezTo>
                      <a:pt x="38626" y="77712"/>
                      <a:pt x="37890" y="78176"/>
                      <a:pt x="37155" y="78361"/>
                    </a:cubicBezTo>
                    <a:cubicBezTo>
                      <a:pt x="37081" y="78361"/>
                      <a:pt x="37081" y="78361"/>
                      <a:pt x="37007" y="78361"/>
                    </a:cubicBezTo>
                    <a:cubicBezTo>
                      <a:pt x="36934" y="78361"/>
                      <a:pt x="36860" y="78361"/>
                      <a:pt x="36787" y="78268"/>
                    </a:cubicBezTo>
                    <a:cubicBezTo>
                      <a:pt x="36713" y="78268"/>
                      <a:pt x="36640" y="78268"/>
                      <a:pt x="36566" y="78268"/>
                    </a:cubicBezTo>
                    <a:cubicBezTo>
                      <a:pt x="36492" y="78268"/>
                      <a:pt x="36419" y="78268"/>
                      <a:pt x="36345" y="78361"/>
                    </a:cubicBezTo>
                    <a:cubicBezTo>
                      <a:pt x="36051" y="78454"/>
                      <a:pt x="36051" y="78825"/>
                      <a:pt x="35757" y="78825"/>
                    </a:cubicBezTo>
                    <a:cubicBezTo>
                      <a:pt x="35389" y="78825"/>
                      <a:pt x="35095" y="77897"/>
                      <a:pt x="34874" y="77527"/>
                    </a:cubicBezTo>
                    <a:cubicBezTo>
                      <a:pt x="35021" y="77156"/>
                      <a:pt x="34874" y="77156"/>
                      <a:pt x="34874" y="76599"/>
                    </a:cubicBezTo>
                    <a:cubicBezTo>
                      <a:pt x="34212" y="76599"/>
                      <a:pt x="33991" y="75301"/>
                      <a:pt x="33697" y="74930"/>
                    </a:cubicBezTo>
                    <a:cubicBezTo>
                      <a:pt x="33329" y="74559"/>
                      <a:pt x="33108" y="74559"/>
                      <a:pt x="32740" y="74003"/>
                    </a:cubicBezTo>
                    <a:cubicBezTo>
                      <a:pt x="32372" y="73446"/>
                      <a:pt x="32593" y="72704"/>
                      <a:pt x="32299" y="71962"/>
                    </a:cubicBezTo>
                    <a:cubicBezTo>
                      <a:pt x="31931" y="71313"/>
                      <a:pt x="31563" y="71313"/>
                      <a:pt x="31342" y="70479"/>
                    </a:cubicBezTo>
                    <a:cubicBezTo>
                      <a:pt x="31342" y="68902"/>
                      <a:pt x="31342" y="68902"/>
                      <a:pt x="31342" y="68902"/>
                    </a:cubicBezTo>
                    <a:cubicBezTo>
                      <a:pt x="31048" y="68531"/>
                      <a:pt x="30459" y="67140"/>
                      <a:pt x="30533" y="66491"/>
                    </a:cubicBezTo>
                    <a:cubicBezTo>
                      <a:pt x="28620" y="61298"/>
                      <a:pt x="28620" y="61298"/>
                      <a:pt x="28620" y="61298"/>
                    </a:cubicBezTo>
                    <a:cubicBezTo>
                      <a:pt x="28620" y="60834"/>
                      <a:pt x="28620" y="60834"/>
                      <a:pt x="28620" y="60834"/>
                    </a:cubicBezTo>
                    <a:cubicBezTo>
                      <a:pt x="28914" y="61298"/>
                      <a:pt x="29282" y="62689"/>
                      <a:pt x="29724" y="62782"/>
                    </a:cubicBezTo>
                    <a:cubicBezTo>
                      <a:pt x="29797" y="62503"/>
                      <a:pt x="30018" y="61761"/>
                      <a:pt x="30091" y="61298"/>
                    </a:cubicBezTo>
                    <a:cubicBezTo>
                      <a:pt x="30018" y="61669"/>
                      <a:pt x="30018" y="62040"/>
                      <a:pt x="30018" y="62225"/>
                    </a:cubicBezTo>
                    <a:cubicBezTo>
                      <a:pt x="30018" y="62318"/>
                      <a:pt x="30239" y="62874"/>
                      <a:pt x="30312" y="62967"/>
                    </a:cubicBezTo>
                    <a:cubicBezTo>
                      <a:pt x="30533" y="63523"/>
                      <a:pt x="30754" y="63987"/>
                      <a:pt x="30974" y="64544"/>
                    </a:cubicBezTo>
                    <a:cubicBezTo>
                      <a:pt x="31048" y="64729"/>
                      <a:pt x="31195" y="64914"/>
                      <a:pt x="31269" y="65285"/>
                    </a:cubicBezTo>
                    <a:cubicBezTo>
                      <a:pt x="31342" y="65471"/>
                      <a:pt x="31269" y="65935"/>
                      <a:pt x="31416" y="66120"/>
                    </a:cubicBezTo>
                    <a:cubicBezTo>
                      <a:pt x="31489" y="66213"/>
                      <a:pt x="31710" y="66120"/>
                      <a:pt x="31784" y="66213"/>
                    </a:cubicBezTo>
                    <a:cubicBezTo>
                      <a:pt x="31857" y="66306"/>
                      <a:pt x="32004" y="66491"/>
                      <a:pt x="32078" y="66676"/>
                    </a:cubicBezTo>
                    <a:cubicBezTo>
                      <a:pt x="32152" y="67233"/>
                      <a:pt x="32446" y="67418"/>
                      <a:pt x="32446" y="68068"/>
                    </a:cubicBezTo>
                    <a:cubicBezTo>
                      <a:pt x="32446" y="69273"/>
                      <a:pt x="32593" y="69922"/>
                      <a:pt x="33329" y="70108"/>
                    </a:cubicBezTo>
                    <a:cubicBezTo>
                      <a:pt x="33329" y="70850"/>
                      <a:pt x="33844" y="71962"/>
                      <a:pt x="34138" y="72333"/>
                    </a:cubicBezTo>
                    <a:cubicBezTo>
                      <a:pt x="34359" y="72612"/>
                      <a:pt x="34653" y="72890"/>
                      <a:pt x="34580" y="73632"/>
                    </a:cubicBezTo>
                    <a:cubicBezTo>
                      <a:pt x="34506" y="73910"/>
                      <a:pt x="34359" y="74466"/>
                      <a:pt x="34580" y="74466"/>
                    </a:cubicBezTo>
                    <a:cubicBezTo>
                      <a:pt x="34580" y="75115"/>
                      <a:pt x="34727" y="75579"/>
                      <a:pt x="34947" y="76043"/>
                    </a:cubicBezTo>
                    <a:cubicBezTo>
                      <a:pt x="35095" y="76321"/>
                      <a:pt x="34947" y="76321"/>
                      <a:pt x="35021" y="76414"/>
                    </a:cubicBezTo>
                    <a:cubicBezTo>
                      <a:pt x="35021" y="76414"/>
                      <a:pt x="35536" y="76785"/>
                      <a:pt x="35610" y="76785"/>
                    </a:cubicBezTo>
                    <a:cubicBezTo>
                      <a:pt x="35757" y="76692"/>
                      <a:pt x="35757" y="76692"/>
                      <a:pt x="35757" y="76692"/>
                    </a:cubicBezTo>
                    <a:cubicBezTo>
                      <a:pt x="36198" y="76692"/>
                      <a:pt x="36198" y="76414"/>
                      <a:pt x="36566" y="76043"/>
                    </a:cubicBezTo>
                    <a:cubicBezTo>
                      <a:pt x="37228" y="76043"/>
                      <a:pt x="37228" y="76043"/>
                      <a:pt x="37228" y="76043"/>
                    </a:cubicBezTo>
                    <a:cubicBezTo>
                      <a:pt x="37449" y="75857"/>
                      <a:pt x="38258" y="75023"/>
                      <a:pt x="38553" y="74930"/>
                    </a:cubicBezTo>
                    <a:cubicBezTo>
                      <a:pt x="38994" y="74744"/>
                      <a:pt x="39656" y="74559"/>
                      <a:pt x="40098" y="74188"/>
                    </a:cubicBezTo>
                    <a:cubicBezTo>
                      <a:pt x="40098" y="74188"/>
                      <a:pt x="40024" y="74003"/>
                      <a:pt x="40024" y="73910"/>
                    </a:cubicBezTo>
                    <a:cubicBezTo>
                      <a:pt x="40024" y="73261"/>
                      <a:pt x="41275" y="72890"/>
                      <a:pt x="41863" y="72797"/>
                    </a:cubicBezTo>
                    <a:cubicBezTo>
                      <a:pt x="41863" y="72426"/>
                      <a:pt x="42231" y="71870"/>
                      <a:pt x="42378" y="71870"/>
                    </a:cubicBezTo>
                    <a:cubicBezTo>
                      <a:pt x="42673" y="71870"/>
                      <a:pt x="42673" y="70942"/>
                      <a:pt x="42967" y="70942"/>
                    </a:cubicBezTo>
                    <a:cubicBezTo>
                      <a:pt x="43261" y="70942"/>
                      <a:pt x="43188" y="70479"/>
                      <a:pt x="43261" y="70108"/>
                    </a:cubicBezTo>
                    <a:cubicBezTo>
                      <a:pt x="43408" y="69737"/>
                      <a:pt x="43556" y="69644"/>
                      <a:pt x="43850" y="69644"/>
                    </a:cubicBezTo>
                    <a:cubicBezTo>
                      <a:pt x="43850" y="68902"/>
                      <a:pt x="44438" y="68624"/>
                      <a:pt x="44438" y="67882"/>
                    </a:cubicBezTo>
                    <a:cubicBezTo>
                      <a:pt x="44438" y="67604"/>
                      <a:pt x="44218" y="67697"/>
                      <a:pt x="44071" y="67418"/>
                    </a:cubicBezTo>
                    <a:cubicBezTo>
                      <a:pt x="44071" y="67418"/>
                      <a:pt x="44071" y="67418"/>
                      <a:pt x="44071" y="67418"/>
                    </a:cubicBezTo>
                    <a:cubicBezTo>
                      <a:pt x="43923" y="67326"/>
                      <a:pt x="43923" y="66769"/>
                      <a:pt x="43703" y="66676"/>
                    </a:cubicBezTo>
                    <a:cubicBezTo>
                      <a:pt x="43114" y="66398"/>
                      <a:pt x="42746" y="66306"/>
                      <a:pt x="42452" y="65378"/>
                    </a:cubicBezTo>
                    <a:cubicBezTo>
                      <a:pt x="42452" y="64265"/>
                      <a:pt x="42452" y="64265"/>
                      <a:pt x="42452" y="64265"/>
                    </a:cubicBezTo>
                    <a:cubicBezTo>
                      <a:pt x="41716" y="65100"/>
                      <a:pt x="41569" y="66306"/>
                      <a:pt x="40245" y="66306"/>
                    </a:cubicBezTo>
                    <a:cubicBezTo>
                      <a:pt x="39950" y="66306"/>
                      <a:pt x="39435" y="66120"/>
                      <a:pt x="39435" y="65656"/>
                    </a:cubicBezTo>
                    <a:cubicBezTo>
                      <a:pt x="39435" y="65285"/>
                      <a:pt x="39583" y="65100"/>
                      <a:pt x="39583" y="64729"/>
                    </a:cubicBezTo>
                    <a:cubicBezTo>
                      <a:pt x="39583" y="64636"/>
                      <a:pt x="39583" y="64544"/>
                      <a:pt x="39509" y="64358"/>
                    </a:cubicBezTo>
                    <a:cubicBezTo>
                      <a:pt x="39288" y="64451"/>
                      <a:pt x="39362" y="64822"/>
                      <a:pt x="39141" y="64914"/>
                    </a:cubicBezTo>
                    <a:cubicBezTo>
                      <a:pt x="39068" y="64636"/>
                      <a:pt x="38994" y="64544"/>
                      <a:pt x="38994" y="64265"/>
                    </a:cubicBezTo>
                    <a:cubicBezTo>
                      <a:pt x="38479" y="64080"/>
                      <a:pt x="37964" y="62782"/>
                      <a:pt x="37817" y="62040"/>
                    </a:cubicBezTo>
                    <a:cubicBezTo>
                      <a:pt x="37743" y="61761"/>
                      <a:pt x="37743" y="61576"/>
                      <a:pt x="37743" y="61298"/>
                    </a:cubicBezTo>
                    <a:cubicBezTo>
                      <a:pt x="37743" y="60834"/>
                      <a:pt x="37890" y="60278"/>
                      <a:pt x="38185" y="60278"/>
                    </a:cubicBezTo>
                    <a:cubicBezTo>
                      <a:pt x="38773" y="60278"/>
                      <a:pt x="39215" y="61298"/>
                      <a:pt x="39435" y="61947"/>
                    </a:cubicBezTo>
                    <a:cubicBezTo>
                      <a:pt x="39435" y="62040"/>
                      <a:pt x="39435" y="62318"/>
                      <a:pt x="39509" y="62503"/>
                    </a:cubicBezTo>
                    <a:cubicBezTo>
                      <a:pt x="39730" y="62874"/>
                      <a:pt x="40098" y="62689"/>
                      <a:pt x="40318" y="63060"/>
                    </a:cubicBezTo>
                    <a:cubicBezTo>
                      <a:pt x="40539" y="63338"/>
                      <a:pt x="40686" y="63709"/>
                      <a:pt x="40980" y="63894"/>
                    </a:cubicBezTo>
                    <a:cubicBezTo>
                      <a:pt x="42011" y="63894"/>
                      <a:pt x="42011" y="63894"/>
                      <a:pt x="42011" y="63894"/>
                    </a:cubicBezTo>
                    <a:cubicBezTo>
                      <a:pt x="42158" y="63709"/>
                      <a:pt x="42231" y="63431"/>
                      <a:pt x="42452" y="63431"/>
                    </a:cubicBezTo>
                    <a:cubicBezTo>
                      <a:pt x="42893" y="63431"/>
                      <a:pt x="42893" y="64358"/>
                      <a:pt x="43114" y="64636"/>
                    </a:cubicBezTo>
                    <a:cubicBezTo>
                      <a:pt x="43114" y="64729"/>
                      <a:pt x="43703" y="64914"/>
                      <a:pt x="43776" y="64914"/>
                    </a:cubicBezTo>
                    <a:cubicBezTo>
                      <a:pt x="44365" y="64914"/>
                      <a:pt x="45248" y="65285"/>
                      <a:pt x="45616" y="65285"/>
                    </a:cubicBezTo>
                    <a:cubicBezTo>
                      <a:pt x="45763" y="65285"/>
                      <a:pt x="45763" y="65285"/>
                      <a:pt x="45763" y="65285"/>
                    </a:cubicBezTo>
                    <a:cubicBezTo>
                      <a:pt x="46425" y="65193"/>
                      <a:pt x="46425" y="65193"/>
                      <a:pt x="46425" y="65193"/>
                    </a:cubicBezTo>
                    <a:cubicBezTo>
                      <a:pt x="46499" y="65193"/>
                      <a:pt x="46572" y="65100"/>
                      <a:pt x="46646" y="65007"/>
                    </a:cubicBezTo>
                    <a:cubicBezTo>
                      <a:pt x="47161" y="65193"/>
                      <a:pt x="47161" y="65193"/>
                      <a:pt x="47161" y="65193"/>
                    </a:cubicBezTo>
                    <a:cubicBezTo>
                      <a:pt x="47381" y="65193"/>
                      <a:pt x="47455" y="65007"/>
                      <a:pt x="47676" y="65007"/>
                    </a:cubicBezTo>
                    <a:cubicBezTo>
                      <a:pt x="47823" y="65007"/>
                      <a:pt x="47896" y="65007"/>
                      <a:pt x="48044" y="65007"/>
                    </a:cubicBezTo>
                    <a:cubicBezTo>
                      <a:pt x="48117" y="65007"/>
                      <a:pt x="48191" y="65007"/>
                      <a:pt x="48264" y="65007"/>
                    </a:cubicBezTo>
                    <a:cubicBezTo>
                      <a:pt x="48485" y="65100"/>
                      <a:pt x="48632" y="65842"/>
                      <a:pt x="48779" y="66213"/>
                    </a:cubicBezTo>
                    <a:cubicBezTo>
                      <a:pt x="49000" y="66676"/>
                      <a:pt x="49589" y="67326"/>
                      <a:pt x="50030" y="67326"/>
                    </a:cubicBezTo>
                    <a:cubicBezTo>
                      <a:pt x="50177" y="67326"/>
                      <a:pt x="50324" y="67326"/>
                      <a:pt x="50472" y="67418"/>
                    </a:cubicBezTo>
                    <a:cubicBezTo>
                      <a:pt x="50398" y="67511"/>
                      <a:pt x="50398" y="67789"/>
                      <a:pt x="50177" y="67882"/>
                    </a:cubicBezTo>
                    <a:cubicBezTo>
                      <a:pt x="50177" y="67882"/>
                      <a:pt x="50104" y="67882"/>
                      <a:pt x="50030" y="67882"/>
                    </a:cubicBezTo>
                    <a:cubicBezTo>
                      <a:pt x="50030" y="67882"/>
                      <a:pt x="50030" y="67882"/>
                      <a:pt x="50030" y="67882"/>
                    </a:cubicBezTo>
                    <a:cubicBezTo>
                      <a:pt x="49957" y="67882"/>
                      <a:pt x="49957" y="67882"/>
                      <a:pt x="49957" y="67882"/>
                    </a:cubicBezTo>
                    <a:cubicBezTo>
                      <a:pt x="49883" y="67882"/>
                      <a:pt x="49809" y="67882"/>
                      <a:pt x="49736" y="67975"/>
                    </a:cubicBezTo>
                    <a:cubicBezTo>
                      <a:pt x="50030" y="68438"/>
                      <a:pt x="50251" y="69366"/>
                      <a:pt x="50913" y="69366"/>
                    </a:cubicBezTo>
                    <a:cubicBezTo>
                      <a:pt x="51428" y="69366"/>
                      <a:pt x="51428" y="68346"/>
                      <a:pt x="51722" y="67975"/>
                    </a:cubicBezTo>
                    <a:cubicBezTo>
                      <a:pt x="51870" y="67975"/>
                      <a:pt x="51870" y="67975"/>
                      <a:pt x="51870" y="67975"/>
                    </a:cubicBezTo>
                    <a:cubicBezTo>
                      <a:pt x="51870" y="68068"/>
                      <a:pt x="51722" y="68253"/>
                      <a:pt x="51722" y="68346"/>
                    </a:cubicBezTo>
                    <a:cubicBezTo>
                      <a:pt x="51722" y="68809"/>
                      <a:pt x="51943" y="69180"/>
                      <a:pt x="51943" y="69644"/>
                    </a:cubicBezTo>
                    <a:cubicBezTo>
                      <a:pt x="51943" y="70015"/>
                      <a:pt x="51870" y="70108"/>
                      <a:pt x="51870" y="70479"/>
                    </a:cubicBezTo>
                    <a:cubicBezTo>
                      <a:pt x="51796" y="70479"/>
                      <a:pt x="51796" y="70479"/>
                      <a:pt x="51796" y="70479"/>
                    </a:cubicBezTo>
                    <a:cubicBezTo>
                      <a:pt x="51796" y="70571"/>
                      <a:pt x="51870" y="70850"/>
                      <a:pt x="51870" y="70942"/>
                    </a:cubicBezTo>
                    <a:cubicBezTo>
                      <a:pt x="51870" y="71499"/>
                      <a:pt x="52090" y="72055"/>
                      <a:pt x="52237" y="72704"/>
                    </a:cubicBezTo>
                    <a:cubicBezTo>
                      <a:pt x="52311" y="73353"/>
                      <a:pt x="52679" y="74374"/>
                      <a:pt x="52826" y="74837"/>
                    </a:cubicBezTo>
                    <a:cubicBezTo>
                      <a:pt x="52900" y="75301"/>
                      <a:pt x="52900" y="75486"/>
                      <a:pt x="53047" y="75857"/>
                    </a:cubicBezTo>
                    <a:cubicBezTo>
                      <a:pt x="53194" y="76228"/>
                      <a:pt x="53120" y="76599"/>
                      <a:pt x="53267" y="77063"/>
                    </a:cubicBezTo>
                    <a:cubicBezTo>
                      <a:pt x="53341" y="77341"/>
                      <a:pt x="53635" y="77619"/>
                      <a:pt x="53709" y="78083"/>
                    </a:cubicBezTo>
                    <a:cubicBezTo>
                      <a:pt x="53856" y="78732"/>
                      <a:pt x="54077" y="79381"/>
                      <a:pt x="54224" y="80123"/>
                    </a:cubicBezTo>
                    <a:cubicBezTo>
                      <a:pt x="54297" y="80216"/>
                      <a:pt x="54371" y="80401"/>
                      <a:pt x="54445" y="80401"/>
                    </a:cubicBezTo>
                    <a:cubicBezTo>
                      <a:pt x="54445" y="80587"/>
                      <a:pt x="54592" y="80680"/>
                      <a:pt x="54665" y="80680"/>
                    </a:cubicBezTo>
                    <a:cubicBezTo>
                      <a:pt x="54739" y="80680"/>
                      <a:pt x="54739" y="80680"/>
                      <a:pt x="54739" y="80680"/>
                    </a:cubicBezTo>
                    <a:cubicBezTo>
                      <a:pt x="54886" y="80680"/>
                      <a:pt x="54960" y="80309"/>
                      <a:pt x="55033" y="80123"/>
                    </a:cubicBezTo>
                    <a:cubicBezTo>
                      <a:pt x="55107" y="79752"/>
                      <a:pt x="55180" y="79938"/>
                      <a:pt x="55401" y="79752"/>
                    </a:cubicBezTo>
                    <a:cubicBezTo>
                      <a:pt x="55548" y="79567"/>
                      <a:pt x="55475" y="78825"/>
                      <a:pt x="55769" y="78639"/>
                    </a:cubicBezTo>
                    <a:cubicBezTo>
                      <a:pt x="55843" y="78639"/>
                      <a:pt x="55990" y="78639"/>
                      <a:pt x="55990" y="78547"/>
                    </a:cubicBezTo>
                    <a:cubicBezTo>
                      <a:pt x="56063" y="78547"/>
                      <a:pt x="56063" y="78547"/>
                      <a:pt x="56063" y="78547"/>
                    </a:cubicBezTo>
                    <a:cubicBezTo>
                      <a:pt x="55990" y="77712"/>
                      <a:pt x="55990" y="77712"/>
                      <a:pt x="55990" y="77712"/>
                    </a:cubicBezTo>
                    <a:cubicBezTo>
                      <a:pt x="55990" y="77156"/>
                      <a:pt x="56210" y="76599"/>
                      <a:pt x="56210" y="75857"/>
                    </a:cubicBezTo>
                    <a:cubicBezTo>
                      <a:pt x="56210" y="75394"/>
                      <a:pt x="56063" y="75115"/>
                      <a:pt x="56063" y="74559"/>
                    </a:cubicBezTo>
                    <a:cubicBezTo>
                      <a:pt x="56063" y="73910"/>
                      <a:pt x="56505" y="73817"/>
                      <a:pt x="56873" y="73632"/>
                    </a:cubicBezTo>
                    <a:cubicBezTo>
                      <a:pt x="57020" y="73539"/>
                      <a:pt x="57240" y="73168"/>
                      <a:pt x="57388" y="72890"/>
                    </a:cubicBezTo>
                    <a:cubicBezTo>
                      <a:pt x="57829" y="72333"/>
                      <a:pt x="58197" y="71684"/>
                      <a:pt x="58565" y="71128"/>
                    </a:cubicBezTo>
                    <a:cubicBezTo>
                      <a:pt x="58933" y="70664"/>
                      <a:pt x="59521" y="70479"/>
                      <a:pt x="59889" y="69922"/>
                    </a:cubicBezTo>
                    <a:cubicBezTo>
                      <a:pt x="60036" y="69644"/>
                      <a:pt x="60036" y="69273"/>
                      <a:pt x="60110" y="68902"/>
                    </a:cubicBezTo>
                    <a:cubicBezTo>
                      <a:pt x="60183" y="68624"/>
                      <a:pt x="60551" y="68531"/>
                      <a:pt x="60698" y="68068"/>
                    </a:cubicBezTo>
                    <a:cubicBezTo>
                      <a:pt x="60919" y="68253"/>
                      <a:pt x="60919" y="68438"/>
                      <a:pt x="61213" y="68438"/>
                    </a:cubicBezTo>
                    <a:cubicBezTo>
                      <a:pt x="61729" y="68438"/>
                      <a:pt x="62317" y="68253"/>
                      <a:pt x="62317" y="67326"/>
                    </a:cubicBezTo>
                    <a:cubicBezTo>
                      <a:pt x="62611" y="67418"/>
                      <a:pt x="62979" y="67604"/>
                      <a:pt x="63053" y="67975"/>
                    </a:cubicBezTo>
                    <a:cubicBezTo>
                      <a:pt x="63126" y="68346"/>
                      <a:pt x="63126" y="68902"/>
                      <a:pt x="63274" y="69273"/>
                    </a:cubicBezTo>
                    <a:cubicBezTo>
                      <a:pt x="63421" y="69644"/>
                      <a:pt x="63641" y="69922"/>
                      <a:pt x="63936" y="70200"/>
                    </a:cubicBezTo>
                    <a:cubicBezTo>
                      <a:pt x="64156" y="70664"/>
                      <a:pt x="64377" y="71221"/>
                      <a:pt x="64524" y="71870"/>
                    </a:cubicBezTo>
                    <a:cubicBezTo>
                      <a:pt x="64524" y="71962"/>
                      <a:pt x="64671" y="72055"/>
                      <a:pt x="64671" y="72241"/>
                    </a:cubicBezTo>
                    <a:cubicBezTo>
                      <a:pt x="64671" y="72612"/>
                      <a:pt x="64524" y="72797"/>
                      <a:pt x="64524" y="73168"/>
                    </a:cubicBezTo>
                    <a:cubicBezTo>
                      <a:pt x="64524" y="73539"/>
                      <a:pt x="64524" y="73910"/>
                      <a:pt x="64892" y="73910"/>
                    </a:cubicBezTo>
                    <a:cubicBezTo>
                      <a:pt x="65407" y="73910"/>
                      <a:pt x="65554" y="73075"/>
                      <a:pt x="65922" y="72519"/>
                    </a:cubicBezTo>
                    <a:cubicBezTo>
                      <a:pt x="66069" y="72704"/>
                      <a:pt x="65996" y="72797"/>
                      <a:pt x="66069" y="72982"/>
                    </a:cubicBezTo>
                    <a:cubicBezTo>
                      <a:pt x="66143" y="73075"/>
                      <a:pt x="66290" y="72982"/>
                      <a:pt x="66364" y="73168"/>
                    </a:cubicBezTo>
                    <a:cubicBezTo>
                      <a:pt x="66584" y="73632"/>
                      <a:pt x="66217" y="74559"/>
                      <a:pt x="66511" y="74559"/>
                    </a:cubicBezTo>
                    <a:cubicBezTo>
                      <a:pt x="66511" y="75579"/>
                      <a:pt x="67026" y="76321"/>
                      <a:pt x="67026" y="77712"/>
                    </a:cubicBezTo>
                    <a:cubicBezTo>
                      <a:pt x="67026" y="77990"/>
                      <a:pt x="66879" y="78732"/>
                      <a:pt x="67026" y="78825"/>
                    </a:cubicBezTo>
                    <a:cubicBezTo>
                      <a:pt x="66952" y="78825"/>
                      <a:pt x="66952" y="78825"/>
                      <a:pt x="66952" y="78825"/>
                    </a:cubicBezTo>
                    <a:cubicBezTo>
                      <a:pt x="66952" y="78825"/>
                      <a:pt x="66952" y="78825"/>
                      <a:pt x="66952" y="78825"/>
                    </a:cubicBezTo>
                    <a:cubicBezTo>
                      <a:pt x="66879" y="79289"/>
                      <a:pt x="66805" y="79567"/>
                      <a:pt x="66805" y="80030"/>
                    </a:cubicBezTo>
                    <a:cubicBezTo>
                      <a:pt x="66805" y="80123"/>
                      <a:pt x="66805" y="80216"/>
                      <a:pt x="66805" y="80216"/>
                    </a:cubicBezTo>
                    <a:cubicBezTo>
                      <a:pt x="66879" y="80309"/>
                      <a:pt x="66879" y="80309"/>
                      <a:pt x="66952" y="80309"/>
                    </a:cubicBezTo>
                    <a:cubicBezTo>
                      <a:pt x="66952" y="80309"/>
                      <a:pt x="66952" y="80216"/>
                      <a:pt x="67099" y="80216"/>
                    </a:cubicBezTo>
                    <a:cubicBezTo>
                      <a:pt x="67394" y="80216"/>
                      <a:pt x="67541" y="81329"/>
                      <a:pt x="67688" y="81700"/>
                    </a:cubicBezTo>
                    <a:cubicBezTo>
                      <a:pt x="67909" y="82442"/>
                      <a:pt x="67982" y="83091"/>
                      <a:pt x="68129" y="84018"/>
                    </a:cubicBezTo>
                    <a:cubicBezTo>
                      <a:pt x="68350" y="85038"/>
                      <a:pt x="68939" y="85965"/>
                      <a:pt x="69527" y="86244"/>
                    </a:cubicBezTo>
                    <a:cubicBezTo>
                      <a:pt x="69675" y="86336"/>
                      <a:pt x="69675" y="86522"/>
                      <a:pt x="69895" y="86522"/>
                    </a:cubicBezTo>
                    <a:cubicBezTo>
                      <a:pt x="69969" y="86522"/>
                      <a:pt x="69969" y="86336"/>
                      <a:pt x="70042" y="86336"/>
                    </a:cubicBezTo>
                    <a:cubicBezTo>
                      <a:pt x="70116" y="86336"/>
                      <a:pt x="70190" y="86336"/>
                      <a:pt x="70337" y="86336"/>
                    </a:cubicBezTo>
                    <a:cubicBezTo>
                      <a:pt x="70190" y="86058"/>
                      <a:pt x="70190" y="85873"/>
                      <a:pt x="70116" y="85502"/>
                    </a:cubicBezTo>
                    <a:cubicBezTo>
                      <a:pt x="70042" y="85131"/>
                      <a:pt x="69748" y="84945"/>
                      <a:pt x="69748" y="84389"/>
                    </a:cubicBezTo>
                    <a:cubicBezTo>
                      <a:pt x="69748" y="84111"/>
                      <a:pt x="69822" y="84111"/>
                      <a:pt x="69822" y="83740"/>
                    </a:cubicBezTo>
                    <a:cubicBezTo>
                      <a:pt x="69822" y="82256"/>
                      <a:pt x="68645" y="82071"/>
                      <a:pt x="68056" y="81236"/>
                    </a:cubicBezTo>
                    <a:cubicBezTo>
                      <a:pt x="67909" y="81051"/>
                      <a:pt x="67909" y="80494"/>
                      <a:pt x="67835" y="80216"/>
                    </a:cubicBezTo>
                    <a:cubicBezTo>
                      <a:pt x="67909" y="80216"/>
                      <a:pt x="67909" y="80216"/>
                      <a:pt x="67909" y="80216"/>
                    </a:cubicBezTo>
                    <a:cubicBezTo>
                      <a:pt x="67909" y="79381"/>
                      <a:pt x="67173" y="79752"/>
                      <a:pt x="67173" y="78732"/>
                    </a:cubicBezTo>
                    <a:cubicBezTo>
                      <a:pt x="67173" y="77897"/>
                      <a:pt x="67762" y="77712"/>
                      <a:pt x="67762" y="76785"/>
                    </a:cubicBezTo>
                    <a:cubicBezTo>
                      <a:pt x="67762" y="76506"/>
                      <a:pt x="67688" y="76414"/>
                      <a:pt x="67688" y="76136"/>
                    </a:cubicBezTo>
                    <a:cubicBezTo>
                      <a:pt x="67688" y="76043"/>
                      <a:pt x="67614" y="75857"/>
                      <a:pt x="67835" y="75857"/>
                    </a:cubicBezTo>
                    <a:cubicBezTo>
                      <a:pt x="68056" y="75857"/>
                      <a:pt x="68277" y="75857"/>
                      <a:pt x="68350" y="76228"/>
                    </a:cubicBezTo>
                    <a:cubicBezTo>
                      <a:pt x="68350" y="76228"/>
                      <a:pt x="68424" y="76599"/>
                      <a:pt x="68424" y="76599"/>
                    </a:cubicBezTo>
                    <a:cubicBezTo>
                      <a:pt x="68792" y="76785"/>
                      <a:pt x="69086" y="76785"/>
                      <a:pt x="69307" y="77248"/>
                    </a:cubicBezTo>
                    <a:cubicBezTo>
                      <a:pt x="69601" y="77619"/>
                      <a:pt x="69380" y="78083"/>
                      <a:pt x="69822" y="78083"/>
                    </a:cubicBezTo>
                    <a:cubicBezTo>
                      <a:pt x="69822" y="78547"/>
                      <a:pt x="70190" y="78732"/>
                      <a:pt x="70484" y="78732"/>
                    </a:cubicBezTo>
                    <a:cubicBezTo>
                      <a:pt x="70557" y="78825"/>
                      <a:pt x="70557" y="79103"/>
                      <a:pt x="70631" y="79196"/>
                    </a:cubicBezTo>
                    <a:cubicBezTo>
                      <a:pt x="70557" y="79196"/>
                      <a:pt x="70557" y="79381"/>
                      <a:pt x="70557" y="79567"/>
                    </a:cubicBezTo>
                    <a:cubicBezTo>
                      <a:pt x="70557" y="79752"/>
                      <a:pt x="70631" y="80216"/>
                      <a:pt x="70778" y="80216"/>
                    </a:cubicBezTo>
                    <a:cubicBezTo>
                      <a:pt x="70852" y="80216"/>
                      <a:pt x="71220" y="79752"/>
                      <a:pt x="71220" y="79474"/>
                    </a:cubicBezTo>
                    <a:cubicBezTo>
                      <a:pt x="71220" y="79103"/>
                      <a:pt x="71220" y="79103"/>
                      <a:pt x="71220" y="79103"/>
                    </a:cubicBezTo>
                    <a:cubicBezTo>
                      <a:pt x="71220" y="79196"/>
                      <a:pt x="71220" y="79381"/>
                      <a:pt x="71293" y="79381"/>
                    </a:cubicBezTo>
                    <a:cubicBezTo>
                      <a:pt x="71514" y="79381"/>
                      <a:pt x="71514" y="78918"/>
                      <a:pt x="71735" y="78732"/>
                    </a:cubicBezTo>
                    <a:cubicBezTo>
                      <a:pt x="72250" y="78268"/>
                      <a:pt x="72323" y="77990"/>
                      <a:pt x="72985" y="77712"/>
                    </a:cubicBezTo>
                    <a:cubicBezTo>
                      <a:pt x="72985" y="77156"/>
                      <a:pt x="73206" y="76877"/>
                      <a:pt x="73206" y="76136"/>
                    </a:cubicBezTo>
                    <a:cubicBezTo>
                      <a:pt x="73206" y="75208"/>
                      <a:pt x="72912" y="73817"/>
                      <a:pt x="72397" y="73353"/>
                    </a:cubicBezTo>
                    <a:cubicBezTo>
                      <a:pt x="71882" y="72797"/>
                      <a:pt x="71735" y="72055"/>
                      <a:pt x="71220" y="71313"/>
                    </a:cubicBezTo>
                    <a:cubicBezTo>
                      <a:pt x="71146" y="71221"/>
                      <a:pt x="71072" y="71128"/>
                      <a:pt x="71072" y="70850"/>
                    </a:cubicBezTo>
                    <a:cubicBezTo>
                      <a:pt x="71072" y="69551"/>
                      <a:pt x="72029" y="69366"/>
                      <a:pt x="72470" y="68346"/>
                    </a:cubicBezTo>
                    <a:cubicBezTo>
                      <a:pt x="72765" y="68624"/>
                      <a:pt x="73059" y="68438"/>
                      <a:pt x="73427" y="68717"/>
                    </a:cubicBezTo>
                    <a:cubicBezTo>
                      <a:pt x="73427" y="68902"/>
                      <a:pt x="73353" y="69459"/>
                      <a:pt x="73500" y="69459"/>
                    </a:cubicBezTo>
                    <a:cubicBezTo>
                      <a:pt x="73721" y="69459"/>
                      <a:pt x="73648" y="69088"/>
                      <a:pt x="73795" y="68809"/>
                    </a:cubicBezTo>
                    <a:cubicBezTo>
                      <a:pt x="73942" y="68624"/>
                      <a:pt x="74310" y="68531"/>
                      <a:pt x="74530" y="68438"/>
                    </a:cubicBezTo>
                    <a:cubicBezTo>
                      <a:pt x="74898" y="68160"/>
                      <a:pt x="75266" y="68253"/>
                      <a:pt x="75561" y="67882"/>
                    </a:cubicBezTo>
                    <a:cubicBezTo>
                      <a:pt x="75561" y="67882"/>
                      <a:pt x="75708" y="67326"/>
                      <a:pt x="75781" y="67326"/>
                    </a:cubicBezTo>
                    <a:cubicBezTo>
                      <a:pt x="76002" y="67326"/>
                      <a:pt x="76076" y="67511"/>
                      <a:pt x="76296" y="67511"/>
                    </a:cubicBezTo>
                    <a:cubicBezTo>
                      <a:pt x="77179" y="67511"/>
                      <a:pt x="77473" y="66676"/>
                      <a:pt x="77988" y="66213"/>
                    </a:cubicBezTo>
                    <a:cubicBezTo>
                      <a:pt x="78136" y="66027"/>
                      <a:pt x="78283" y="65935"/>
                      <a:pt x="78283" y="65656"/>
                    </a:cubicBezTo>
                    <a:cubicBezTo>
                      <a:pt x="78798" y="65656"/>
                      <a:pt x="78945" y="64544"/>
                      <a:pt x="79092" y="63894"/>
                    </a:cubicBezTo>
                    <a:cubicBezTo>
                      <a:pt x="79239" y="63523"/>
                      <a:pt x="79828" y="62318"/>
                      <a:pt x="80122" y="62225"/>
                    </a:cubicBezTo>
                    <a:cubicBezTo>
                      <a:pt x="80122" y="61576"/>
                      <a:pt x="80416" y="61205"/>
                      <a:pt x="80416" y="60370"/>
                    </a:cubicBezTo>
                    <a:cubicBezTo>
                      <a:pt x="80416" y="59072"/>
                      <a:pt x="80196" y="58516"/>
                      <a:pt x="79828" y="57681"/>
                    </a:cubicBezTo>
                    <a:cubicBezTo>
                      <a:pt x="79754" y="57588"/>
                      <a:pt x="79754" y="57217"/>
                      <a:pt x="79607" y="57032"/>
                    </a:cubicBezTo>
                    <a:cubicBezTo>
                      <a:pt x="79607" y="57032"/>
                      <a:pt x="79607" y="57032"/>
                      <a:pt x="79607" y="57032"/>
                    </a:cubicBezTo>
                    <a:cubicBezTo>
                      <a:pt x="79607" y="57032"/>
                      <a:pt x="79607" y="57032"/>
                      <a:pt x="79607" y="57032"/>
                    </a:cubicBezTo>
                    <a:cubicBezTo>
                      <a:pt x="79607" y="57032"/>
                      <a:pt x="79534" y="56476"/>
                      <a:pt x="79534" y="56383"/>
                    </a:cubicBezTo>
                    <a:cubicBezTo>
                      <a:pt x="79386" y="56383"/>
                      <a:pt x="79019" y="56105"/>
                      <a:pt x="79019" y="55641"/>
                    </a:cubicBezTo>
                    <a:cubicBezTo>
                      <a:pt x="79019" y="55270"/>
                      <a:pt x="79386" y="55270"/>
                      <a:pt x="79460" y="54899"/>
                    </a:cubicBezTo>
                    <a:cubicBezTo>
                      <a:pt x="79607" y="54064"/>
                      <a:pt x="80490" y="54064"/>
                      <a:pt x="80931" y="53415"/>
                    </a:cubicBezTo>
                    <a:cubicBezTo>
                      <a:pt x="80858" y="53323"/>
                      <a:pt x="80711" y="53230"/>
                      <a:pt x="80637" y="53230"/>
                    </a:cubicBezTo>
                    <a:cubicBezTo>
                      <a:pt x="80637" y="53230"/>
                      <a:pt x="80564" y="53230"/>
                      <a:pt x="80564" y="53323"/>
                    </a:cubicBezTo>
                    <a:cubicBezTo>
                      <a:pt x="80490" y="53323"/>
                      <a:pt x="80490" y="53323"/>
                      <a:pt x="80490" y="53323"/>
                    </a:cubicBezTo>
                    <a:cubicBezTo>
                      <a:pt x="80343" y="53323"/>
                      <a:pt x="80269" y="53230"/>
                      <a:pt x="80122" y="53137"/>
                    </a:cubicBezTo>
                    <a:cubicBezTo>
                      <a:pt x="79975" y="53044"/>
                      <a:pt x="79901" y="52766"/>
                      <a:pt x="79681" y="52766"/>
                    </a:cubicBezTo>
                    <a:cubicBezTo>
                      <a:pt x="79534" y="52766"/>
                      <a:pt x="79534" y="53508"/>
                      <a:pt x="79386" y="53508"/>
                    </a:cubicBezTo>
                    <a:cubicBezTo>
                      <a:pt x="79313" y="53508"/>
                      <a:pt x="79239" y="53508"/>
                      <a:pt x="79092" y="53508"/>
                    </a:cubicBezTo>
                    <a:cubicBezTo>
                      <a:pt x="79019" y="53508"/>
                      <a:pt x="78945" y="53508"/>
                      <a:pt x="78871" y="53415"/>
                    </a:cubicBezTo>
                    <a:cubicBezTo>
                      <a:pt x="78651" y="53137"/>
                      <a:pt x="78724" y="52859"/>
                      <a:pt x="78503" y="52581"/>
                    </a:cubicBezTo>
                    <a:cubicBezTo>
                      <a:pt x="78430" y="52488"/>
                      <a:pt x="78062" y="52395"/>
                      <a:pt x="78062" y="52024"/>
                    </a:cubicBezTo>
                    <a:cubicBezTo>
                      <a:pt x="78062" y="51375"/>
                      <a:pt x="78651" y="51653"/>
                      <a:pt x="78945" y="51282"/>
                    </a:cubicBezTo>
                    <a:cubicBezTo>
                      <a:pt x="79166" y="51004"/>
                      <a:pt x="79607" y="50540"/>
                      <a:pt x="79828" y="50170"/>
                    </a:cubicBezTo>
                    <a:cubicBezTo>
                      <a:pt x="79828" y="50077"/>
                      <a:pt x="79901" y="49799"/>
                      <a:pt x="80122" y="49799"/>
                    </a:cubicBezTo>
                    <a:cubicBezTo>
                      <a:pt x="80269" y="49799"/>
                      <a:pt x="80490" y="50170"/>
                      <a:pt x="80490" y="50355"/>
                    </a:cubicBezTo>
                    <a:cubicBezTo>
                      <a:pt x="80490" y="50819"/>
                      <a:pt x="80122" y="51097"/>
                      <a:pt x="80122" y="51653"/>
                    </a:cubicBezTo>
                    <a:cubicBezTo>
                      <a:pt x="80711" y="51653"/>
                      <a:pt x="81152" y="50726"/>
                      <a:pt x="81814" y="50726"/>
                    </a:cubicBezTo>
                    <a:cubicBezTo>
                      <a:pt x="82035" y="50726"/>
                      <a:pt x="82182" y="51004"/>
                      <a:pt x="82477" y="51004"/>
                    </a:cubicBezTo>
                    <a:cubicBezTo>
                      <a:pt x="82329" y="51375"/>
                      <a:pt x="82477" y="51375"/>
                      <a:pt x="82477" y="51746"/>
                    </a:cubicBezTo>
                    <a:cubicBezTo>
                      <a:pt x="82477" y="52024"/>
                      <a:pt x="82256" y="52024"/>
                      <a:pt x="82256" y="52395"/>
                    </a:cubicBezTo>
                    <a:cubicBezTo>
                      <a:pt x="82256" y="52488"/>
                      <a:pt x="82329" y="52859"/>
                      <a:pt x="82477" y="52859"/>
                    </a:cubicBezTo>
                    <a:cubicBezTo>
                      <a:pt x="82477" y="52859"/>
                      <a:pt x="82550" y="52766"/>
                      <a:pt x="82697" y="52766"/>
                    </a:cubicBezTo>
                    <a:cubicBezTo>
                      <a:pt x="82992" y="52766"/>
                      <a:pt x="83286" y="52952"/>
                      <a:pt x="83286" y="53323"/>
                    </a:cubicBezTo>
                    <a:cubicBezTo>
                      <a:pt x="83286" y="53601"/>
                      <a:pt x="83139" y="53786"/>
                      <a:pt x="82918" y="53786"/>
                    </a:cubicBezTo>
                    <a:cubicBezTo>
                      <a:pt x="82918" y="54064"/>
                      <a:pt x="82918" y="54064"/>
                      <a:pt x="82918" y="54064"/>
                    </a:cubicBezTo>
                    <a:cubicBezTo>
                      <a:pt x="82992" y="54157"/>
                      <a:pt x="83065" y="54250"/>
                      <a:pt x="83139" y="54250"/>
                    </a:cubicBezTo>
                    <a:cubicBezTo>
                      <a:pt x="83139" y="54435"/>
                      <a:pt x="83286" y="54621"/>
                      <a:pt x="83286" y="54806"/>
                    </a:cubicBezTo>
                    <a:cubicBezTo>
                      <a:pt x="83286" y="54899"/>
                      <a:pt x="83065" y="55270"/>
                      <a:pt x="83065" y="55455"/>
                    </a:cubicBezTo>
                    <a:cubicBezTo>
                      <a:pt x="83065" y="55641"/>
                      <a:pt x="83065" y="55734"/>
                      <a:pt x="83212" y="55826"/>
                    </a:cubicBezTo>
                    <a:cubicBezTo>
                      <a:pt x="83139" y="55919"/>
                      <a:pt x="83065" y="56012"/>
                      <a:pt x="83065" y="56197"/>
                    </a:cubicBezTo>
                    <a:cubicBezTo>
                      <a:pt x="83359" y="56197"/>
                      <a:pt x="83359" y="56197"/>
                      <a:pt x="83359" y="56197"/>
                    </a:cubicBezTo>
                    <a:cubicBezTo>
                      <a:pt x="83507" y="56012"/>
                      <a:pt x="83507" y="56012"/>
                      <a:pt x="83801" y="55919"/>
                    </a:cubicBezTo>
                    <a:cubicBezTo>
                      <a:pt x="83801" y="55641"/>
                      <a:pt x="84242" y="55641"/>
                      <a:pt x="84389" y="55548"/>
                    </a:cubicBezTo>
                    <a:cubicBezTo>
                      <a:pt x="84684" y="55455"/>
                      <a:pt x="84831" y="55085"/>
                      <a:pt x="84831" y="54435"/>
                    </a:cubicBezTo>
                    <a:cubicBezTo>
                      <a:pt x="84831" y="53230"/>
                      <a:pt x="84537" y="52488"/>
                      <a:pt x="84022" y="51839"/>
                    </a:cubicBezTo>
                    <a:cubicBezTo>
                      <a:pt x="83874" y="51561"/>
                      <a:pt x="83654" y="51282"/>
                      <a:pt x="83727" y="50726"/>
                    </a:cubicBezTo>
                    <a:cubicBezTo>
                      <a:pt x="83948" y="50726"/>
                      <a:pt x="84169" y="50540"/>
                      <a:pt x="84316" y="50262"/>
                    </a:cubicBezTo>
                    <a:cubicBezTo>
                      <a:pt x="84463" y="50077"/>
                      <a:pt x="84831" y="49706"/>
                      <a:pt x="84904" y="49520"/>
                    </a:cubicBezTo>
                    <a:cubicBezTo>
                      <a:pt x="85199" y="48686"/>
                      <a:pt x="85346" y="48222"/>
                      <a:pt x="85787" y="47573"/>
                    </a:cubicBezTo>
                    <a:cubicBezTo>
                      <a:pt x="85787" y="47573"/>
                      <a:pt x="85787" y="47573"/>
                      <a:pt x="85787" y="47573"/>
                    </a:cubicBezTo>
                    <a:cubicBezTo>
                      <a:pt x="85861" y="47573"/>
                      <a:pt x="86597" y="47944"/>
                      <a:pt x="87259" y="47944"/>
                    </a:cubicBezTo>
                    <a:cubicBezTo>
                      <a:pt x="88436" y="47944"/>
                      <a:pt x="89466" y="44234"/>
                      <a:pt x="90349" y="42936"/>
                    </a:cubicBezTo>
                    <a:cubicBezTo>
                      <a:pt x="90643" y="42472"/>
                      <a:pt x="91085" y="41452"/>
                      <a:pt x="91232" y="40710"/>
                    </a:cubicBezTo>
                    <a:cubicBezTo>
                      <a:pt x="91379" y="39783"/>
                      <a:pt x="91085" y="39227"/>
                      <a:pt x="91453" y="38392"/>
                    </a:cubicBezTo>
                    <a:cubicBezTo>
                      <a:pt x="91526" y="38021"/>
                      <a:pt x="91820" y="37372"/>
                      <a:pt x="91820" y="36630"/>
                    </a:cubicBezTo>
                    <a:cubicBezTo>
                      <a:pt x="91820" y="35981"/>
                      <a:pt x="91085" y="34590"/>
                      <a:pt x="90643" y="34590"/>
                    </a:cubicBezTo>
                    <a:cubicBezTo>
                      <a:pt x="90643" y="34590"/>
                      <a:pt x="90570" y="34590"/>
                      <a:pt x="90496" y="34683"/>
                    </a:cubicBezTo>
                    <a:cubicBezTo>
                      <a:pt x="90202" y="35054"/>
                      <a:pt x="89981" y="35146"/>
                      <a:pt x="89760" y="35146"/>
                    </a:cubicBezTo>
                    <a:cubicBezTo>
                      <a:pt x="89025" y="35146"/>
                      <a:pt x="88657" y="33941"/>
                      <a:pt x="88657" y="33755"/>
                    </a:cubicBezTo>
                    <a:cubicBezTo>
                      <a:pt x="88657" y="32921"/>
                      <a:pt x="89760" y="31993"/>
                      <a:pt x="90202" y="31344"/>
                    </a:cubicBezTo>
                    <a:cubicBezTo>
                      <a:pt x="90864" y="30324"/>
                      <a:pt x="91673" y="28748"/>
                      <a:pt x="92556" y="28377"/>
                    </a:cubicBezTo>
                    <a:cubicBezTo>
                      <a:pt x="93292" y="28098"/>
                      <a:pt x="95720" y="27820"/>
                      <a:pt x="96382" y="27820"/>
                    </a:cubicBezTo>
                    <a:cubicBezTo>
                      <a:pt x="97265" y="27820"/>
                      <a:pt x="97633" y="28377"/>
                      <a:pt x="98148" y="28377"/>
                    </a:cubicBezTo>
                    <a:cubicBezTo>
                      <a:pt x="99251" y="28377"/>
                      <a:pt x="99251" y="28377"/>
                      <a:pt x="99251" y="28377"/>
                    </a:cubicBezTo>
                    <a:cubicBezTo>
                      <a:pt x="99546" y="26336"/>
                      <a:pt x="100208" y="25131"/>
                      <a:pt x="101606" y="25131"/>
                    </a:cubicBezTo>
                    <a:cubicBezTo>
                      <a:pt x="101827" y="25131"/>
                      <a:pt x="101974" y="25131"/>
                      <a:pt x="102268" y="25131"/>
                    </a:cubicBezTo>
                    <a:cubicBezTo>
                      <a:pt x="102415" y="25131"/>
                      <a:pt x="102562" y="25131"/>
                      <a:pt x="102783" y="25131"/>
                    </a:cubicBezTo>
                    <a:cubicBezTo>
                      <a:pt x="102636" y="25409"/>
                      <a:pt x="102489" y="26336"/>
                      <a:pt x="102857" y="26336"/>
                    </a:cubicBezTo>
                    <a:cubicBezTo>
                      <a:pt x="103077" y="26336"/>
                      <a:pt x="103592" y="25873"/>
                      <a:pt x="104549" y="24111"/>
                    </a:cubicBezTo>
                    <a:cubicBezTo>
                      <a:pt x="104549" y="24111"/>
                      <a:pt x="104549" y="24111"/>
                      <a:pt x="104549" y="24111"/>
                    </a:cubicBezTo>
                    <a:cubicBezTo>
                      <a:pt x="104843" y="24111"/>
                      <a:pt x="105726" y="24760"/>
                      <a:pt x="104255" y="26244"/>
                    </a:cubicBezTo>
                    <a:cubicBezTo>
                      <a:pt x="103666" y="26800"/>
                      <a:pt x="103151" y="26522"/>
                      <a:pt x="102783" y="27357"/>
                    </a:cubicBezTo>
                    <a:cubicBezTo>
                      <a:pt x="102415" y="28191"/>
                      <a:pt x="101974" y="29397"/>
                      <a:pt x="101385" y="29953"/>
                    </a:cubicBezTo>
                    <a:cubicBezTo>
                      <a:pt x="100870" y="30324"/>
                      <a:pt x="100134" y="31066"/>
                      <a:pt x="100134" y="32364"/>
                    </a:cubicBezTo>
                    <a:cubicBezTo>
                      <a:pt x="100134" y="33477"/>
                      <a:pt x="100429" y="37279"/>
                      <a:pt x="101017" y="37928"/>
                    </a:cubicBezTo>
                    <a:cubicBezTo>
                      <a:pt x="101385" y="37001"/>
                      <a:pt x="101679" y="35332"/>
                      <a:pt x="102489" y="34961"/>
                    </a:cubicBezTo>
                    <a:cubicBezTo>
                      <a:pt x="102415" y="34126"/>
                      <a:pt x="103298" y="33941"/>
                      <a:pt x="103298" y="33292"/>
                    </a:cubicBezTo>
                    <a:cubicBezTo>
                      <a:pt x="103298" y="32272"/>
                      <a:pt x="104034" y="31993"/>
                      <a:pt x="104034" y="31437"/>
                    </a:cubicBezTo>
                    <a:cubicBezTo>
                      <a:pt x="104034" y="31066"/>
                      <a:pt x="103813" y="30695"/>
                      <a:pt x="104034" y="30046"/>
                    </a:cubicBezTo>
                    <a:cubicBezTo>
                      <a:pt x="104843" y="27542"/>
                      <a:pt x="105579" y="26893"/>
                      <a:pt x="106241" y="26893"/>
                    </a:cubicBezTo>
                    <a:cubicBezTo>
                      <a:pt x="106903" y="26893"/>
                      <a:pt x="107492" y="27635"/>
                      <a:pt x="107786" y="27635"/>
                    </a:cubicBezTo>
                    <a:cubicBezTo>
                      <a:pt x="109625" y="27635"/>
                      <a:pt x="110876" y="24111"/>
                      <a:pt x="112495" y="24111"/>
                    </a:cubicBezTo>
                    <a:cubicBezTo>
                      <a:pt x="115511" y="24018"/>
                      <a:pt x="113083" y="22256"/>
                      <a:pt x="113083" y="21792"/>
                    </a:cubicBezTo>
                    <a:cubicBezTo>
                      <a:pt x="113083" y="20494"/>
                      <a:pt x="114261" y="20680"/>
                      <a:pt x="114481" y="19938"/>
                    </a:cubicBezTo>
                    <a:cubicBezTo>
                      <a:pt x="114629" y="19659"/>
                      <a:pt x="114408" y="18825"/>
                      <a:pt x="114849" y="18825"/>
                    </a:cubicBezTo>
                    <a:cubicBezTo>
                      <a:pt x="116100" y="18825"/>
                      <a:pt x="117130" y="21514"/>
                      <a:pt x="118087" y="21514"/>
                    </a:cubicBezTo>
                    <a:cubicBezTo>
                      <a:pt x="118454" y="21514"/>
                      <a:pt x="118528" y="20309"/>
                      <a:pt x="118822" y="19938"/>
                    </a:cubicBezTo>
                    <a:cubicBezTo>
                      <a:pt x="119117" y="19289"/>
                      <a:pt x="119484" y="19381"/>
                      <a:pt x="120000" y="19103"/>
                    </a:cubicBezTo>
                    <a:cubicBezTo>
                      <a:pt x="119264" y="17619"/>
                      <a:pt x="116909" y="16785"/>
                      <a:pt x="115732" y="15765"/>
                    </a:cubicBezTo>
                    <a:cubicBezTo>
                      <a:pt x="114114" y="14374"/>
                      <a:pt x="111980" y="12890"/>
                      <a:pt x="109625" y="12890"/>
                    </a:cubicBezTo>
                    <a:cubicBezTo>
                      <a:pt x="108963" y="12890"/>
                      <a:pt x="108522" y="13075"/>
                      <a:pt x="108595" y="13446"/>
                    </a:cubicBezTo>
                    <a:cubicBezTo>
                      <a:pt x="108816" y="14466"/>
                      <a:pt x="108816" y="14837"/>
                      <a:pt x="108669" y="14837"/>
                    </a:cubicBezTo>
                    <a:cubicBezTo>
                      <a:pt x="108522" y="14837"/>
                      <a:pt x="108228" y="14466"/>
                      <a:pt x="107933" y="14188"/>
                    </a:cubicBezTo>
                    <a:cubicBezTo>
                      <a:pt x="107713" y="13817"/>
                      <a:pt x="107418" y="13446"/>
                      <a:pt x="107271" y="13446"/>
                    </a:cubicBezTo>
                    <a:cubicBezTo>
                      <a:pt x="107271" y="13446"/>
                      <a:pt x="107271" y="13446"/>
                      <a:pt x="107271" y="13446"/>
                    </a:cubicBezTo>
                    <a:cubicBezTo>
                      <a:pt x="102636" y="13353"/>
                      <a:pt x="102636" y="13353"/>
                      <a:pt x="102636" y="13353"/>
                    </a:cubicBezTo>
                    <a:cubicBezTo>
                      <a:pt x="102342" y="11777"/>
                      <a:pt x="101679" y="11221"/>
                      <a:pt x="100282" y="11221"/>
                    </a:cubicBezTo>
                    <a:cubicBezTo>
                      <a:pt x="99840" y="11221"/>
                      <a:pt x="99251" y="11313"/>
                      <a:pt x="98736" y="11313"/>
                    </a:cubicBezTo>
                    <a:cubicBezTo>
                      <a:pt x="98369" y="11313"/>
                      <a:pt x="98148" y="11221"/>
                      <a:pt x="97927" y="11035"/>
                    </a:cubicBezTo>
                    <a:cubicBezTo>
                      <a:pt x="97559" y="10479"/>
                      <a:pt x="97486" y="9737"/>
                      <a:pt x="96897" y="9459"/>
                    </a:cubicBezTo>
                    <a:cubicBezTo>
                      <a:pt x="95646" y="8902"/>
                      <a:pt x="94322" y="8438"/>
                      <a:pt x="92703" y="8438"/>
                    </a:cubicBezTo>
                    <a:cubicBezTo>
                      <a:pt x="91158" y="8438"/>
                      <a:pt x="90938" y="9644"/>
                      <a:pt x="90790" y="10850"/>
                    </a:cubicBezTo>
                    <a:cubicBezTo>
                      <a:pt x="87553" y="10850"/>
                      <a:pt x="87553" y="10850"/>
                      <a:pt x="87553" y="10850"/>
                    </a:cubicBezTo>
                    <a:cubicBezTo>
                      <a:pt x="86965" y="10850"/>
                      <a:pt x="86891" y="10200"/>
                      <a:pt x="86229" y="10108"/>
                    </a:cubicBezTo>
                    <a:cubicBezTo>
                      <a:pt x="86155" y="10571"/>
                      <a:pt x="86082" y="11499"/>
                      <a:pt x="85714" y="11499"/>
                    </a:cubicBezTo>
                    <a:cubicBezTo>
                      <a:pt x="84831" y="11499"/>
                      <a:pt x="84537" y="9922"/>
                      <a:pt x="84537" y="8995"/>
                    </a:cubicBezTo>
                    <a:cubicBezTo>
                      <a:pt x="84537" y="8809"/>
                      <a:pt x="86155" y="7233"/>
                      <a:pt x="81961" y="6769"/>
                    </a:cubicBezTo>
                    <a:cubicBezTo>
                      <a:pt x="81888" y="6676"/>
                      <a:pt x="81888" y="6676"/>
                      <a:pt x="81814" y="6676"/>
                    </a:cubicBezTo>
                    <a:cubicBezTo>
                      <a:pt x="81373" y="6676"/>
                      <a:pt x="81152" y="7047"/>
                      <a:pt x="81152" y="7975"/>
                    </a:cubicBezTo>
                    <a:cubicBezTo>
                      <a:pt x="78871" y="7975"/>
                      <a:pt x="78871" y="7975"/>
                      <a:pt x="78871" y="7975"/>
                    </a:cubicBezTo>
                    <a:cubicBezTo>
                      <a:pt x="78209" y="7697"/>
                      <a:pt x="74678" y="7047"/>
                      <a:pt x="74236" y="5935"/>
                    </a:cubicBezTo>
                    <a:cubicBezTo>
                      <a:pt x="73059" y="7418"/>
                      <a:pt x="72544" y="7789"/>
                      <a:pt x="72323" y="7789"/>
                    </a:cubicBezTo>
                    <a:cubicBezTo>
                      <a:pt x="72029" y="7789"/>
                      <a:pt x="72176" y="7140"/>
                      <a:pt x="72176" y="7140"/>
                    </a:cubicBezTo>
                    <a:cubicBezTo>
                      <a:pt x="72838" y="6027"/>
                      <a:pt x="78945" y="3523"/>
                      <a:pt x="73942" y="1669"/>
                    </a:cubicBezTo>
                    <a:cubicBezTo>
                      <a:pt x="71808" y="1669"/>
                      <a:pt x="71808" y="1669"/>
                      <a:pt x="71808" y="1669"/>
                    </a:cubicBezTo>
                    <a:cubicBezTo>
                      <a:pt x="71587" y="834"/>
                      <a:pt x="71146" y="0"/>
                      <a:pt x="7026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74" name="Google Shape;774;p22"/>
              <p:cNvSpPr/>
              <p:nvPr/>
            </p:nvSpPr>
            <p:spPr>
              <a:xfrm>
                <a:off x="-2181225" y="1704975"/>
                <a:ext cx="101700" cy="55500"/>
              </a:xfrm>
              <a:custGeom>
                <a:rect b="b" l="l" r="r" t="t"/>
                <a:pathLst>
                  <a:path extrusionOk="0" h="120000" w="120000">
                    <a:moveTo>
                      <a:pt x="57777" y="0"/>
                    </a:moveTo>
                    <a:cubicBezTo>
                      <a:pt x="35555" y="0"/>
                      <a:pt x="0" y="48000"/>
                      <a:pt x="0" y="88000"/>
                    </a:cubicBezTo>
                    <a:cubicBezTo>
                      <a:pt x="0" y="104000"/>
                      <a:pt x="4444" y="120000"/>
                      <a:pt x="8888" y="120000"/>
                    </a:cubicBezTo>
                    <a:cubicBezTo>
                      <a:pt x="22222" y="120000"/>
                      <a:pt x="120000" y="104000"/>
                      <a:pt x="120000" y="72000"/>
                    </a:cubicBezTo>
                    <a:cubicBezTo>
                      <a:pt x="120000" y="32000"/>
                      <a:pt x="75555" y="0"/>
                      <a:pt x="5777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75" name="Google Shape;775;p22"/>
              <p:cNvSpPr/>
              <p:nvPr/>
            </p:nvSpPr>
            <p:spPr>
              <a:xfrm>
                <a:off x="-2497138" y="1809750"/>
                <a:ext cx="41400" cy="27000"/>
              </a:xfrm>
              <a:custGeom>
                <a:rect b="b" l="l" r="r" t="t"/>
                <a:pathLst>
                  <a:path extrusionOk="0" h="120000" w="120000">
                    <a:moveTo>
                      <a:pt x="98181" y="0"/>
                    </a:moveTo>
                    <a:cubicBezTo>
                      <a:pt x="0" y="0"/>
                      <a:pt x="0" y="0"/>
                      <a:pt x="0" y="0"/>
                    </a:cubicBezTo>
                    <a:cubicBezTo>
                      <a:pt x="21818" y="68571"/>
                      <a:pt x="43636" y="119999"/>
                      <a:pt x="87272" y="119999"/>
                    </a:cubicBezTo>
                    <a:cubicBezTo>
                      <a:pt x="109090" y="119999"/>
                      <a:pt x="120000" y="85714"/>
                      <a:pt x="120000" y="68571"/>
                    </a:cubicBezTo>
                    <a:cubicBezTo>
                      <a:pt x="120000" y="34285"/>
                      <a:pt x="98181" y="17142"/>
                      <a:pt x="9818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76" name="Google Shape;776;p22"/>
              <p:cNvSpPr/>
              <p:nvPr/>
            </p:nvSpPr>
            <p:spPr>
              <a:xfrm>
                <a:off x="-3462337" y="1411287"/>
                <a:ext cx="18900" cy="30300"/>
              </a:xfrm>
              <a:custGeom>
                <a:rect b="b" l="l" r="r" t="t"/>
                <a:pathLst>
                  <a:path extrusionOk="0" h="120000" w="120000">
                    <a:moveTo>
                      <a:pt x="48000" y="0"/>
                    </a:moveTo>
                    <a:cubicBezTo>
                      <a:pt x="24000" y="30000"/>
                      <a:pt x="0" y="45000"/>
                      <a:pt x="0" y="75000"/>
                    </a:cubicBezTo>
                    <a:cubicBezTo>
                      <a:pt x="0" y="105000"/>
                      <a:pt x="24000" y="120000"/>
                      <a:pt x="48000" y="120000"/>
                    </a:cubicBezTo>
                    <a:cubicBezTo>
                      <a:pt x="96000" y="120000"/>
                      <a:pt x="96000" y="90000"/>
                      <a:pt x="120000" y="60000"/>
                    </a:cubicBezTo>
                    <a:cubicBezTo>
                      <a:pt x="120000" y="60000"/>
                      <a:pt x="120000" y="60000"/>
                      <a:pt x="120000" y="60000"/>
                    </a:cubicBezTo>
                    <a:cubicBezTo>
                      <a:pt x="120000" y="60000"/>
                      <a:pt x="120000" y="60000"/>
                      <a:pt x="120000" y="60000"/>
                    </a:cubicBezTo>
                    <a:cubicBezTo>
                      <a:pt x="120000" y="45000"/>
                      <a:pt x="120000" y="45000"/>
                      <a:pt x="120000" y="45000"/>
                    </a:cubicBezTo>
                    <a:cubicBezTo>
                      <a:pt x="96000" y="45000"/>
                      <a:pt x="96000" y="45000"/>
                      <a:pt x="96000" y="45000"/>
                    </a:cubicBezTo>
                    <a:cubicBezTo>
                      <a:pt x="48000" y="0"/>
                      <a:pt x="48000" y="0"/>
                      <a:pt x="4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77" name="Google Shape;777;p22"/>
              <p:cNvSpPr/>
              <p:nvPr/>
            </p:nvSpPr>
            <p:spPr>
              <a:xfrm>
                <a:off x="-4159251" y="1506537"/>
                <a:ext cx="44400" cy="33300"/>
              </a:xfrm>
              <a:custGeom>
                <a:rect b="b" l="l" r="r" t="t"/>
                <a:pathLst>
                  <a:path extrusionOk="0" h="120000" w="120000">
                    <a:moveTo>
                      <a:pt x="60000" y="0"/>
                    </a:moveTo>
                    <a:cubicBezTo>
                      <a:pt x="30000" y="0"/>
                      <a:pt x="0" y="13333"/>
                      <a:pt x="0" y="66666"/>
                    </a:cubicBezTo>
                    <a:cubicBezTo>
                      <a:pt x="0" y="106666"/>
                      <a:pt x="30000" y="120000"/>
                      <a:pt x="60000" y="120000"/>
                    </a:cubicBezTo>
                    <a:cubicBezTo>
                      <a:pt x="80000" y="120000"/>
                      <a:pt x="100000" y="106666"/>
                      <a:pt x="120000" y="93333"/>
                    </a:cubicBezTo>
                    <a:cubicBezTo>
                      <a:pt x="120000" y="93333"/>
                      <a:pt x="120000" y="93333"/>
                      <a:pt x="120000" y="93333"/>
                    </a:cubicBezTo>
                    <a:cubicBezTo>
                      <a:pt x="120000" y="80000"/>
                      <a:pt x="120000" y="66666"/>
                      <a:pt x="120000" y="66666"/>
                    </a:cubicBezTo>
                    <a:cubicBezTo>
                      <a:pt x="120000" y="13333"/>
                      <a:pt x="10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78" name="Google Shape;778;p22"/>
              <p:cNvSpPr/>
              <p:nvPr/>
            </p:nvSpPr>
            <p:spPr>
              <a:xfrm>
                <a:off x="-4122737" y="1528762"/>
                <a:ext cx="7800" cy="11100"/>
              </a:xfrm>
              <a:custGeom>
                <a:rect b="b" l="l" r="r" t="t"/>
                <a:pathLst>
                  <a:path extrusionOk="0" h="120000" w="120000">
                    <a:moveTo>
                      <a:pt x="120000" y="0"/>
                    </a:moveTo>
                    <a:cubicBezTo>
                      <a:pt x="120000" y="40000"/>
                      <a:pt x="120000" y="40000"/>
                      <a:pt x="120000" y="40000"/>
                    </a:cubicBezTo>
                    <a:cubicBezTo>
                      <a:pt x="120000" y="40000"/>
                      <a:pt x="120000" y="40000"/>
                      <a:pt x="120000" y="40000"/>
                    </a:cubicBezTo>
                    <a:cubicBezTo>
                      <a:pt x="60000" y="40000"/>
                      <a:pt x="60000" y="80000"/>
                      <a:pt x="0" y="12000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79" name="Google Shape;779;p22"/>
              <p:cNvSpPr/>
              <p:nvPr/>
            </p:nvSpPr>
            <p:spPr>
              <a:xfrm>
                <a:off x="-4527551" y="1141412"/>
                <a:ext cx="179400" cy="123900"/>
              </a:xfrm>
              <a:custGeom>
                <a:rect b="b" l="l" r="r" t="t"/>
                <a:pathLst>
                  <a:path extrusionOk="0" h="120000" w="120000">
                    <a:moveTo>
                      <a:pt x="72500" y="0"/>
                    </a:moveTo>
                    <a:cubicBezTo>
                      <a:pt x="62500" y="0"/>
                      <a:pt x="62500" y="0"/>
                      <a:pt x="62500" y="0"/>
                    </a:cubicBezTo>
                    <a:cubicBezTo>
                      <a:pt x="35000" y="0"/>
                      <a:pt x="30000" y="47272"/>
                      <a:pt x="12500" y="72727"/>
                    </a:cubicBezTo>
                    <a:cubicBezTo>
                      <a:pt x="7500" y="80000"/>
                      <a:pt x="0" y="80000"/>
                      <a:pt x="0" y="101818"/>
                    </a:cubicBezTo>
                    <a:cubicBezTo>
                      <a:pt x="0" y="112727"/>
                      <a:pt x="2500" y="120000"/>
                      <a:pt x="10000" y="120000"/>
                    </a:cubicBezTo>
                    <a:cubicBezTo>
                      <a:pt x="47500" y="101818"/>
                      <a:pt x="47500" y="101818"/>
                      <a:pt x="47500" y="101818"/>
                    </a:cubicBezTo>
                    <a:cubicBezTo>
                      <a:pt x="47500" y="101818"/>
                      <a:pt x="70000" y="94545"/>
                      <a:pt x="72500" y="94545"/>
                    </a:cubicBezTo>
                    <a:cubicBezTo>
                      <a:pt x="75000" y="94545"/>
                      <a:pt x="77500" y="94545"/>
                      <a:pt x="80000" y="94545"/>
                    </a:cubicBezTo>
                    <a:cubicBezTo>
                      <a:pt x="95000" y="94545"/>
                      <a:pt x="120000" y="87272"/>
                      <a:pt x="120000" y="65454"/>
                    </a:cubicBezTo>
                    <a:cubicBezTo>
                      <a:pt x="120000" y="47272"/>
                      <a:pt x="92500" y="14545"/>
                      <a:pt x="82500" y="14545"/>
                    </a:cubicBezTo>
                    <a:cubicBezTo>
                      <a:pt x="77500" y="14545"/>
                      <a:pt x="75000" y="25454"/>
                      <a:pt x="70000" y="29090"/>
                    </a:cubicBezTo>
                    <a:cubicBezTo>
                      <a:pt x="75000" y="18181"/>
                      <a:pt x="72500" y="18181"/>
                      <a:pt x="725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80" name="Google Shape;780;p22"/>
              <p:cNvSpPr/>
              <p:nvPr/>
            </p:nvSpPr>
            <p:spPr>
              <a:xfrm>
                <a:off x="-4779962" y="1085850"/>
                <a:ext cx="71400" cy="41400"/>
              </a:xfrm>
              <a:custGeom>
                <a:rect b="b" l="l" r="r" t="t"/>
                <a:pathLst>
                  <a:path extrusionOk="0" h="120000" w="120000">
                    <a:moveTo>
                      <a:pt x="50526" y="0"/>
                    </a:moveTo>
                    <a:cubicBezTo>
                      <a:pt x="37894" y="0"/>
                      <a:pt x="0" y="0"/>
                      <a:pt x="0" y="32727"/>
                    </a:cubicBezTo>
                    <a:cubicBezTo>
                      <a:pt x="0" y="65454"/>
                      <a:pt x="25263" y="120000"/>
                      <a:pt x="37894" y="120000"/>
                    </a:cubicBezTo>
                    <a:cubicBezTo>
                      <a:pt x="56842" y="120000"/>
                      <a:pt x="113684" y="120000"/>
                      <a:pt x="120000" y="54545"/>
                    </a:cubicBezTo>
                    <a:cubicBezTo>
                      <a:pt x="107368" y="43636"/>
                      <a:pt x="56842" y="0"/>
                      <a:pt x="5052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81" name="Google Shape;781;p22"/>
              <p:cNvSpPr/>
              <p:nvPr/>
            </p:nvSpPr>
            <p:spPr>
              <a:xfrm>
                <a:off x="-4756151" y="990600"/>
                <a:ext cx="247500" cy="207900"/>
              </a:xfrm>
              <a:custGeom>
                <a:rect b="b" l="l" r="r" t="t"/>
                <a:pathLst>
                  <a:path extrusionOk="0" h="120000" w="120000">
                    <a:moveTo>
                      <a:pt x="52727" y="0"/>
                    </a:moveTo>
                    <a:cubicBezTo>
                      <a:pt x="29090" y="0"/>
                      <a:pt x="21818" y="32727"/>
                      <a:pt x="0" y="41454"/>
                    </a:cubicBezTo>
                    <a:cubicBezTo>
                      <a:pt x="12727" y="52363"/>
                      <a:pt x="23636" y="56727"/>
                      <a:pt x="38181" y="56727"/>
                    </a:cubicBezTo>
                    <a:cubicBezTo>
                      <a:pt x="40000" y="56727"/>
                      <a:pt x="52727" y="58909"/>
                      <a:pt x="58181" y="58909"/>
                    </a:cubicBezTo>
                    <a:cubicBezTo>
                      <a:pt x="41818" y="65454"/>
                      <a:pt x="38181" y="74181"/>
                      <a:pt x="20000" y="80727"/>
                    </a:cubicBezTo>
                    <a:cubicBezTo>
                      <a:pt x="29090" y="87272"/>
                      <a:pt x="41818" y="106909"/>
                      <a:pt x="47272" y="106909"/>
                    </a:cubicBezTo>
                    <a:cubicBezTo>
                      <a:pt x="65454" y="106909"/>
                      <a:pt x="81818" y="120000"/>
                      <a:pt x="103636" y="120000"/>
                    </a:cubicBezTo>
                    <a:cubicBezTo>
                      <a:pt x="109090" y="120000"/>
                      <a:pt x="114545" y="115636"/>
                      <a:pt x="114545" y="109090"/>
                    </a:cubicBezTo>
                    <a:cubicBezTo>
                      <a:pt x="114545" y="104727"/>
                      <a:pt x="109090" y="102545"/>
                      <a:pt x="105454" y="100363"/>
                    </a:cubicBezTo>
                    <a:cubicBezTo>
                      <a:pt x="109090" y="100363"/>
                      <a:pt x="116363" y="98181"/>
                      <a:pt x="116363" y="91636"/>
                    </a:cubicBezTo>
                    <a:cubicBezTo>
                      <a:pt x="116363" y="85090"/>
                      <a:pt x="114545" y="82909"/>
                      <a:pt x="120000" y="78545"/>
                    </a:cubicBezTo>
                    <a:cubicBezTo>
                      <a:pt x="114545" y="67636"/>
                      <a:pt x="114545" y="63272"/>
                      <a:pt x="103636" y="63272"/>
                    </a:cubicBezTo>
                    <a:cubicBezTo>
                      <a:pt x="92727" y="63272"/>
                      <a:pt x="92727" y="63272"/>
                      <a:pt x="92727" y="63272"/>
                    </a:cubicBezTo>
                    <a:cubicBezTo>
                      <a:pt x="87272" y="63272"/>
                      <a:pt x="83636" y="56727"/>
                      <a:pt x="78181" y="56727"/>
                    </a:cubicBezTo>
                    <a:cubicBezTo>
                      <a:pt x="76363" y="56727"/>
                      <a:pt x="74545" y="54545"/>
                      <a:pt x="72727" y="54545"/>
                    </a:cubicBezTo>
                    <a:cubicBezTo>
                      <a:pt x="70909" y="54545"/>
                      <a:pt x="69090" y="54545"/>
                      <a:pt x="67272" y="56727"/>
                    </a:cubicBezTo>
                    <a:cubicBezTo>
                      <a:pt x="72727" y="52363"/>
                      <a:pt x="78181" y="48000"/>
                      <a:pt x="78181" y="43636"/>
                    </a:cubicBezTo>
                    <a:cubicBezTo>
                      <a:pt x="78181" y="39272"/>
                      <a:pt x="78181" y="37090"/>
                      <a:pt x="78181" y="28363"/>
                    </a:cubicBezTo>
                    <a:cubicBezTo>
                      <a:pt x="78181" y="28363"/>
                      <a:pt x="78181" y="28363"/>
                      <a:pt x="80000" y="28363"/>
                    </a:cubicBezTo>
                    <a:cubicBezTo>
                      <a:pt x="80000" y="28363"/>
                      <a:pt x="81818" y="28363"/>
                      <a:pt x="83636" y="28363"/>
                    </a:cubicBezTo>
                    <a:cubicBezTo>
                      <a:pt x="76363" y="19636"/>
                      <a:pt x="67272" y="0"/>
                      <a:pt x="5272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82" name="Google Shape;782;p22"/>
              <p:cNvSpPr/>
              <p:nvPr/>
            </p:nvSpPr>
            <p:spPr>
              <a:xfrm>
                <a:off x="-4648201" y="1322387"/>
                <a:ext cx="30300" cy="22200"/>
              </a:xfrm>
              <a:custGeom>
                <a:rect b="b" l="l" r="r" t="t"/>
                <a:pathLst>
                  <a:path extrusionOk="0" h="120000" w="120000">
                    <a:moveTo>
                      <a:pt x="120000" y="0"/>
                    </a:moveTo>
                    <a:cubicBezTo>
                      <a:pt x="60000" y="0"/>
                      <a:pt x="60000" y="0"/>
                      <a:pt x="60000" y="0"/>
                    </a:cubicBezTo>
                    <a:cubicBezTo>
                      <a:pt x="45000" y="20000"/>
                      <a:pt x="15000" y="40000"/>
                      <a:pt x="0" y="60000"/>
                    </a:cubicBezTo>
                    <a:cubicBezTo>
                      <a:pt x="0" y="100000"/>
                      <a:pt x="15000" y="120000"/>
                      <a:pt x="45000" y="120000"/>
                    </a:cubicBezTo>
                    <a:cubicBezTo>
                      <a:pt x="90000" y="120000"/>
                      <a:pt x="120000" y="8000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83" name="Google Shape;783;p22"/>
              <p:cNvSpPr/>
              <p:nvPr/>
            </p:nvSpPr>
            <p:spPr>
              <a:xfrm>
                <a:off x="-4805362" y="995362"/>
                <a:ext cx="41400" cy="14400"/>
              </a:xfrm>
              <a:custGeom>
                <a:rect b="b" l="l" r="r" t="t"/>
                <a:pathLst>
                  <a:path extrusionOk="0" h="120000" w="120000">
                    <a:moveTo>
                      <a:pt x="120000" y="0"/>
                    </a:moveTo>
                    <a:cubicBezTo>
                      <a:pt x="0" y="0"/>
                      <a:pt x="0" y="0"/>
                      <a:pt x="0" y="0"/>
                    </a:cubicBezTo>
                    <a:cubicBezTo>
                      <a:pt x="10909" y="90000"/>
                      <a:pt x="43636" y="120000"/>
                      <a:pt x="65454" y="120000"/>
                    </a:cubicBezTo>
                    <a:cubicBezTo>
                      <a:pt x="87272" y="120000"/>
                      <a:pt x="109090" y="90000"/>
                      <a:pt x="120000" y="9000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84" name="Google Shape;784;p22"/>
              <p:cNvSpPr/>
              <p:nvPr/>
            </p:nvSpPr>
            <p:spPr>
              <a:xfrm>
                <a:off x="-4313237" y="1235075"/>
                <a:ext cx="33300" cy="18900"/>
              </a:xfrm>
              <a:custGeom>
                <a:rect b="b" l="l" r="r" t="t"/>
                <a:pathLst>
                  <a:path extrusionOk="0" h="120000" w="120000">
                    <a:moveTo>
                      <a:pt x="120000" y="0"/>
                    </a:moveTo>
                    <a:cubicBezTo>
                      <a:pt x="106666" y="24000"/>
                      <a:pt x="106666" y="24000"/>
                      <a:pt x="93333" y="24000"/>
                    </a:cubicBezTo>
                    <a:cubicBezTo>
                      <a:pt x="80000" y="24000"/>
                      <a:pt x="80000" y="24000"/>
                      <a:pt x="80000" y="24000"/>
                    </a:cubicBezTo>
                    <a:cubicBezTo>
                      <a:pt x="66666" y="24000"/>
                      <a:pt x="66666" y="24000"/>
                      <a:pt x="53333" y="24000"/>
                    </a:cubicBezTo>
                    <a:cubicBezTo>
                      <a:pt x="40000" y="24000"/>
                      <a:pt x="26666" y="24000"/>
                      <a:pt x="0" y="24000"/>
                    </a:cubicBezTo>
                    <a:cubicBezTo>
                      <a:pt x="13333" y="72000"/>
                      <a:pt x="26666" y="120000"/>
                      <a:pt x="66666" y="120000"/>
                    </a:cubicBezTo>
                    <a:cubicBezTo>
                      <a:pt x="93333" y="120000"/>
                      <a:pt x="120000" y="7200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85" name="Google Shape;785;p22"/>
              <p:cNvSpPr/>
              <p:nvPr/>
            </p:nvSpPr>
            <p:spPr>
              <a:xfrm>
                <a:off x="-5988051" y="1066800"/>
                <a:ext cx="7800" cy="6300"/>
              </a:xfrm>
              <a:custGeom>
                <a:rect b="b" l="l" r="r" t="t"/>
                <a:pathLst>
                  <a:path extrusionOk="0" h="120000" w="120000">
                    <a:moveTo>
                      <a:pt x="120000" y="0"/>
                    </a:moveTo>
                    <a:cubicBezTo>
                      <a:pt x="60000" y="0"/>
                      <a:pt x="60000" y="60000"/>
                      <a:pt x="0" y="60000"/>
                    </a:cubicBezTo>
                    <a:cubicBezTo>
                      <a:pt x="0" y="120000"/>
                      <a:pt x="0" y="120000"/>
                      <a:pt x="0" y="12000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86" name="Google Shape;786;p22"/>
              <p:cNvSpPr/>
              <p:nvPr/>
            </p:nvSpPr>
            <p:spPr>
              <a:xfrm>
                <a:off x="-6161087" y="1028700"/>
                <a:ext cx="211200" cy="74700"/>
              </a:xfrm>
              <a:custGeom>
                <a:rect b="b" l="l" r="r" t="t"/>
                <a:pathLst>
                  <a:path extrusionOk="0" h="120000" w="120000">
                    <a:moveTo>
                      <a:pt x="102857" y="0"/>
                    </a:moveTo>
                    <a:cubicBezTo>
                      <a:pt x="94285" y="0"/>
                      <a:pt x="89999" y="24000"/>
                      <a:pt x="81428" y="24000"/>
                    </a:cubicBezTo>
                    <a:cubicBezTo>
                      <a:pt x="68571" y="24000"/>
                      <a:pt x="62142" y="0"/>
                      <a:pt x="47142" y="0"/>
                    </a:cubicBezTo>
                    <a:cubicBezTo>
                      <a:pt x="34285" y="0"/>
                      <a:pt x="6428" y="6000"/>
                      <a:pt x="0" y="36000"/>
                    </a:cubicBezTo>
                    <a:cubicBezTo>
                      <a:pt x="6428" y="36000"/>
                      <a:pt x="8571" y="42000"/>
                      <a:pt x="12857" y="42000"/>
                    </a:cubicBezTo>
                    <a:cubicBezTo>
                      <a:pt x="23571" y="42000"/>
                      <a:pt x="34285" y="18000"/>
                      <a:pt x="40714" y="18000"/>
                    </a:cubicBezTo>
                    <a:cubicBezTo>
                      <a:pt x="44999" y="18000"/>
                      <a:pt x="49285" y="30000"/>
                      <a:pt x="53571" y="36000"/>
                    </a:cubicBezTo>
                    <a:cubicBezTo>
                      <a:pt x="51428" y="42000"/>
                      <a:pt x="47142" y="48000"/>
                      <a:pt x="44999" y="54000"/>
                    </a:cubicBezTo>
                    <a:cubicBezTo>
                      <a:pt x="47142" y="54000"/>
                      <a:pt x="51428" y="60000"/>
                      <a:pt x="55714" y="60000"/>
                    </a:cubicBezTo>
                    <a:cubicBezTo>
                      <a:pt x="51428" y="60000"/>
                      <a:pt x="47142" y="66000"/>
                      <a:pt x="42857" y="72000"/>
                    </a:cubicBezTo>
                    <a:cubicBezTo>
                      <a:pt x="44999" y="90000"/>
                      <a:pt x="51428" y="96000"/>
                      <a:pt x="59999" y="96000"/>
                    </a:cubicBezTo>
                    <a:cubicBezTo>
                      <a:pt x="59999" y="96000"/>
                      <a:pt x="59999" y="96000"/>
                      <a:pt x="59999" y="96000"/>
                    </a:cubicBezTo>
                    <a:cubicBezTo>
                      <a:pt x="62142" y="108000"/>
                      <a:pt x="62142" y="114000"/>
                      <a:pt x="66428" y="120000"/>
                    </a:cubicBezTo>
                    <a:cubicBezTo>
                      <a:pt x="66428" y="120000"/>
                      <a:pt x="66428" y="120000"/>
                      <a:pt x="66428" y="120000"/>
                    </a:cubicBezTo>
                    <a:cubicBezTo>
                      <a:pt x="70714" y="120000"/>
                      <a:pt x="72857" y="84000"/>
                      <a:pt x="77142" y="72000"/>
                    </a:cubicBezTo>
                    <a:cubicBezTo>
                      <a:pt x="81428" y="66000"/>
                      <a:pt x="83571" y="66000"/>
                      <a:pt x="85714" y="66000"/>
                    </a:cubicBezTo>
                    <a:cubicBezTo>
                      <a:pt x="85714" y="66000"/>
                      <a:pt x="87857" y="66000"/>
                      <a:pt x="89999" y="66000"/>
                    </a:cubicBezTo>
                    <a:cubicBezTo>
                      <a:pt x="89999" y="66000"/>
                      <a:pt x="92142" y="72000"/>
                      <a:pt x="92142" y="72000"/>
                    </a:cubicBezTo>
                    <a:cubicBezTo>
                      <a:pt x="94285" y="72000"/>
                      <a:pt x="96428" y="66000"/>
                      <a:pt x="98571" y="66000"/>
                    </a:cubicBezTo>
                    <a:cubicBezTo>
                      <a:pt x="98571" y="54000"/>
                      <a:pt x="98571" y="54000"/>
                      <a:pt x="98571" y="54000"/>
                    </a:cubicBezTo>
                    <a:cubicBezTo>
                      <a:pt x="98571" y="54000"/>
                      <a:pt x="100714" y="54000"/>
                      <a:pt x="100714" y="54000"/>
                    </a:cubicBezTo>
                    <a:cubicBezTo>
                      <a:pt x="102857" y="54000"/>
                      <a:pt x="102857" y="54000"/>
                      <a:pt x="104999" y="54000"/>
                    </a:cubicBezTo>
                    <a:cubicBezTo>
                      <a:pt x="111428" y="36000"/>
                      <a:pt x="119999" y="54000"/>
                      <a:pt x="119999" y="18000"/>
                    </a:cubicBezTo>
                    <a:cubicBezTo>
                      <a:pt x="117857" y="12000"/>
                      <a:pt x="109285" y="0"/>
                      <a:pt x="10285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87" name="Google Shape;787;p22"/>
              <p:cNvSpPr/>
              <p:nvPr/>
            </p:nvSpPr>
            <p:spPr>
              <a:xfrm>
                <a:off x="-5611812" y="976312"/>
                <a:ext cx="69900" cy="55500"/>
              </a:xfrm>
              <a:custGeom>
                <a:rect b="b" l="l" r="r" t="t"/>
                <a:pathLst>
                  <a:path extrusionOk="0" h="120000" w="120000">
                    <a:moveTo>
                      <a:pt x="94736" y="0"/>
                    </a:moveTo>
                    <a:cubicBezTo>
                      <a:pt x="69473" y="0"/>
                      <a:pt x="0" y="48000"/>
                      <a:pt x="0" y="80000"/>
                    </a:cubicBezTo>
                    <a:cubicBezTo>
                      <a:pt x="0" y="112000"/>
                      <a:pt x="6315" y="120000"/>
                      <a:pt x="25263" y="120000"/>
                    </a:cubicBezTo>
                    <a:cubicBezTo>
                      <a:pt x="37894" y="120000"/>
                      <a:pt x="107368" y="104000"/>
                      <a:pt x="120000" y="88000"/>
                    </a:cubicBezTo>
                    <a:cubicBezTo>
                      <a:pt x="94736" y="0"/>
                      <a:pt x="94736" y="0"/>
                      <a:pt x="9473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88" name="Google Shape;788;p22"/>
              <p:cNvSpPr/>
              <p:nvPr/>
            </p:nvSpPr>
            <p:spPr>
              <a:xfrm>
                <a:off x="-5710237" y="1014412"/>
                <a:ext cx="79500" cy="55500"/>
              </a:xfrm>
              <a:custGeom>
                <a:rect b="b" l="l" r="r" t="t"/>
                <a:pathLst>
                  <a:path extrusionOk="0" h="120000" w="120000">
                    <a:moveTo>
                      <a:pt x="85714" y="0"/>
                    </a:moveTo>
                    <a:cubicBezTo>
                      <a:pt x="28571" y="0"/>
                      <a:pt x="28571" y="0"/>
                      <a:pt x="28571" y="0"/>
                    </a:cubicBezTo>
                    <a:cubicBezTo>
                      <a:pt x="28571" y="8000"/>
                      <a:pt x="28571" y="16000"/>
                      <a:pt x="28571" y="40000"/>
                    </a:cubicBezTo>
                    <a:cubicBezTo>
                      <a:pt x="11428" y="48000"/>
                      <a:pt x="0" y="72000"/>
                      <a:pt x="0" y="112000"/>
                    </a:cubicBezTo>
                    <a:cubicBezTo>
                      <a:pt x="0" y="112000"/>
                      <a:pt x="17142" y="120000"/>
                      <a:pt x="34285" y="120000"/>
                    </a:cubicBezTo>
                    <a:cubicBezTo>
                      <a:pt x="57142" y="120000"/>
                      <a:pt x="80000" y="112000"/>
                      <a:pt x="85714" y="112000"/>
                    </a:cubicBezTo>
                    <a:cubicBezTo>
                      <a:pt x="80000" y="80000"/>
                      <a:pt x="80000" y="80000"/>
                      <a:pt x="80000" y="80000"/>
                    </a:cubicBezTo>
                    <a:cubicBezTo>
                      <a:pt x="85714" y="80000"/>
                      <a:pt x="91428" y="80000"/>
                      <a:pt x="97142" y="80000"/>
                    </a:cubicBezTo>
                    <a:cubicBezTo>
                      <a:pt x="108571" y="80000"/>
                      <a:pt x="114285" y="80000"/>
                      <a:pt x="120000" y="64000"/>
                    </a:cubicBezTo>
                    <a:cubicBezTo>
                      <a:pt x="120000" y="56000"/>
                      <a:pt x="120000" y="48000"/>
                      <a:pt x="120000" y="24000"/>
                    </a:cubicBezTo>
                    <a:cubicBezTo>
                      <a:pt x="114285" y="24000"/>
                      <a:pt x="102857" y="24000"/>
                      <a:pt x="97142" y="24000"/>
                    </a:cubicBezTo>
                    <a:cubicBezTo>
                      <a:pt x="85714" y="24000"/>
                      <a:pt x="74285" y="24000"/>
                      <a:pt x="68571" y="24000"/>
                    </a:cubicBezTo>
                    <a:cubicBezTo>
                      <a:pt x="68571" y="24000"/>
                      <a:pt x="80000" y="16000"/>
                      <a:pt x="8571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89" name="Google Shape;789;p22"/>
              <p:cNvSpPr/>
              <p:nvPr/>
            </p:nvSpPr>
            <p:spPr>
              <a:xfrm>
                <a:off x="-5815012" y="1062037"/>
                <a:ext cx="82500" cy="34800"/>
              </a:xfrm>
              <a:custGeom>
                <a:rect b="b" l="l" r="r" t="t"/>
                <a:pathLst>
                  <a:path extrusionOk="0" h="120000" w="120000">
                    <a:moveTo>
                      <a:pt x="76363" y="0"/>
                    </a:moveTo>
                    <a:cubicBezTo>
                      <a:pt x="60000" y="0"/>
                      <a:pt x="0" y="26666"/>
                      <a:pt x="0" y="93333"/>
                    </a:cubicBezTo>
                    <a:cubicBezTo>
                      <a:pt x="0" y="106666"/>
                      <a:pt x="10909" y="120000"/>
                      <a:pt x="16363" y="120000"/>
                    </a:cubicBezTo>
                    <a:cubicBezTo>
                      <a:pt x="27272" y="120000"/>
                      <a:pt x="38181" y="120000"/>
                      <a:pt x="38181" y="80000"/>
                    </a:cubicBezTo>
                    <a:cubicBezTo>
                      <a:pt x="49090" y="80000"/>
                      <a:pt x="60000" y="120000"/>
                      <a:pt x="70909" y="120000"/>
                    </a:cubicBezTo>
                    <a:cubicBezTo>
                      <a:pt x="92727" y="120000"/>
                      <a:pt x="87272" y="53333"/>
                      <a:pt x="120000" y="53333"/>
                    </a:cubicBezTo>
                    <a:cubicBezTo>
                      <a:pt x="109090" y="26666"/>
                      <a:pt x="98181" y="0"/>
                      <a:pt x="7636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90" name="Google Shape;790;p22"/>
              <p:cNvSpPr/>
              <p:nvPr/>
            </p:nvSpPr>
            <p:spPr>
              <a:xfrm>
                <a:off x="-5861051" y="949325"/>
                <a:ext cx="125400" cy="101700"/>
              </a:xfrm>
              <a:custGeom>
                <a:rect b="b" l="l" r="r" t="t"/>
                <a:pathLst>
                  <a:path extrusionOk="0" h="120000" w="120000">
                    <a:moveTo>
                      <a:pt x="116363" y="0"/>
                    </a:moveTo>
                    <a:cubicBezTo>
                      <a:pt x="105454" y="0"/>
                      <a:pt x="98181" y="13333"/>
                      <a:pt x="98181" y="26666"/>
                    </a:cubicBezTo>
                    <a:cubicBezTo>
                      <a:pt x="69090" y="26666"/>
                      <a:pt x="69090" y="53333"/>
                      <a:pt x="36363" y="53333"/>
                    </a:cubicBezTo>
                    <a:cubicBezTo>
                      <a:pt x="36363" y="75555"/>
                      <a:pt x="36363" y="75555"/>
                      <a:pt x="36363" y="75555"/>
                    </a:cubicBezTo>
                    <a:cubicBezTo>
                      <a:pt x="40000" y="71111"/>
                      <a:pt x="43636" y="71111"/>
                      <a:pt x="43636" y="71111"/>
                    </a:cubicBezTo>
                    <a:cubicBezTo>
                      <a:pt x="47272" y="71111"/>
                      <a:pt x="47272" y="75555"/>
                      <a:pt x="54545" y="75555"/>
                    </a:cubicBezTo>
                    <a:cubicBezTo>
                      <a:pt x="10909" y="75555"/>
                      <a:pt x="10909" y="75555"/>
                      <a:pt x="10909" y="75555"/>
                    </a:cubicBezTo>
                    <a:cubicBezTo>
                      <a:pt x="7272" y="84444"/>
                      <a:pt x="3636" y="84444"/>
                      <a:pt x="0" y="93333"/>
                    </a:cubicBezTo>
                    <a:cubicBezTo>
                      <a:pt x="0" y="93333"/>
                      <a:pt x="43636" y="120000"/>
                      <a:pt x="50909" y="120000"/>
                    </a:cubicBezTo>
                    <a:cubicBezTo>
                      <a:pt x="61818" y="120000"/>
                      <a:pt x="76363" y="102222"/>
                      <a:pt x="90909" y="102222"/>
                    </a:cubicBezTo>
                    <a:cubicBezTo>
                      <a:pt x="94545" y="102222"/>
                      <a:pt x="98181" y="102222"/>
                      <a:pt x="101818" y="102222"/>
                    </a:cubicBezTo>
                    <a:cubicBezTo>
                      <a:pt x="109090" y="102222"/>
                      <a:pt x="116363" y="102222"/>
                      <a:pt x="120000" y="97777"/>
                    </a:cubicBezTo>
                    <a:cubicBezTo>
                      <a:pt x="98181" y="84444"/>
                      <a:pt x="90909" y="80000"/>
                      <a:pt x="61818" y="75555"/>
                    </a:cubicBezTo>
                    <a:cubicBezTo>
                      <a:pt x="72727" y="62222"/>
                      <a:pt x="90909" y="53333"/>
                      <a:pt x="109090" y="35555"/>
                    </a:cubicBezTo>
                    <a:cubicBezTo>
                      <a:pt x="109090" y="31111"/>
                      <a:pt x="112727" y="22222"/>
                      <a:pt x="116363" y="17777"/>
                    </a:cubicBezTo>
                    <a:cubicBezTo>
                      <a:pt x="116363" y="13333"/>
                      <a:pt x="116363" y="0"/>
                      <a:pt x="11636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91" name="Google Shape;791;p22"/>
              <p:cNvSpPr/>
              <p:nvPr/>
            </p:nvSpPr>
            <p:spPr>
              <a:xfrm>
                <a:off x="-7148513" y="1100137"/>
                <a:ext cx="414300" cy="274500"/>
              </a:xfrm>
              <a:custGeom>
                <a:rect b="b" l="l" r="r" t="t"/>
                <a:pathLst>
                  <a:path extrusionOk="0" h="120000" w="120000">
                    <a:moveTo>
                      <a:pt x="49090" y="0"/>
                    </a:moveTo>
                    <a:cubicBezTo>
                      <a:pt x="44727" y="0"/>
                      <a:pt x="42545" y="0"/>
                      <a:pt x="42545" y="8219"/>
                    </a:cubicBezTo>
                    <a:cubicBezTo>
                      <a:pt x="42545" y="18082"/>
                      <a:pt x="44727" y="23013"/>
                      <a:pt x="46909" y="31232"/>
                    </a:cubicBezTo>
                    <a:cubicBezTo>
                      <a:pt x="39272" y="26301"/>
                      <a:pt x="41454" y="8219"/>
                      <a:pt x="32727" y="8219"/>
                    </a:cubicBezTo>
                    <a:cubicBezTo>
                      <a:pt x="30545" y="8219"/>
                      <a:pt x="28363" y="11506"/>
                      <a:pt x="28363" y="16438"/>
                    </a:cubicBezTo>
                    <a:cubicBezTo>
                      <a:pt x="28363" y="19726"/>
                      <a:pt x="28363" y="21369"/>
                      <a:pt x="28363" y="23013"/>
                    </a:cubicBezTo>
                    <a:cubicBezTo>
                      <a:pt x="27272" y="19726"/>
                      <a:pt x="24000" y="19726"/>
                      <a:pt x="21818" y="16438"/>
                    </a:cubicBezTo>
                    <a:cubicBezTo>
                      <a:pt x="22909" y="13150"/>
                      <a:pt x="24000" y="11506"/>
                      <a:pt x="25090" y="8219"/>
                    </a:cubicBezTo>
                    <a:cubicBezTo>
                      <a:pt x="18545" y="6575"/>
                      <a:pt x="15272" y="6575"/>
                      <a:pt x="9818" y="6575"/>
                    </a:cubicBezTo>
                    <a:cubicBezTo>
                      <a:pt x="7636" y="6575"/>
                      <a:pt x="1090" y="16438"/>
                      <a:pt x="0" y="19726"/>
                    </a:cubicBezTo>
                    <a:cubicBezTo>
                      <a:pt x="2181" y="23013"/>
                      <a:pt x="5454" y="32876"/>
                      <a:pt x="7636" y="32876"/>
                    </a:cubicBezTo>
                    <a:cubicBezTo>
                      <a:pt x="8727" y="32876"/>
                      <a:pt x="8727" y="34520"/>
                      <a:pt x="9818" y="34520"/>
                    </a:cubicBezTo>
                    <a:cubicBezTo>
                      <a:pt x="8727" y="42739"/>
                      <a:pt x="13090" y="47671"/>
                      <a:pt x="18545" y="52602"/>
                    </a:cubicBezTo>
                    <a:cubicBezTo>
                      <a:pt x="17454" y="52602"/>
                      <a:pt x="16363" y="52602"/>
                      <a:pt x="15272" y="54246"/>
                    </a:cubicBezTo>
                    <a:cubicBezTo>
                      <a:pt x="17454" y="59178"/>
                      <a:pt x="20727" y="62465"/>
                      <a:pt x="25090" y="62465"/>
                    </a:cubicBezTo>
                    <a:cubicBezTo>
                      <a:pt x="31636" y="62465"/>
                      <a:pt x="31636" y="50958"/>
                      <a:pt x="34909" y="47671"/>
                    </a:cubicBezTo>
                    <a:cubicBezTo>
                      <a:pt x="37090" y="47671"/>
                      <a:pt x="37090" y="47671"/>
                      <a:pt x="37090" y="47671"/>
                    </a:cubicBezTo>
                    <a:cubicBezTo>
                      <a:pt x="38181" y="49315"/>
                      <a:pt x="40363" y="52602"/>
                      <a:pt x="41454" y="52602"/>
                    </a:cubicBezTo>
                    <a:cubicBezTo>
                      <a:pt x="49090" y="52602"/>
                      <a:pt x="49090" y="52602"/>
                      <a:pt x="49090" y="52602"/>
                    </a:cubicBezTo>
                    <a:cubicBezTo>
                      <a:pt x="45818" y="57534"/>
                      <a:pt x="38181" y="64109"/>
                      <a:pt x="33818" y="65753"/>
                    </a:cubicBezTo>
                    <a:cubicBezTo>
                      <a:pt x="32727" y="67397"/>
                      <a:pt x="25090" y="67397"/>
                      <a:pt x="25090" y="72328"/>
                    </a:cubicBezTo>
                    <a:cubicBezTo>
                      <a:pt x="25090" y="78904"/>
                      <a:pt x="27272" y="80547"/>
                      <a:pt x="30545" y="80547"/>
                    </a:cubicBezTo>
                    <a:cubicBezTo>
                      <a:pt x="32727" y="80547"/>
                      <a:pt x="34909" y="78904"/>
                      <a:pt x="37090" y="78904"/>
                    </a:cubicBezTo>
                    <a:cubicBezTo>
                      <a:pt x="39272" y="78904"/>
                      <a:pt x="49090" y="78904"/>
                      <a:pt x="50181" y="82191"/>
                    </a:cubicBezTo>
                    <a:cubicBezTo>
                      <a:pt x="46909" y="83835"/>
                      <a:pt x="43636" y="82191"/>
                      <a:pt x="40363" y="85479"/>
                    </a:cubicBezTo>
                    <a:cubicBezTo>
                      <a:pt x="40363" y="85479"/>
                      <a:pt x="37090" y="85479"/>
                      <a:pt x="32727" y="85479"/>
                    </a:cubicBezTo>
                    <a:cubicBezTo>
                      <a:pt x="31636" y="85479"/>
                      <a:pt x="30545" y="85479"/>
                      <a:pt x="29454" y="85479"/>
                    </a:cubicBezTo>
                    <a:cubicBezTo>
                      <a:pt x="29454" y="103561"/>
                      <a:pt x="45818" y="110136"/>
                      <a:pt x="52363" y="119999"/>
                    </a:cubicBezTo>
                    <a:cubicBezTo>
                      <a:pt x="56727" y="111780"/>
                      <a:pt x="56727" y="96986"/>
                      <a:pt x="61090" y="90410"/>
                    </a:cubicBezTo>
                    <a:cubicBezTo>
                      <a:pt x="63272" y="87123"/>
                      <a:pt x="65454" y="88767"/>
                      <a:pt x="66545" y="85479"/>
                    </a:cubicBezTo>
                    <a:cubicBezTo>
                      <a:pt x="68727" y="70684"/>
                      <a:pt x="72000" y="47671"/>
                      <a:pt x="82909" y="47671"/>
                    </a:cubicBezTo>
                    <a:cubicBezTo>
                      <a:pt x="82909" y="47671"/>
                      <a:pt x="85090" y="54246"/>
                      <a:pt x="89454" y="55890"/>
                    </a:cubicBezTo>
                    <a:cubicBezTo>
                      <a:pt x="88363" y="55890"/>
                      <a:pt x="87272" y="55890"/>
                      <a:pt x="86181" y="55890"/>
                    </a:cubicBezTo>
                    <a:cubicBezTo>
                      <a:pt x="87272" y="60821"/>
                      <a:pt x="89454" y="70684"/>
                      <a:pt x="91636" y="72328"/>
                    </a:cubicBezTo>
                    <a:cubicBezTo>
                      <a:pt x="91636" y="80547"/>
                      <a:pt x="88363" y="77260"/>
                      <a:pt x="87272" y="87123"/>
                    </a:cubicBezTo>
                    <a:cubicBezTo>
                      <a:pt x="91636" y="87123"/>
                      <a:pt x="97090" y="87123"/>
                      <a:pt x="101454" y="88767"/>
                    </a:cubicBezTo>
                    <a:cubicBezTo>
                      <a:pt x="100363" y="90410"/>
                      <a:pt x="100363" y="93698"/>
                      <a:pt x="100363" y="98630"/>
                    </a:cubicBezTo>
                    <a:cubicBezTo>
                      <a:pt x="108000" y="93698"/>
                      <a:pt x="111272" y="83835"/>
                      <a:pt x="120000" y="78904"/>
                    </a:cubicBezTo>
                    <a:cubicBezTo>
                      <a:pt x="116727" y="72328"/>
                      <a:pt x="108000" y="77260"/>
                      <a:pt x="108000" y="59178"/>
                    </a:cubicBezTo>
                    <a:cubicBezTo>
                      <a:pt x="99272" y="59178"/>
                      <a:pt x="99272" y="59178"/>
                      <a:pt x="99272" y="59178"/>
                    </a:cubicBezTo>
                    <a:cubicBezTo>
                      <a:pt x="99272" y="57534"/>
                      <a:pt x="99272" y="54246"/>
                      <a:pt x="99272" y="50958"/>
                    </a:cubicBezTo>
                    <a:cubicBezTo>
                      <a:pt x="97090" y="52602"/>
                      <a:pt x="97090" y="52602"/>
                      <a:pt x="96000" y="52602"/>
                    </a:cubicBezTo>
                    <a:cubicBezTo>
                      <a:pt x="94909" y="52602"/>
                      <a:pt x="93818" y="52602"/>
                      <a:pt x="93818" y="50958"/>
                    </a:cubicBezTo>
                    <a:cubicBezTo>
                      <a:pt x="93818" y="50958"/>
                      <a:pt x="94909" y="50958"/>
                      <a:pt x="96000" y="50958"/>
                    </a:cubicBezTo>
                    <a:cubicBezTo>
                      <a:pt x="93818" y="44383"/>
                      <a:pt x="77454" y="27945"/>
                      <a:pt x="72000" y="27945"/>
                    </a:cubicBezTo>
                    <a:cubicBezTo>
                      <a:pt x="70909" y="27945"/>
                      <a:pt x="69818" y="27945"/>
                      <a:pt x="68727" y="27945"/>
                    </a:cubicBezTo>
                    <a:cubicBezTo>
                      <a:pt x="69818" y="23013"/>
                      <a:pt x="70909" y="14794"/>
                      <a:pt x="65454" y="14794"/>
                    </a:cubicBezTo>
                    <a:cubicBezTo>
                      <a:pt x="63272" y="14794"/>
                      <a:pt x="62181" y="19726"/>
                      <a:pt x="60000" y="21369"/>
                    </a:cubicBezTo>
                    <a:cubicBezTo>
                      <a:pt x="60000" y="18082"/>
                      <a:pt x="61090" y="14794"/>
                      <a:pt x="61090" y="11506"/>
                    </a:cubicBezTo>
                    <a:cubicBezTo>
                      <a:pt x="61090" y="4931"/>
                      <a:pt x="52363" y="0"/>
                      <a:pt x="4909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92" name="Google Shape;792;p22"/>
              <p:cNvSpPr/>
              <p:nvPr/>
            </p:nvSpPr>
            <p:spPr>
              <a:xfrm>
                <a:off x="-6934200" y="1058862"/>
                <a:ext cx="270000" cy="115800"/>
              </a:xfrm>
              <a:custGeom>
                <a:rect b="b" l="l" r="r" t="t"/>
                <a:pathLst>
                  <a:path extrusionOk="0" h="120000" w="120000">
                    <a:moveTo>
                      <a:pt x="70000" y="0"/>
                    </a:moveTo>
                    <a:cubicBezTo>
                      <a:pt x="65000" y="0"/>
                      <a:pt x="65000" y="0"/>
                      <a:pt x="65000" y="0"/>
                    </a:cubicBezTo>
                    <a:cubicBezTo>
                      <a:pt x="63333" y="3870"/>
                      <a:pt x="58333" y="30967"/>
                      <a:pt x="53333" y="30967"/>
                    </a:cubicBezTo>
                    <a:cubicBezTo>
                      <a:pt x="51666" y="30967"/>
                      <a:pt x="38333" y="11612"/>
                      <a:pt x="35000" y="3870"/>
                    </a:cubicBezTo>
                    <a:cubicBezTo>
                      <a:pt x="21666" y="3870"/>
                      <a:pt x="21666" y="3870"/>
                      <a:pt x="21666" y="3870"/>
                    </a:cubicBezTo>
                    <a:cubicBezTo>
                      <a:pt x="25000" y="15483"/>
                      <a:pt x="25000" y="15483"/>
                      <a:pt x="25000" y="15483"/>
                    </a:cubicBezTo>
                    <a:cubicBezTo>
                      <a:pt x="16666" y="15483"/>
                      <a:pt x="16666" y="15483"/>
                      <a:pt x="16666" y="15483"/>
                    </a:cubicBezTo>
                    <a:cubicBezTo>
                      <a:pt x="16666" y="23225"/>
                      <a:pt x="16666" y="23225"/>
                      <a:pt x="16666" y="23225"/>
                    </a:cubicBezTo>
                    <a:cubicBezTo>
                      <a:pt x="15000" y="23225"/>
                      <a:pt x="15000" y="23225"/>
                      <a:pt x="13333" y="23225"/>
                    </a:cubicBezTo>
                    <a:cubicBezTo>
                      <a:pt x="11666" y="23225"/>
                      <a:pt x="10000" y="23225"/>
                      <a:pt x="6666" y="19354"/>
                    </a:cubicBezTo>
                    <a:cubicBezTo>
                      <a:pt x="0" y="19354"/>
                      <a:pt x="0" y="19354"/>
                      <a:pt x="0" y="19354"/>
                    </a:cubicBezTo>
                    <a:cubicBezTo>
                      <a:pt x="1666" y="30967"/>
                      <a:pt x="3333" y="42580"/>
                      <a:pt x="6666" y="50322"/>
                    </a:cubicBezTo>
                    <a:cubicBezTo>
                      <a:pt x="6666" y="65806"/>
                      <a:pt x="8333" y="69677"/>
                      <a:pt x="11666" y="69677"/>
                    </a:cubicBezTo>
                    <a:cubicBezTo>
                      <a:pt x="15000" y="69677"/>
                      <a:pt x="20000" y="65806"/>
                      <a:pt x="23333" y="65806"/>
                    </a:cubicBezTo>
                    <a:cubicBezTo>
                      <a:pt x="25000" y="65806"/>
                      <a:pt x="43333" y="69677"/>
                      <a:pt x="45000" y="69677"/>
                    </a:cubicBezTo>
                    <a:cubicBezTo>
                      <a:pt x="43333" y="69677"/>
                      <a:pt x="38333" y="69677"/>
                      <a:pt x="33333" y="73548"/>
                    </a:cubicBezTo>
                    <a:cubicBezTo>
                      <a:pt x="33333" y="73548"/>
                      <a:pt x="28333" y="73548"/>
                      <a:pt x="25000" y="73548"/>
                    </a:cubicBezTo>
                    <a:cubicBezTo>
                      <a:pt x="25000" y="85161"/>
                      <a:pt x="26666" y="92903"/>
                      <a:pt x="30000" y="96774"/>
                    </a:cubicBezTo>
                    <a:cubicBezTo>
                      <a:pt x="56666" y="96774"/>
                      <a:pt x="56666" y="96774"/>
                      <a:pt x="56666" y="96774"/>
                    </a:cubicBezTo>
                    <a:cubicBezTo>
                      <a:pt x="60000" y="112258"/>
                      <a:pt x="65000" y="120000"/>
                      <a:pt x="73333" y="120000"/>
                    </a:cubicBezTo>
                    <a:cubicBezTo>
                      <a:pt x="86666" y="120000"/>
                      <a:pt x="110000" y="73548"/>
                      <a:pt x="120000" y="54193"/>
                    </a:cubicBezTo>
                    <a:cubicBezTo>
                      <a:pt x="118333" y="38709"/>
                      <a:pt x="108333" y="19354"/>
                      <a:pt x="100000" y="19354"/>
                    </a:cubicBezTo>
                    <a:cubicBezTo>
                      <a:pt x="85000" y="19354"/>
                      <a:pt x="85000" y="19354"/>
                      <a:pt x="85000" y="19354"/>
                    </a:cubicBezTo>
                    <a:cubicBezTo>
                      <a:pt x="78333" y="19354"/>
                      <a:pt x="75000" y="30967"/>
                      <a:pt x="70000" y="30967"/>
                    </a:cubicBezTo>
                    <a:cubicBezTo>
                      <a:pt x="70000" y="23225"/>
                      <a:pt x="70000" y="15483"/>
                      <a:pt x="7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93" name="Google Shape;793;p22"/>
              <p:cNvSpPr/>
              <p:nvPr/>
            </p:nvSpPr>
            <p:spPr>
              <a:xfrm>
                <a:off x="-7162800" y="1190625"/>
                <a:ext cx="49200" cy="52500"/>
              </a:xfrm>
              <a:custGeom>
                <a:rect b="b" l="l" r="r" t="t"/>
                <a:pathLst>
                  <a:path extrusionOk="0" h="120000" w="120000">
                    <a:moveTo>
                      <a:pt x="36923" y="0"/>
                    </a:moveTo>
                    <a:cubicBezTo>
                      <a:pt x="0" y="25714"/>
                      <a:pt x="73846" y="102857"/>
                      <a:pt x="120000" y="119999"/>
                    </a:cubicBezTo>
                    <a:cubicBezTo>
                      <a:pt x="101538" y="59999"/>
                      <a:pt x="73846" y="42857"/>
                      <a:pt x="3692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94" name="Google Shape;794;p22"/>
              <p:cNvSpPr/>
              <p:nvPr/>
            </p:nvSpPr>
            <p:spPr>
              <a:xfrm>
                <a:off x="-7148513" y="1190625"/>
                <a:ext cx="4800" cy="3300"/>
              </a:xfrm>
              <a:custGeom>
                <a:rect b="b" l="l" r="r" t="t"/>
                <a:pathLst>
                  <a:path extrusionOk="0" h="120000" w="120000">
                    <a:moveTo>
                      <a:pt x="120000" y="0"/>
                    </a:moveTo>
                    <a:lnTo>
                      <a:pt x="0" y="0"/>
                    </a:lnTo>
                    <a:lnTo>
                      <a:pt x="120000" y="120000"/>
                    </a:lnTo>
                    <a:lnTo>
                      <a:pt x="120000"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95" name="Google Shape;795;p22"/>
              <p:cNvSpPr/>
              <p:nvPr/>
            </p:nvSpPr>
            <p:spPr>
              <a:xfrm>
                <a:off x="-7148513" y="1190625"/>
                <a:ext cx="4800" cy="3300"/>
              </a:xfrm>
              <a:custGeom>
                <a:rect b="b" l="l" r="r" t="t"/>
                <a:pathLst>
                  <a:path extrusionOk="0" h="120000" w="120000">
                    <a:moveTo>
                      <a:pt x="120000" y="0"/>
                    </a:moveTo>
                    <a:lnTo>
                      <a:pt x="0" y="0"/>
                    </a:lnTo>
                    <a:lnTo>
                      <a:pt x="120000" y="120000"/>
                    </a:lnTo>
                    <a:lnTo>
                      <a:pt x="120000" y="0"/>
                    </a:ln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96" name="Google Shape;796;p22"/>
              <p:cNvSpPr/>
              <p:nvPr/>
            </p:nvSpPr>
            <p:spPr>
              <a:xfrm>
                <a:off x="-7148513" y="1190625"/>
                <a:ext cx="1500" cy="1500"/>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97" name="Google Shape;797;p22"/>
              <p:cNvSpPr/>
              <p:nvPr/>
            </p:nvSpPr>
            <p:spPr>
              <a:xfrm>
                <a:off x="-7148513" y="1190625"/>
                <a:ext cx="0" cy="0"/>
              </a:xfrm>
              <a:custGeom>
                <a:rect b="b" l="l" r="r" t="t"/>
                <a:pathLst>
                  <a:path extrusionOk="0" h="120000" w="120000">
                    <a:moveTo>
                      <a:pt x="0" y="0"/>
                    </a:moveTo>
                    <a:lnTo>
                      <a:pt x="0" y="0"/>
                    </a:lnTo>
                    <a:lnTo>
                      <a:pt x="0" y="0"/>
                    </a:lnTo>
                    <a:lnTo>
                      <a:pt x="0" y="0"/>
                    </a:ln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98" name="Google Shape;798;p22"/>
              <p:cNvSpPr/>
              <p:nvPr/>
            </p:nvSpPr>
            <p:spPr>
              <a:xfrm>
                <a:off x="-7751763" y="2651125"/>
                <a:ext cx="130200" cy="184200"/>
              </a:xfrm>
              <a:custGeom>
                <a:rect b="b" l="l" r="r" t="t"/>
                <a:pathLst>
                  <a:path extrusionOk="0" h="120000" w="120000">
                    <a:moveTo>
                      <a:pt x="85714" y="0"/>
                    </a:moveTo>
                    <a:cubicBezTo>
                      <a:pt x="72000" y="0"/>
                      <a:pt x="72000" y="0"/>
                      <a:pt x="72000" y="0"/>
                    </a:cubicBezTo>
                    <a:cubicBezTo>
                      <a:pt x="61714" y="0"/>
                      <a:pt x="41142" y="9795"/>
                      <a:pt x="41142" y="14693"/>
                    </a:cubicBezTo>
                    <a:cubicBezTo>
                      <a:pt x="41142" y="19591"/>
                      <a:pt x="44571" y="19591"/>
                      <a:pt x="48000" y="24489"/>
                    </a:cubicBezTo>
                    <a:cubicBezTo>
                      <a:pt x="41142" y="29387"/>
                      <a:pt x="27428" y="34285"/>
                      <a:pt x="20571" y="34285"/>
                    </a:cubicBezTo>
                    <a:cubicBezTo>
                      <a:pt x="20571" y="34285"/>
                      <a:pt x="17142" y="34285"/>
                      <a:pt x="17142" y="34285"/>
                    </a:cubicBezTo>
                    <a:cubicBezTo>
                      <a:pt x="13714" y="34285"/>
                      <a:pt x="10285" y="34285"/>
                      <a:pt x="10285" y="44081"/>
                    </a:cubicBezTo>
                    <a:cubicBezTo>
                      <a:pt x="10285" y="51428"/>
                      <a:pt x="17142" y="56326"/>
                      <a:pt x="27428" y="61224"/>
                    </a:cubicBezTo>
                    <a:cubicBezTo>
                      <a:pt x="24000" y="80816"/>
                      <a:pt x="0" y="80816"/>
                      <a:pt x="0" y="102857"/>
                    </a:cubicBezTo>
                    <a:cubicBezTo>
                      <a:pt x="0" y="112653"/>
                      <a:pt x="13714" y="119999"/>
                      <a:pt x="24000" y="119999"/>
                    </a:cubicBezTo>
                    <a:cubicBezTo>
                      <a:pt x="30857" y="119999"/>
                      <a:pt x="37714" y="119999"/>
                      <a:pt x="41142" y="117551"/>
                    </a:cubicBezTo>
                    <a:cubicBezTo>
                      <a:pt x="48000" y="112653"/>
                      <a:pt x="61714" y="100408"/>
                      <a:pt x="75428" y="100408"/>
                    </a:cubicBezTo>
                    <a:cubicBezTo>
                      <a:pt x="78857" y="100408"/>
                      <a:pt x="82285" y="100408"/>
                      <a:pt x="82285" y="100408"/>
                    </a:cubicBezTo>
                    <a:cubicBezTo>
                      <a:pt x="89142" y="100408"/>
                      <a:pt x="96000" y="97959"/>
                      <a:pt x="99428" y="95510"/>
                    </a:cubicBezTo>
                    <a:cubicBezTo>
                      <a:pt x="109714" y="88163"/>
                      <a:pt x="102857" y="78367"/>
                      <a:pt x="102857" y="73469"/>
                    </a:cubicBezTo>
                    <a:cubicBezTo>
                      <a:pt x="102857" y="44081"/>
                      <a:pt x="102857" y="44081"/>
                      <a:pt x="102857" y="44081"/>
                    </a:cubicBezTo>
                    <a:cubicBezTo>
                      <a:pt x="102857" y="39183"/>
                      <a:pt x="120000" y="39183"/>
                      <a:pt x="120000" y="31836"/>
                    </a:cubicBezTo>
                    <a:cubicBezTo>
                      <a:pt x="120000" y="19591"/>
                      <a:pt x="109714" y="0"/>
                      <a:pt x="8571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99" name="Google Shape;799;p22"/>
              <p:cNvSpPr/>
              <p:nvPr/>
            </p:nvSpPr>
            <p:spPr>
              <a:xfrm>
                <a:off x="-7666038" y="2493963"/>
                <a:ext cx="27000" cy="25500"/>
              </a:xfrm>
              <a:custGeom>
                <a:rect b="b" l="l" r="r" t="t"/>
                <a:pathLst>
                  <a:path extrusionOk="0" h="120000" w="120000">
                    <a:moveTo>
                      <a:pt x="119999" y="0"/>
                    </a:moveTo>
                    <a:cubicBezTo>
                      <a:pt x="85714" y="0"/>
                      <a:pt x="0" y="17142"/>
                      <a:pt x="0" y="51428"/>
                    </a:cubicBezTo>
                    <a:cubicBezTo>
                      <a:pt x="0" y="85714"/>
                      <a:pt x="17142" y="119999"/>
                      <a:pt x="34285" y="119999"/>
                    </a:cubicBezTo>
                    <a:cubicBezTo>
                      <a:pt x="85714" y="119999"/>
                      <a:pt x="119999" y="51428"/>
                      <a:pt x="119999"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00" name="Google Shape;800;p22"/>
              <p:cNvSpPr/>
              <p:nvPr/>
            </p:nvSpPr>
            <p:spPr>
              <a:xfrm>
                <a:off x="-7650163" y="2478088"/>
                <a:ext cx="247500" cy="425400"/>
              </a:xfrm>
              <a:custGeom>
                <a:rect b="b" l="l" r="r" t="t"/>
                <a:pathLst>
                  <a:path extrusionOk="0" h="120000" w="120000">
                    <a:moveTo>
                      <a:pt x="43636" y="0"/>
                    </a:moveTo>
                    <a:cubicBezTo>
                      <a:pt x="29090" y="0"/>
                      <a:pt x="29090" y="0"/>
                      <a:pt x="29090" y="0"/>
                    </a:cubicBezTo>
                    <a:cubicBezTo>
                      <a:pt x="25454" y="0"/>
                      <a:pt x="21818" y="2123"/>
                      <a:pt x="21818" y="4247"/>
                    </a:cubicBezTo>
                    <a:cubicBezTo>
                      <a:pt x="21818" y="6371"/>
                      <a:pt x="18181" y="7433"/>
                      <a:pt x="18181" y="10619"/>
                    </a:cubicBezTo>
                    <a:cubicBezTo>
                      <a:pt x="16363" y="10619"/>
                      <a:pt x="12727" y="11681"/>
                      <a:pt x="12727" y="14867"/>
                    </a:cubicBezTo>
                    <a:cubicBezTo>
                      <a:pt x="12727" y="14867"/>
                      <a:pt x="12727" y="15929"/>
                      <a:pt x="14545" y="16991"/>
                    </a:cubicBezTo>
                    <a:cubicBezTo>
                      <a:pt x="14545" y="16991"/>
                      <a:pt x="12727" y="19115"/>
                      <a:pt x="12727" y="19115"/>
                    </a:cubicBezTo>
                    <a:cubicBezTo>
                      <a:pt x="10909" y="19115"/>
                      <a:pt x="9090" y="18053"/>
                      <a:pt x="9090" y="15929"/>
                    </a:cubicBezTo>
                    <a:cubicBezTo>
                      <a:pt x="0" y="15929"/>
                      <a:pt x="0" y="15929"/>
                      <a:pt x="0" y="15929"/>
                    </a:cubicBezTo>
                    <a:cubicBezTo>
                      <a:pt x="0" y="20176"/>
                      <a:pt x="5454" y="21238"/>
                      <a:pt x="12727" y="22300"/>
                    </a:cubicBezTo>
                    <a:cubicBezTo>
                      <a:pt x="12727" y="25486"/>
                      <a:pt x="12727" y="25486"/>
                      <a:pt x="12727" y="25486"/>
                    </a:cubicBezTo>
                    <a:cubicBezTo>
                      <a:pt x="12727" y="25486"/>
                      <a:pt x="9090" y="27610"/>
                      <a:pt x="9090" y="29734"/>
                    </a:cubicBezTo>
                    <a:cubicBezTo>
                      <a:pt x="9090" y="30796"/>
                      <a:pt x="12727" y="31858"/>
                      <a:pt x="16363" y="32920"/>
                    </a:cubicBezTo>
                    <a:cubicBezTo>
                      <a:pt x="16363" y="36106"/>
                      <a:pt x="16363" y="36106"/>
                      <a:pt x="16363" y="36106"/>
                    </a:cubicBezTo>
                    <a:cubicBezTo>
                      <a:pt x="14545" y="36106"/>
                      <a:pt x="14545" y="37168"/>
                      <a:pt x="14545" y="38230"/>
                    </a:cubicBezTo>
                    <a:cubicBezTo>
                      <a:pt x="14545" y="43539"/>
                      <a:pt x="14545" y="43539"/>
                      <a:pt x="14545" y="43539"/>
                    </a:cubicBezTo>
                    <a:cubicBezTo>
                      <a:pt x="18181" y="43539"/>
                      <a:pt x="18181" y="43539"/>
                      <a:pt x="18181" y="43539"/>
                    </a:cubicBezTo>
                    <a:cubicBezTo>
                      <a:pt x="18181" y="42477"/>
                      <a:pt x="16363" y="41415"/>
                      <a:pt x="18181" y="38230"/>
                    </a:cubicBezTo>
                    <a:cubicBezTo>
                      <a:pt x="20000" y="39292"/>
                      <a:pt x="23636" y="40353"/>
                      <a:pt x="27272" y="40353"/>
                    </a:cubicBezTo>
                    <a:cubicBezTo>
                      <a:pt x="25454" y="42477"/>
                      <a:pt x="27272" y="43539"/>
                      <a:pt x="27272" y="46725"/>
                    </a:cubicBezTo>
                    <a:cubicBezTo>
                      <a:pt x="27272" y="49911"/>
                      <a:pt x="21818" y="50973"/>
                      <a:pt x="21818" y="54159"/>
                    </a:cubicBezTo>
                    <a:cubicBezTo>
                      <a:pt x="21818" y="57345"/>
                      <a:pt x="25454" y="57345"/>
                      <a:pt x="30909" y="57345"/>
                    </a:cubicBezTo>
                    <a:cubicBezTo>
                      <a:pt x="34545" y="57345"/>
                      <a:pt x="36363" y="55221"/>
                      <a:pt x="41818" y="55221"/>
                    </a:cubicBezTo>
                    <a:cubicBezTo>
                      <a:pt x="43636" y="55221"/>
                      <a:pt x="45454" y="55221"/>
                      <a:pt x="45454" y="55221"/>
                    </a:cubicBezTo>
                    <a:cubicBezTo>
                      <a:pt x="45454" y="57345"/>
                      <a:pt x="41818" y="57345"/>
                      <a:pt x="41818" y="60530"/>
                    </a:cubicBezTo>
                    <a:cubicBezTo>
                      <a:pt x="41818" y="63716"/>
                      <a:pt x="47272" y="64778"/>
                      <a:pt x="52727" y="64778"/>
                    </a:cubicBezTo>
                    <a:cubicBezTo>
                      <a:pt x="52727" y="64778"/>
                      <a:pt x="54545" y="64778"/>
                      <a:pt x="54545" y="64778"/>
                    </a:cubicBezTo>
                    <a:cubicBezTo>
                      <a:pt x="54545" y="70088"/>
                      <a:pt x="54545" y="70088"/>
                      <a:pt x="54545" y="70088"/>
                    </a:cubicBezTo>
                    <a:cubicBezTo>
                      <a:pt x="52727" y="73274"/>
                      <a:pt x="41818" y="76460"/>
                      <a:pt x="32727" y="76460"/>
                    </a:cubicBezTo>
                    <a:cubicBezTo>
                      <a:pt x="32727" y="80707"/>
                      <a:pt x="36363" y="81769"/>
                      <a:pt x="36363" y="87079"/>
                    </a:cubicBezTo>
                    <a:cubicBezTo>
                      <a:pt x="36363" y="92389"/>
                      <a:pt x="21818" y="92389"/>
                      <a:pt x="21818" y="97699"/>
                    </a:cubicBezTo>
                    <a:cubicBezTo>
                      <a:pt x="21818" y="98761"/>
                      <a:pt x="23636" y="99823"/>
                      <a:pt x="23636" y="99823"/>
                    </a:cubicBezTo>
                    <a:cubicBezTo>
                      <a:pt x="27272" y="99823"/>
                      <a:pt x="27272" y="97699"/>
                      <a:pt x="29090" y="97699"/>
                    </a:cubicBezTo>
                    <a:cubicBezTo>
                      <a:pt x="34545" y="97699"/>
                      <a:pt x="36363" y="101946"/>
                      <a:pt x="43636" y="101946"/>
                    </a:cubicBezTo>
                    <a:cubicBezTo>
                      <a:pt x="47272" y="101946"/>
                      <a:pt x="50909" y="100884"/>
                      <a:pt x="52727" y="98761"/>
                    </a:cubicBezTo>
                    <a:cubicBezTo>
                      <a:pt x="52727" y="98761"/>
                      <a:pt x="54545" y="99823"/>
                      <a:pt x="54545" y="100884"/>
                    </a:cubicBezTo>
                    <a:cubicBezTo>
                      <a:pt x="54545" y="105132"/>
                      <a:pt x="43636" y="104070"/>
                      <a:pt x="36363" y="105132"/>
                    </a:cubicBezTo>
                    <a:cubicBezTo>
                      <a:pt x="34545" y="105132"/>
                      <a:pt x="20000" y="116814"/>
                      <a:pt x="18181" y="117876"/>
                    </a:cubicBezTo>
                    <a:cubicBezTo>
                      <a:pt x="18181" y="120000"/>
                      <a:pt x="18181" y="120000"/>
                      <a:pt x="18181" y="120000"/>
                    </a:cubicBezTo>
                    <a:cubicBezTo>
                      <a:pt x="21818" y="120000"/>
                      <a:pt x="21818" y="120000"/>
                      <a:pt x="21818" y="120000"/>
                    </a:cubicBezTo>
                    <a:cubicBezTo>
                      <a:pt x="23636" y="118938"/>
                      <a:pt x="25454" y="117876"/>
                      <a:pt x="29090" y="117876"/>
                    </a:cubicBezTo>
                    <a:cubicBezTo>
                      <a:pt x="36363" y="117876"/>
                      <a:pt x="36363" y="117876"/>
                      <a:pt x="36363" y="117876"/>
                    </a:cubicBezTo>
                    <a:cubicBezTo>
                      <a:pt x="36363" y="114690"/>
                      <a:pt x="40000" y="111504"/>
                      <a:pt x="45454" y="111504"/>
                    </a:cubicBezTo>
                    <a:cubicBezTo>
                      <a:pt x="47272" y="111504"/>
                      <a:pt x="50909" y="113628"/>
                      <a:pt x="54545" y="113628"/>
                    </a:cubicBezTo>
                    <a:cubicBezTo>
                      <a:pt x="61818" y="113628"/>
                      <a:pt x="74545" y="110442"/>
                      <a:pt x="80000" y="110442"/>
                    </a:cubicBezTo>
                    <a:cubicBezTo>
                      <a:pt x="100000" y="110442"/>
                      <a:pt x="100000" y="110442"/>
                      <a:pt x="100000" y="110442"/>
                    </a:cubicBezTo>
                    <a:cubicBezTo>
                      <a:pt x="105454" y="110442"/>
                      <a:pt x="109090" y="108318"/>
                      <a:pt x="114545" y="105132"/>
                    </a:cubicBezTo>
                    <a:cubicBezTo>
                      <a:pt x="114545" y="103008"/>
                      <a:pt x="114545" y="103008"/>
                      <a:pt x="114545" y="103008"/>
                    </a:cubicBezTo>
                    <a:cubicBezTo>
                      <a:pt x="110909" y="103008"/>
                      <a:pt x="109090" y="103008"/>
                      <a:pt x="103636" y="101946"/>
                    </a:cubicBezTo>
                    <a:cubicBezTo>
                      <a:pt x="107272" y="96637"/>
                      <a:pt x="120000" y="93451"/>
                      <a:pt x="120000" y="87079"/>
                    </a:cubicBezTo>
                    <a:cubicBezTo>
                      <a:pt x="120000" y="83893"/>
                      <a:pt x="116363" y="80707"/>
                      <a:pt x="109090" y="80707"/>
                    </a:cubicBezTo>
                    <a:cubicBezTo>
                      <a:pt x="109090" y="80707"/>
                      <a:pt x="107272" y="80707"/>
                      <a:pt x="107272" y="80707"/>
                    </a:cubicBezTo>
                    <a:cubicBezTo>
                      <a:pt x="105454" y="80707"/>
                      <a:pt x="105454" y="80707"/>
                      <a:pt x="103636" y="81769"/>
                    </a:cubicBezTo>
                    <a:cubicBezTo>
                      <a:pt x="105454" y="80707"/>
                      <a:pt x="105454" y="80707"/>
                      <a:pt x="105454" y="80707"/>
                    </a:cubicBezTo>
                    <a:cubicBezTo>
                      <a:pt x="103636" y="81769"/>
                      <a:pt x="103636" y="82831"/>
                      <a:pt x="100000" y="82831"/>
                    </a:cubicBezTo>
                    <a:cubicBezTo>
                      <a:pt x="100000" y="80707"/>
                      <a:pt x="100000" y="80707"/>
                      <a:pt x="100000" y="80707"/>
                    </a:cubicBezTo>
                    <a:cubicBezTo>
                      <a:pt x="101818" y="80707"/>
                      <a:pt x="101818" y="79646"/>
                      <a:pt x="101818" y="78584"/>
                    </a:cubicBezTo>
                    <a:cubicBezTo>
                      <a:pt x="101818" y="75398"/>
                      <a:pt x="96363" y="73274"/>
                      <a:pt x="96363" y="71150"/>
                    </a:cubicBezTo>
                    <a:cubicBezTo>
                      <a:pt x="96363" y="62654"/>
                      <a:pt x="83636" y="59469"/>
                      <a:pt x="74545" y="54159"/>
                    </a:cubicBezTo>
                    <a:cubicBezTo>
                      <a:pt x="69090" y="49911"/>
                      <a:pt x="70909" y="41415"/>
                      <a:pt x="61818" y="39292"/>
                    </a:cubicBezTo>
                    <a:cubicBezTo>
                      <a:pt x="60000" y="39292"/>
                      <a:pt x="60000" y="39292"/>
                      <a:pt x="58181" y="39292"/>
                    </a:cubicBezTo>
                    <a:cubicBezTo>
                      <a:pt x="58181" y="39292"/>
                      <a:pt x="56363" y="39292"/>
                      <a:pt x="56363" y="39292"/>
                    </a:cubicBezTo>
                    <a:cubicBezTo>
                      <a:pt x="54545" y="39292"/>
                      <a:pt x="54545" y="39292"/>
                      <a:pt x="52727" y="39292"/>
                    </a:cubicBezTo>
                    <a:cubicBezTo>
                      <a:pt x="52727" y="39292"/>
                      <a:pt x="50909" y="39292"/>
                      <a:pt x="49090" y="39292"/>
                    </a:cubicBezTo>
                    <a:cubicBezTo>
                      <a:pt x="50909" y="38230"/>
                      <a:pt x="50909" y="37168"/>
                      <a:pt x="54545" y="36106"/>
                    </a:cubicBezTo>
                    <a:cubicBezTo>
                      <a:pt x="54545" y="28672"/>
                      <a:pt x="69090" y="24424"/>
                      <a:pt x="67272" y="14867"/>
                    </a:cubicBezTo>
                    <a:cubicBezTo>
                      <a:pt x="38181" y="14867"/>
                      <a:pt x="38181" y="14867"/>
                      <a:pt x="38181" y="14867"/>
                    </a:cubicBezTo>
                    <a:cubicBezTo>
                      <a:pt x="36363" y="13805"/>
                      <a:pt x="36363" y="12743"/>
                      <a:pt x="36363" y="11681"/>
                    </a:cubicBezTo>
                    <a:cubicBezTo>
                      <a:pt x="38181" y="7433"/>
                      <a:pt x="49090" y="7433"/>
                      <a:pt x="49090" y="3185"/>
                    </a:cubicBezTo>
                    <a:cubicBezTo>
                      <a:pt x="49090" y="2123"/>
                      <a:pt x="45454" y="0"/>
                      <a:pt x="4363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01" name="Google Shape;801;p22"/>
              <p:cNvSpPr/>
              <p:nvPr/>
            </p:nvSpPr>
            <p:spPr>
              <a:xfrm>
                <a:off x="-7597775" y="2697163"/>
                <a:ext cx="14400" cy="14400"/>
              </a:xfrm>
              <a:custGeom>
                <a:rect b="b" l="l" r="r" t="t"/>
                <a:pathLst>
                  <a:path extrusionOk="0" h="120000" w="120000">
                    <a:moveTo>
                      <a:pt x="120000" y="0"/>
                    </a:moveTo>
                    <a:cubicBezTo>
                      <a:pt x="60000" y="0"/>
                      <a:pt x="60000" y="0"/>
                      <a:pt x="60000" y="0"/>
                    </a:cubicBezTo>
                    <a:cubicBezTo>
                      <a:pt x="30000" y="30000"/>
                      <a:pt x="0" y="90000"/>
                      <a:pt x="0" y="120000"/>
                    </a:cubicBezTo>
                    <a:cubicBezTo>
                      <a:pt x="90000" y="120000"/>
                      <a:pt x="90000" y="120000"/>
                      <a:pt x="90000" y="120000"/>
                    </a:cubicBezTo>
                    <a:cubicBezTo>
                      <a:pt x="90000" y="90000"/>
                      <a:pt x="120000" y="3000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02" name="Google Shape;802;p22"/>
              <p:cNvSpPr/>
              <p:nvPr/>
            </p:nvSpPr>
            <p:spPr>
              <a:xfrm>
                <a:off x="-8158163" y="2039938"/>
                <a:ext cx="300000" cy="165000"/>
              </a:xfrm>
              <a:custGeom>
                <a:rect b="b" l="l" r="r" t="t"/>
                <a:pathLst>
                  <a:path extrusionOk="0" h="120000" w="120000">
                    <a:moveTo>
                      <a:pt x="19500" y="0"/>
                    </a:moveTo>
                    <a:cubicBezTo>
                      <a:pt x="15000" y="0"/>
                      <a:pt x="15000" y="0"/>
                      <a:pt x="15000" y="0"/>
                    </a:cubicBezTo>
                    <a:cubicBezTo>
                      <a:pt x="12000" y="0"/>
                      <a:pt x="12000" y="10909"/>
                      <a:pt x="7500" y="10909"/>
                    </a:cubicBezTo>
                    <a:cubicBezTo>
                      <a:pt x="7500" y="19090"/>
                      <a:pt x="7500" y="19090"/>
                      <a:pt x="7500" y="19090"/>
                    </a:cubicBezTo>
                    <a:cubicBezTo>
                      <a:pt x="6000" y="16363"/>
                      <a:pt x="4500" y="16363"/>
                      <a:pt x="3000" y="16363"/>
                    </a:cubicBezTo>
                    <a:cubicBezTo>
                      <a:pt x="3000" y="16363"/>
                      <a:pt x="1500" y="16363"/>
                      <a:pt x="0" y="16363"/>
                    </a:cubicBezTo>
                    <a:cubicBezTo>
                      <a:pt x="0" y="27272"/>
                      <a:pt x="16500" y="35454"/>
                      <a:pt x="21000" y="35454"/>
                    </a:cubicBezTo>
                    <a:cubicBezTo>
                      <a:pt x="21000" y="38181"/>
                      <a:pt x="21000" y="40909"/>
                      <a:pt x="22500" y="43636"/>
                    </a:cubicBezTo>
                    <a:cubicBezTo>
                      <a:pt x="18000" y="46363"/>
                      <a:pt x="7500" y="51818"/>
                      <a:pt x="1500" y="51818"/>
                    </a:cubicBezTo>
                    <a:cubicBezTo>
                      <a:pt x="3000" y="54545"/>
                      <a:pt x="4500" y="57272"/>
                      <a:pt x="6000" y="57272"/>
                    </a:cubicBezTo>
                    <a:cubicBezTo>
                      <a:pt x="7500" y="57272"/>
                      <a:pt x="9000" y="54545"/>
                      <a:pt x="10500" y="54545"/>
                    </a:cubicBezTo>
                    <a:cubicBezTo>
                      <a:pt x="12000" y="54545"/>
                      <a:pt x="13500" y="54545"/>
                      <a:pt x="15000" y="54545"/>
                    </a:cubicBezTo>
                    <a:cubicBezTo>
                      <a:pt x="16500" y="54545"/>
                      <a:pt x="18000" y="54545"/>
                      <a:pt x="19500" y="54545"/>
                    </a:cubicBezTo>
                    <a:cubicBezTo>
                      <a:pt x="18000" y="65454"/>
                      <a:pt x="16500" y="70909"/>
                      <a:pt x="16500" y="81818"/>
                    </a:cubicBezTo>
                    <a:cubicBezTo>
                      <a:pt x="15000" y="81818"/>
                      <a:pt x="15000" y="84545"/>
                      <a:pt x="13500" y="87272"/>
                    </a:cubicBezTo>
                    <a:cubicBezTo>
                      <a:pt x="22500" y="87272"/>
                      <a:pt x="25500" y="100909"/>
                      <a:pt x="31500" y="103636"/>
                    </a:cubicBezTo>
                    <a:cubicBezTo>
                      <a:pt x="42000" y="111818"/>
                      <a:pt x="54000" y="120000"/>
                      <a:pt x="69000" y="120000"/>
                    </a:cubicBezTo>
                    <a:cubicBezTo>
                      <a:pt x="82500" y="120000"/>
                      <a:pt x="91500" y="103636"/>
                      <a:pt x="100500" y="98181"/>
                    </a:cubicBezTo>
                    <a:cubicBezTo>
                      <a:pt x="106500" y="92727"/>
                      <a:pt x="115500" y="76363"/>
                      <a:pt x="120000" y="65454"/>
                    </a:cubicBezTo>
                    <a:cubicBezTo>
                      <a:pt x="120000" y="62727"/>
                      <a:pt x="120000" y="62727"/>
                      <a:pt x="120000" y="62727"/>
                    </a:cubicBezTo>
                    <a:cubicBezTo>
                      <a:pt x="120000" y="38181"/>
                      <a:pt x="105000" y="43636"/>
                      <a:pt x="105000" y="16363"/>
                    </a:cubicBezTo>
                    <a:cubicBezTo>
                      <a:pt x="105000" y="13636"/>
                      <a:pt x="106500" y="10909"/>
                      <a:pt x="108000" y="8181"/>
                    </a:cubicBezTo>
                    <a:cubicBezTo>
                      <a:pt x="103500" y="8181"/>
                      <a:pt x="100500" y="13636"/>
                      <a:pt x="97500" y="13636"/>
                    </a:cubicBezTo>
                    <a:cubicBezTo>
                      <a:pt x="93000" y="13636"/>
                      <a:pt x="90000" y="13636"/>
                      <a:pt x="90000" y="2727"/>
                    </a:cubicBezTo>
                    <a:cubicBezTo>
                      <a:pt x="88500" y="2727"/>
                      <a:pt x="88500" y="2727"/>
                      <a:pt x="88500" y="2727"/>
                    </a:cubicBezTo>
                    <a:cubicBezTo>
                      <a:pt x="87000" y="2727"/>
                      <a:pt x="87000" y="2727"/>
                      <a:pt x="85500" y="2727"/>
                    </a:cubicBezTo>
                    <a:cubicBezTo>
                      <a:pt x="84000" y="5454"/>
                      <a:pt x="84000" y="8181"/>
                      <a:pt x="84000" y="16363"/>
                    </a:cubicBezTo>
                    <a:cubicBezTo>
                      <a:pt x="82500" y="13636"/>
                      <a:pt x="81000" y="13636"/>
                      <a:pt x="81000" y="13636"/>
                    </a:cubicBezTo>
                    <a:cubicBezTo>
                      <a:pt x="76500" y="13636"/>
                      <a:pt x="73500" y="19090"/>
                      <a:pt x="69000" y="19090"/>
                    </a:cubicBezTo>
                    <a:cubicBezTo>
                      <a:pt x="66000" y="19090"/>
                      <a:pt x="63000" y="16363"/>
                      <a:pt x="57000" y="16363"/>
                    </a:cubicBezTo>
                    <a:cubicBezTo>
                      <a:pt x="57000" y="19090"/>
                      <a:pt x="55500" y="21818"/>
                      <a:pt x="57000" y="24545"/>
                    </a:cubicBezTo>
                    <a:cubicBezTo>
                      <a:pt x="54000" y="21818"/>
                      <a:pt x="54000" y="19090"/>
                      <a:pt x="51000" y="19090"/>
                    </a:cubicBezTo>
                    <a:cubicBezTo>
                      <a:pt x="40500" y="24545"/>
                      <a:pt x="40500" y="24545"/>
                      <a:pt x="40500" y="24545"/>
                    </a:cubicBezTo>
                    <a:cubicBezTo>
                      <a:pt x="37500" y="24545"/>
                      <a:pt x="37500" y="19090"/>
                      <a:pt x="34500" y="16363"/>
                    </a:cubicBezTo>
                    <a:cubicBezTo>
                      <a:pt x="34500" y="19090"/>
                      <a:pt x="34500" y="21818"/>
                      <a:pt x="34500" y="27272"/>
                    </a:cubicBezTo>
                    <a:cubicBezTo>
                      <a:pt x="33000" y="27272"/>
                      <a:pt x="30000" y="32727"/>
                      <a:pt x="27000" y="32727"/>
                    </a:cubicBezTo>
                    <a:cubicBezTo>
                      <a:pt x="25500" y="32727"/>
                      <a:pt x="21000" y="21818"/>
                      <a:pt x="21000" y="13636"/>
                    </a:cubicBezTo>
                    <a:cubicBezTo>
                      <a:pt x="21000" y="8181"/>
                      <a:pt x="19500" y="5454"/>
                      <a:pt x="195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03" name="Google Shape;803;p22"/>
              <p:cNvSpPr/>
              <p:nvPr/>
            </p:nvSpPr>
            <p:spPr>
              <a:xfrm>
                <a:off x="-9959975" y="4022725"/>
                <a:ext cx="308100" cy="123900"/>
              </a:xfrm>
              <a:custGeom>
                <a:rect b="b" l="l" r="r" t="t"/>
                <a:pathLst>
                  <a:path extrusionOk="0" h="120000" w="120000">
                    <a:moveTo>
                      <a:pt x="33658" y="0"/>
                    </a:moveTo>
                    <a:cubicBezTo>
                      <a:pt x="16097" y="0"/>
                      <a:pt x="7317" y="18181"/>
                      <a:pt x="0" y="50909"/>
                    </a:cubicBezTo>
                    <a:cubicBezTo>
                      <a:pt x="4390" y="50909"/>
                      <a:pt x="4390" y="50909"/>
                      <a:pt x="4390" y="50909"/>
                    </a:cubicBezTo>
                    <a:cubicBezTo>
                      <a:pt x="8780" y="40000"/>
                      <a:pt x="19024" y="21818"/>
                      <a:pt x="26341" y="21818"/>
                    </a:cubicBezTo>
                    <a:cubicBezTo>
                      <a:pt x="27804" y="21818"/>
                      <a:pt x="27804" y="21818"/>
                      <a:pt x="29268" y="21818"/>
                    </a:cubicBezTo>
                    <a:cubicBezTo>
                      <a:pt x="30731" y="21818"/>
                      <a:pt x="30731" y="21818"/>
                      <a:pt x="32195" y="25454"/>
                    </a:cubicBezTo>
                    <a:cubicBezTo>
                      <a:pt x="30731" y="29090"/>
                      <a:pt x="30731" y="36363"/>
                      <a:pt x="33658" y="40000"/>
                    </a:cubicBezTo>
                    <a:cubicBezTo>
                      <a:pt x="45365" y="40000"/>
                      <a:pt x="45365" y="40000"/>
                      <a:pt x="45365" y="40000"/>
                    </a:cubicBezTo>
                    <a:cubicBezTo>
                      <a:pt x="51219" y="40000"/>
                      <a:pt x="54146" y="58181"/>
                      <a:pt x="58536" y="58181"/>
                    </a:cubicBezTo>
                    <a:cubicBezTo>
                      <a:pt x="61463" y="58181"/>
                      <a:pt x="62926" y="58181"/>
                      <a:pt x="64390" y="58181"/>
                    </a:cubicBezTo>
                    <a:cubicBezTo>
                      <a:pt x="65853" y="58181"/>
                      <a:pt x="65853" y="58181"/>
                      <a:pt x="67317" y="58181"/>
                    </a:cubicBezTo>
                    <a:cubicBezTo>
                      <a:pt x="68780" y="61818"/>
                      <a:pt x="68780" y="69090"/>
                      <a:pt x="71707" y="69090"/>
                    </a:cubicBezTo>
                    <a:cubicBezTo>
                      <a:pt x="73170" y="87272"/>
                      <a:pt x="80487" y="87272"/>
                      <a:pt x="86341" y="94545"/>
                    </a:cubicBezTo>
                    <a:cubicBezTo>
                      <a:pt x="84878" y="101818"/>
                      <a:pt x="83414" y="105454"/>
                      <a:pt x="81951" y="105454"/>
                    </a:cubicBezTo>
                    <a:cubicBezTo>
                      <a:pt x="81951" y="112727"/>
                      <a:pt x="81951" y="112727"/>
                      <a:pt x="81951" y="112727"/>
                    </a:cubicBezTo>
                    <a:cubicBezTo>
                      <a:pt x="89268" y="112727"/>
                      <a:pt x="96585" y="120000"/>
                      <a:pt x="105365" y="120000"/>
                    </a:cubicBezTo>
                    <a:cubicBezTo>
                      <a:pt x="109756" y="120000"/>
                      <a:pt x="118536" y="120000"/>
                      <a:pt x="120000" y="105454"/>
                    </a:cubicBezTo>
                    <a:cubicBezTo>
                      <a:pt x="118536" y="105454"/>
                      <a:pt x="115609" y="87272"/>
                      <a:pt x="111219" y="83636"/>
                    </a:cubicBezTo>
                    <a:cubicBezTo>
                      <a:pt x="105365" y="83636"/>
                      <a:pt x="105365" y="83636"/>
                      <a:pt x="105365" y="83636"/>
                    </a:cubicBezTo>
                    <a:cubicBezTo>
                      <a:pt x="105365" y="80000"/>
                      <a:pt x="105365" y="76363"/>
                      <a:pt x="105365" y="72727"/>
                    </a:cubicBezTo>
                    <a:cubicBezTo>
                      <a:pt x="96585" y="72727"/>
                      <a:pt x="86341" y="61818"/>
                      <a:pt x="80487" y="43636"/>
                    </a:cubicBezTo>
                    <a:cubicBezTo>
                      <a:pt x="79024" y="40000"/>
                      <a:pt x="76097" y="29090"/>
                      <a:pt x="73170" y="29090"/>
                    </a:cubicBezTo>
                    <a:cubicBezTo>
                      <a:pt x="60000" y="29090"/>
                      <a:pt x="51219" y="0"/>
                      <a:pt x="33658"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04" name="Google Shape;804;p22"/>
              <p:cNvSpPr/>
              <p:nvPr/>
            </p:nvSpPr>
            <p:spPr>
              <a:xfrm>
                <a:off x="-9913938" y="4067175"/>
                <a:ext cx="14400" cy="22200"/>
              </a:xfrm>
              <a:custGeom>
                <a:rect b="b" l="l" r="r" t="t"/>
                <a:pathLst>
                  <a:path extrusionOk="0" h="120000" w="120000">
                    <a:moveTo>
                      <a:pt x="90000" y="0"/>
                    </a:moveTo>
                    <a:cubicBezTo>
                      <a:pt x="60000" y="0"/>
                      <a:pt x="60000" y="0"/>
                      <a:pt x="60000" y="0"/>
                    </a:cubicBezTo>
                    <a:cubicBezTo>
                      <a:pt x="60000" y="60000"/>
                      <a:pt x="60000" y="60000"/>
                      <a:pt x="60000" y="60000"/>
                    </a:cubicBezTo>
                    <a:cubicBezTo>
                      <a:pt x="30000" y="60000"/>
                      <a:pt x="0" y="60000"/>
                      <a:pt x="0" y="120000"/>
                    </a:cubicBezTo>
                    <a:cubicBezTo>
                      <a:pt x="0" y="120000"/>
                      <a:pt x="0" y="120000"/>
                      <a:pt x="30000" y="120000"/>
                    </a:cubicBezTo>
                    <a:cubicBezTo>
                      <a:pt x="60000" y="120000"/>
                      <a:pt x="90000" y="120000"/>
                      <a:pt x="120000" y="120000"/>
                    </a:cubicBezTo>
                    <a:cubicBezTo>
                      <a:pt x="120000" y="80000"/>
                      <a:pt x="120000" y="40000"/>
                      <a:pt x="120000" y="20000"/>
                    </a:cubicBezTo>
                    <a:cubicBezTo>
                      <a:pt x="90000" y="0"/>
                      <a:pt x="90000" y="0"/>
                      <a:pt x="9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05" name="Google Shape;805;p22"/>
              <p:cNvSpPr/>
              <p:nvPr/>
            </p:nvSpPr>
            <p:spPr>
              <a:xfrm>
                <a:off x="-9759950" y="4195762"/>
                <a:ext cx="47700" cy="25500"/>
              </a:xfrm>
              <a:custGeom>
                <a:rect b="b" l="l" r="r" t="t"/>
                <a:pathLst>
                  <a:path extrusionOk="0" h="120000" w="120000">
                    <a:moveTo>
                      <a:pt x="27692" y="0"/>
                    </a:moveTo>
                    <a:cubicBezTo>
                      <a:pt x="18461" y="0"/>
                      <a:pt x="0" y="0"/>
                      <a:pt x="0" y="34285"/>
                    </a:cubicBezTo>
                    <a:cubicBezTo>
                      <a:pt x="0" y="68571"/>
                      <a:pt x="18461" y="119999"/>
                      <a:pt x="36923" y="119999"/>
                    </a:cubicBezTo>
                    <a:cubicBezTo>
                      <a:pt x="73846" y="119999"/>
                      <a:pt x="92307" y="85714"/>
                      <a:pt x="120000" y="85714"/>
                    </a:cubicBezTo>
                    <a:cubicBezTo>
                      <a:pt x="120000" y="51428"/>
                      <a:pt x="120000" y="34285"/>
                      <a:pt x="101538" y="34285"/>
                    </a:cubicBezTo>
                    <a:cubicBezTo>
                      <a:pt x="110769" y="34285"/>
                      <a:pt x="110769" y="34285"/>
                      <a:pt x="110769" y="34285"/>
                    </a:cubicBezTo>
                    <a:cubicBezTo>
                      <a:pt x="92307" y="34285"/>
                      <a:pt x="55384" y="0"/>
                      <a:pt x="2769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06" name="Google Shape;806;p22"/>
              <p:cNvSpPr/>
              <p:nvPr/>
            </p:nvSpPr>
            <p:spPr>
              <a:xfrm>
                <a:off x="-9434513" y="4191000"/>
                <a:ext cx="41400" cy="23700"/>
              </a:xfrm>
              <a:custGeom>
                <a:rect b="b" l="l" r="r" t="t"/>
                <a:pathLst>
                  <a:path extrusionOk="0" h="120000" w="120000">
                    <a:moveTo>
                      <a:pt x="32727" y="0"/>
                    </a:moveTo>
                    <a:cubicBezTo>
                      <a:pt x="21818" y="0"/>
                      <a:pt x="0" y="0"/>
                      <a:pt x="0" y="40000"/>
                    </a:cubicBezTo>
                    <a:cubicBezTo>
                      <a:pt x="0" y="100000"/>
                      <a:pt x="43636" y="120000"/>
                      <a:pt x="76363" y="120000"/>
                    </a:cubicBezTo>
                    <a:cubicBezTo>
                      <a:pt x="98181" y="120000"/>
                      <a:pt x="120000" y="120000"/>
                      <a:pt x="120000" y="80000"/>
                    </a:cubicBezTo>
                    <a:cubicBezTo>
                      <a:pt x="120000" y="40000"/>
                      <a:pt x="43636" y="0"/>
                      <a:pt x="3272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07" name="Google Shape;807;p22"/>
              <p:cNvSpPr/>
              <p:nvPr/>
            </p:nvSpPr>
            <p:spPr>
              <a:xfrm>
                <a:off x="-9647238" y="4138612"/>
                <a:ext cx="176100" cy="87300"/>
              </a:xfrm>
              <a:custGeom>
                <a:rect b="b" l="l" r="r" t="t"/>
                <a:pathLst>
                  <a:path extrusionOk="0" h="120000" w="120000">
                    <a:moveTo>
                      <a:pt x="28085" y="0"/>
                    </a:moveTo>
                    <a:cubicBezTo>
                      <a:pt x="25531" y="0"/>
                      <a:pt x="20425" y="5217"/>
                      <a:pt x="20425" y="15652"/>
                    </a:cubicBezTo>
                    <a:cubicBezTo>
                      <a:pt x="20425" y="20869"/>
                      <a:pt x="25531" y="31304"/>
                      <a:pt x="30638" y="31304"/>
                    </a:cubicBezTo>
                    <a:cubicBezTo>
                      <a:pt x="30638" y="46956"/>
                      <a:pt x="30638" y="57391"/>
                      <a:pt x="35744" y="67826"/>
                    </a:cubicBezTo>
                    <a:cubicBezTo>
                      <a:pt x="33191" y="73043"/>
                      <a:pt x="28085" y="73043"/>
                      <a:pt x="25531" y="73043"/>
                    </a:cubicBezTo>
                    <a:cubicBezTo>
                      <a:pt x="20425" y="73043"/>
                      <a:pt x="12765" y="67826"/>
                      <a:pt x="2553" y="67826"/>
                    </a:cubicBezTo>
                    <a:cubicBezTo>
                      <a:pt x="2553" y="73043"/>
                      <a:pt x="2553" y="78260"/>
                      <a:pt x="0" y="78260"/>
                    </a:cubicBezTo>
                    <a:cubicBezTo>
                      <a:pt x="0" y="88695"/>
                      <a:pt x="5106" y="104347"/>
                      <a:pt x="7659" y="104347"/>
                    </a:cubicBezTo>
                    <a:cubicBezTo>
                      <a:pt x="7659" y="99130"/>
                      <a:pt x="10212" y="93913"/>
                      <a:pt x="10212" y="88695"/>
                    </a:cubicBezTo>
                    <a:cubicBezTo>
                      <a:pt x="10212" y="93913"/>
                      <a:pt x="10212" y="93913"/>
                      <a:pt x="12765" y="93913"/>
                    </a:cubicBezTo>
                    <a:cubicBezTo>
                      <a:pt x="12765" y="93913"/>
                      <a:pt x="15319" y="88695"/>
                      <a:pt x="17872" y="88695"/>
                    </a:cubicBezTo>
                    <a:cubicBezTo>
                      <a:pt x="22978" y="88695"/>
                      <a:pt x="28085" y="88695"/>
                      <a:pt x="33191" y="88695"/>
                    </a:cubicBezTo>
                    <a:cubicBezTo>
                      <a:pt x="40851" y="88695"/>
                      <a:pt x="45957" y="88695"/>
                      <a:pt x="48510" y="93913"/>
                    </a:cubicBezTo>
                    <a:cubicBezTo>
                      <a:pt x="53617" y="99130"/>
                      <a:pt x="51063" y="120000"/>
                      <a:pt x="58723" y="120000"/>
                    </a:cubicBezTo>
                    <a:cubicBezTo>
                      <a:pt x="66382" y="120000"/>
                      <a:pt x="66382" y="88695"/>
                      <a:pt x="74042" y="88695"/>
                    </a:cubicBezTo>
                    <a:cubicBezTo>
                      <a:pt x="76595" y="88695"/>
                      <a:pt x="76595" y="93913"/>
                      <a:pt x="81702" y="93913"/>
                    </a:cubicBezTo>
                    <a:cubicBezTo>
                      <a:pt x="86808" y="93913"/>
                      <a:pt x="89361" y="88695"/>
                      <a:pt x="94468" y="83478"/>
                    </a:cubicBezTo>
                    <a:cubicBezTo>
                      <a:pt x="120000" y="83478"/>
                      <a:pt x="120000" y="83478"/>
                      <a:pt x="120000" y="83478"/>
                    </a:cubicBezTo>
                    <a:cubicBezTo>
                      <a:pt x="114893" y="62608"/>
                      <a:pt x="107234" y="57391"/>
                      <a:pt x="102127" y="41739"/>
                    </a:cubicBezTo>
                    <a:cubicBezTo>
                      <a:pt x="104680" y="52173"/>
                      <a:pt x="104680" y="52173"/>
                      <a:pt x="104680" y="52173"/>
                    </a:cubicBezTo>
                    <a:cubicBezTo>
                      <a:pt x="91914" y="36521"/>
                      <a:pt x="86808" y="5217"/>
                      <a:pt x="66382" y="5217"/>
                    </a:cubicBezTo>
                    <a:cubicBezTo>
                      <a:pt x="56170" y="5217"/>
                      <a:pt x="53617" y="15652"/>
                      <a:pt x="43404" y="15652"/>
                    </a:cubicBezTo>
                    <a:cubicBezTo>
                      <a:pt x="38297" y="15652"/>
                      <a:pt x="33191" y="0"/>
                      <a:pt x="2808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08" name="Google Shape;808;p22"/>
              <p:cNvSpPr/>
              <p:nvPr/>
            </p:nvSpPr>
            <p:spPr>
              <a:xfrm>
                <a:off x="-9272588" y="4481512"/>
                <a:ext cx="22200" cy="25500"/>
              </a:xfrm>
              <a:custGeom>
                <a:rect b="b" l="l" r="r" t="t"/>
                <a:pathLst>
                  <a:path extrusionOk="0" h="120000" w="120000">
                    <a:moveTo>
                      <a:pt x="120000" y="0"/>
                    </a:moveTo>
                    <a:cubicBezTo>
                      <a:pt x="60000" y="0"/>
                      <a:pt x="60000" y="0"/>
                      <a:pt x="60000" y="0"/>
                    </a:cubicBezTo>
                    <a:cubicBezTo>
                      <a:pt x="40000" y="0"/>
                      <a:pt x="0" y="51428"/>
                      <a:pt x="0" y="102857"/>
                    </a:cubicBezTo>
                    <a:cubicBezTo>
                      <a:pt x="0" y="119999"/>
                      <a:pt x="0" y="119999"/>
                      <a:pt x="0" y="119999"/>
                    </a:cubicBezTo>
                    <a:cubicBezTo>
                      <a:pt x="20000" y="119999"/>
                      <a:pt x="40000" y="102857"/>
                      <a:pt x="40000" y="102857"/>
                    </a:cubicBezTo>
                    <a:cubicBezTo>
                      <a:pt x="80000" y="102857"/>
                      <a:pt x="100000" y="51428"/>
                      <a:pt x="120000" y="34285"/>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09" name="Google Shape;809;p22"/>
              <p:cNvSpPr/>
              <p:nvPr/>
            </p:nvSpPr>
            <p:spPr>
              <a:xfrm>
                <a:off x="-8950325" y="4856162"/>
                <a:ext cx="71400" cy="63600"/>
              </a:xfrm>
              <a:custGeom>
                <a:rect b="b" l="l" r="r" t="t"/>
                <a:pathLst>
                  <a:path extrusionOk="0" h="120000" w="120000">
                    <a:moveTo>
                      <a:pt x="44210" y="0"/>
                    </a:moveTo>
                    <a:cubicBezTo>
                      <a:pt x="31578" y="0"/>
                      <a:pt x="31578" y="0"/>
                      <a:pt x="31578" y="0"/>
                    </a:cubicBezTo>
                    <a:cubicBezTo>
                      <a:pt x="12631" y="0"/>
                      <a:pt x="0" y="21176"/>
                      <a:pt x="0" y="56470"/>
                    </a:cubicBezTo>
                    <a:cubicBezTo>
                      <a:pt x="0" y="77647"/>
                      <a:pt x="44210" y="120000"/>
                      <a:pt x="69473" y="120000"/>
                    </a:cubicBezTo>
                    <a:cubicBezTo>
                      <a:pt x="94736" y="120000"/>
                      <a:pt x="120000" y="63529"/>
                      <a:pt x="120000" y="42352"/>
                    </a:cubicBezTo>
                    <a:cubicBezTo>
                      <a:pt x="120000" y="42352"/>
                      <a:pt x="113684" y="21176"/>
                      <a:pt x="107368" y="21176"/>
                    </a:cubicBezTo>
                    <a:cubicBezTo>
                      <a:pt x="101052" y="21176"/>
                      <a:pt x="94736" y="35294"/>
                      <a:pt x="88421" y="35294"/>
                    </a:cubicBezTo>
                    <a:cubicBezTo>
                      <a:pt x="82105" y="35294"/>
                      <a:pt x="82105" y="28235"/>
                      <a:pt x="75789" y="21176"/>
                    </a:cubicBezTo>
                    <a:cubicBezTo>
                      <a:pt x="63157" y="21176"/>
                      <a:pt x="50526" y="7058"/>
                      <a:pt x="4421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10" name="Google Shape;810;p22"/>
              <p:cNvSpPr/>
              <p:nvPr/>
            </p:nvSpPr>
            <p:spPr>
              <a:xfrm>
                <a:off x="-9640888" y="6456362"/>
                <a:ext cx="22200" cy="71400"/>
              </a:xfrm>
              <a:custGeom>
                <a:rect b="b" l="l" r="r" t="t"/>
                <a:pathLst>
                  <a:path extrusionOk="0" h="120000" w="120000">
                    <a:moveTo>
                      <a:pt x="60000" y="0"/>
                    </a:moveTo>
                    <a:cubicBezTo>
                      <a:pt x="20000" y="0"/>
                      <a:pt x="0" y="63157"/>
                      <a:pt x="0" y="63157"/>
                    </a:cubicBezTo>
                    <a:cubicBezTo>
                      <a:pt x="0" y="94736"/>
                      <a:pt x="0" y="94736"/>
                      <a:pt x="0" y="94736"/>
                    </a:cubicBezTo>
                    <a:cubicBezTo>
                      <a:pt x="0" y="101052"/>
                      <a:pt x="20000" y="120000"/>
                      <a:pt x="60000" y="120000"/>
                    </a:cubicBezTo>
                    <a:cubicBezTo>
                      <a:pt x="100000" y="120000"/>
                      <a:pt x="100000" y="120000"/>
                      <a:pt x="100000" y="120000"/>
                    </a:cubicBezTo>
                    <a:cubicBezTo>
                      <a:pt x="100000" y="56842"/>
                      <a:pt x="100000" y="56842"/>
                      <a:pt x="100000" y="56842"/>
                    </a:cubicBezTo>
                    <a:cubicBezTo>
                      <a:pt x="120000" y="50526"/>
                      <a:pt x="120000" y="50526"/>
                      <a:pt x="120000" y="37894"/>
                    </a:cubicBezTo>
                    <a:cubicBezTo>
                      <a:pt x="120000" y="18947"/>
                      <a:pt x="12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11" name="Google Shape;811;p22"/>
              <p:cNvSpPr/>
              <p:nvPr/>
            </p:nvSpPr>
            <p:spPr>
              <a:xfrm>
                <a:off x="-11093450" y="2955925"/>
                <a:ext cx="1500" cy="1500"/>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12" name="Google Shape;812;p22"/>
              <p:cNvSpPr/>
              <p:nvPr/>
            </p:nvSpPr>
            <p:spPr>
              <a:xfrm>
                <a:off x="-11093450" y="2955925"/>
                <a:ext cx="0" cy="0"/>
              </a:xfrm>
              <a:custGeom>
                <a:rect b="b" l="l" r="r" t="t"/>
                <a:pathLst>
                  <a:path extrusionOk="0" h="120000" w="120000">
                    <a:moveTo>
                      <a:pt x="0" y="0"/>
                    </a:moveTo>
                    <a:lnTo>
                      <a:pt x="0" y="0"/>
                    </a:lnTo>
                    <a:lnTo>
                      <a:pt x="0" y="0"/>
                    </a:lnTo>
                    <a:lnTo>
                      <a:pt x="0" y="0"/>
                    </a:ln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13" name="Google Shape;813;p22"/>
              <p:cNvSpPr/>
              <p:nvPr/>
            </p:nvSpPr>
            <p:spPr>
              <a:xfrm>
                <a:off x="-12406313" y="1716088"/>
                <a:ext cx="3933900" cy="5372100"/>
              </a:xfrm>
              <a:custGeom>
                <a:rect b="b" l="l" r="r" t="t"/>
                <a:pathLst>
                  <a:path extrusionOk="0" h="120000" w="120000">
                    <a:moveTo>
                      <a:pt x="57709" y="46405"/>
                    </a:moveTo>
                    <a:cubicBezTo>
                      <a:pt x="58053" y="46405"/>
                      <a:pt x="58167" y="46237"/>
                      <a:pt x="58282" y="46069"/>
                    </a:cubicBezTo>
                    <a:cubicBezTo>
                      <a:pt x="58167" y="46237"/>
                      <a:pt x="58053" y="46405"/>
                      <a:pt x="57709" y="46405"/>
                    </a:cubicBezTo>
                    <a:moveTo>
                      <a:pt x="60572" y="46741"/>
                    </a:moveTo>
                    <a:cubicBezTo>
                      <a:pt x="60229" y="46153"/>
                      <a:pt x="59770" y="45650"/>
                      <a:pt x="58854" y="45650"/>
                    </a:cubicBezTo>
                    <a:cubicBezTo>
                      <a:pt x="58854" y="45650"/>
                      <a:pt x="58854" y="45650"/>
                      <a:pt x="58854" y="45650"/>
                    </a:cubicBezTo>
                    <a:cubicBezTo>
                      <a:pt x="59770" y="45650"/>
                      <a:pt x="60229" y="46153"/>
                      <a:pt x="60572" y="46741"/>
                    </a:cubicBezTo>
                    <a:moveTo>
                      <a:pt x="56335" y="45062"/>
                    </a:moveTo>
                    <a:cubicBezTo>
                      <a:pt x="55763" y="44307"/>
                      <a:pt x="55190" y="44223"/>
                      <a:pt x="54160" y="43972"/>
                    </a:cubicBezTo>
                    <a:cubicBezTo>
                      <a:pt x="55190" y="44223"/>
                      <a:pt x="55763" y="44307"/>
                      <a:pt x="56335" y="45062"/>
                    </a:cubicBezTo>
                    <a:moveTo>
                      <a:pt x="50839" y="44307"/>
                    </a:moveTo>
                    <a:cubicBezTo>
                      <a:pt x="47404" y="43300"/>
                      <a:pt x="47404" y="43300"/>
                      <a:pt x="47404" y="43300"/>
                    </a:cubicBezTo>
                    <a:cubicBezTo>
                      <a:pt x="47404" y="43300"/>
                      <a:pt x="47404" y="43300"/>
                      <a:pt x="47404" y="43300"/>
                    </a:cubicBezTo>
                    <a:cubicBezTo>
                      <a:pt x="50839" y="44307"/>
                      <a:pt x="50839" y="44307"/>
                      <a:pt x="50839" y="44307"/>
                    </a:cubicBezTo>
                    <a:moveTo>
                      <a:pt x="76488" y="34825"/>
                    </a:moveTo>
                    <a:cubicBezTo>
                      <a:pt x="76832" y="34825"/>
                      <a:pt x="76832" y="34657"/>
                      <a:pt x="76946" y="34573"/>
                    </a:cubicBezTo>
                    <a:cubicBezTo>
                      <a:pt x="77175" y="34321"/>
                      <a:pt x="77519" y="34321"/>
                      <a:pt x="77862" y="34321"/>
                    </a:cubicBezTo>
                    <a:cubicBezTo>
                      <a:pt x="77977" y="34321"/>
                      <a:pt x="78091" y="34321"/>
                      <a:pt x="78206" y="34321"/>
                    </a:cubicBezTo>
                    <a:cubicBezTo>
                      <a:pt x="78435" y="34321"/>
                      <a:pt x="78664" y="34405"/>
                      <a:pt x="78778" y="34405"/>
                    </a:cubicBezTo>
                    <a:cubicBezTo>
                      <a:pt x="78893" y="34405"/>
                      <a:pt x="78893" y="34405"/>
                      <a:pt x="78893" y="34405"/>
                    </a:cubicBezTo>
                    <a:cubicBezTo>
                      <a:pt x="78206" y="34741"/>
                      <a:pt x="77061" y="35160"/>
                      <a:pt x="76488" y="35160"/>
                    </a:cubicBezTo>
                    <a:cubicBezTo>
                      <a:pt x="76145" y="35160"/>
                      <a:pt x="76030" y="34741"/>
                      <a:pt x="76030" y="34489"/>
                    </a:cubicBezTo>
                    <a:cubicBezTo>
                      <a:pt x="76145" y="34657"/>
                      <a:pt x="76259" y="34825"/>
                      <a:pt x="76488" y="34825"/>
                    </a:cubicBezTo>
                    <a:moveTo>
                      <a:pt x="78893" y="34405"/>
                    </a:moveTo>
                    <a:cubicBezTo>
                      <a:pt x="79122" y="34321"/>
                      <a:pt x="79236" y="34237"/>
                      <a:pt x="79465" y="34237"/>
                    </a:cubicBezTo>
                    <a:cubicBezTo>
                      <a:pt x="79465" y="34237"/>
                      <a:pt x="79465" y="34237"/>
                      <a:pt x="79465" y="34237"/>
                    </a:cubicBezTo>
                    <a:cubicBezTo>
                      <a:pt x="79236" y="34237"/>
                      <a:pt x="79122" y="34321"/>
                      <a:pt x="78893" y="34405"/>
                    </a:cubicBezTo>
                    <a:moveTo>
                      <a:pt x="79236" y="33734"/>
                    </a:moveTo>
                    <a:cubicBezTo>
                      <a:pt x="79122" y="33650"/>
                      <a:pt x="79007" y="33566"/>
                      <a:pt x="79007" y="33482"/>
                    </a:cubicBezTo>
                    <a:cubicBezTo>
                      <a:pt x="79007" y="33314"/>
                      <a:pt x="79351" y="33314"/>
                      <a:pt x="79465" y="33230"/>
                    </a:cubicBezTo>
                    <a:cubicBezTo>
                      <a:pt x="80152" y="33062"/>
                      <a:pt x="81641" y="32727"/>
                      <a:pt x="82442" y="32727"/>
                    </a:cubicBezTo>
                    <a:cubicBezTo>
                      <a:pt x="82442" y="32643"/>
                      <a:pt x="82442" y="32643"/>
                      <a:pt x="82442" y="32643"/>
                    </a:cubicBezTo>
                    <a:cubicBezTo>
                      <a:pt x="82442" y="32727"/>
                      <a:pt x="82442" y="32727"/>
                      <a:pt x="82442" y="32727"/>
                    </a:cubicBezTo>
                    <a:cubicBezTo>
                      <a:pt x="82442" y="33398"/>
                      <a:pt x="81526" y="33566"/>
                      <a:pt x="80725" y="33566"/>
                    </a:cubicBezTo>
                    <a:cubicBezTo>
                      <a:pt x="80267" y="33566"/>
                      <a:pt x="79809" y="33482"/>
                      <a:pt x="79465" y="33482"/>
                    </a:cubicBezTo>
                    <a:cubicBezTo>
                      <a:pt x="79351" y="33482"/>
                      <a:pt x="79351" y="33566"/>
                      <a:pt x="79122" y="33566"/>
                    </a:cubicBezTo>
                    <a:cubicBezTo>
                      <a:pt x="79122" y="33566"/>
                      <a:pt x="79122" y="33650"/>
                      <a:pt x="79236" y="33734"/>
                    </a:cubicBezTo>
                    <a:moveTo>
                      <a:pt x="83473" y="31888"/>
                    </a:moveTo>
                    <a:cubicBezTo>
                      <a:pt x="83587" y="31720"/>
                      <a:pt x="83816" y="31552"/>
                      <a:pt x="83816" y="31552"/>
                    </a:cubicBezTo>
                    <a:cubicBezTo>
                      <a:pt x="83816" y="31552"/>
                      <a:pt x="83816" y="31552"/>
                      <a:pt x="83816" y="31552"/>
                    </a:cubicBezTo>
                    <a:cubicBezTo>
                      <a:pt x="83816" y="31552"/>
                      <a:pt x="83816" y="31552"/>
                      <a:pt x="83816" y="31552"/>
                    </a:cubicBezTo>
                    <a:cubicBezTo>
                      <a:pt x="83816" y="31552"/>
                      <a:pt x="83587" y="31720"/>
                      <a:pt x="83473" y="31888"/>
                    </a:cubicBezTo>
                    <a:moveTo>
                      <a:pt x="87366" y="31300"/>
                    </a:moveTo>
                    <a:cubicBezTo>
                      <a:pt x="87366" y="31216"/>
                      <a:pt x="87366" y="31132"/>
                      <a:pt x="87480" y="31132"/>
                    </a:cubicBezTo>
                    <a:cubicBezTo>
                      <a:pt x="87480" y="31048"/>
                      <a:pt x="87480" y="31048"/>
                      <a:pt x="87480" y="30965"/>
                    </a:cubicBezTo>
                    <a:cubicBezTo>
                      <a:pt x="87480" y="31048"/>
                      <a:pt x="87480" y="31048"/>
                      <a:pt x="87480" y="31132"/>
                    </a:cubicBezTo>
                    <a:cubicBezTo>
                      <a:pt x="87366" y="31132"/>
                      <a:pt x="87366" y="31216"/>
                      <a:pt x="87366" y="31300"/>
                    </a:cubicBezTo>
                    <a:moveTo>
                      <a:pt x="90114" y="29706"/>
                    </a:moveTo>
                    <a:cubicBezTo>
                      <a:pt x="90114" y="29622"/>
                      <a:pt x="90114" y="29454"/>
                      <a:pt x="90000" y="29370"/>
                    </a:cubicBezTo>
                    <a:cubicBezTo>
                      <a:pt x="90000" y="29286"/>
                      <a:pt x="89885" y="29286"/>
                      <a:pt x="89885" y="29286"/>
                    </a:cubicBezTo>
                    <a:cubicBezTo>
                      <a:pt x="89885" y="29286"/>
                      <a:pt x="90000" y="29286"/>
                      <a:pt x="90000" y="29370"/>
                    </a:cubicBezTo>
                    <a:cubicBezTo>
                      <a:pt x="90114" y="29454"/>
                      <a:pt x="90114" y="29622"/>
                      <a:pt x="90114" y="29706"/>
                    </a:cubicBezTo>
                    <a:moveTo>
                      <a:pt x="89885" y="29286"/>
                    </a:moveTo>
                    <a:cubicBezTo>
                      <a:pt x="89885" y="29286"/>
                      <a:pt x="89885" y="29286"/>
                      <a:pt x="89885" y="29286"/>
                    </a:cubicBezTo>
                    <a:cubicBezTo>
                      <a:pt x="89885" y="29286"/>
                      <a:pt x="89885" y="29286"/>
                      <a:pt x="89885" y="29286"/>
                    </a:cubicBezTo>
                    <a:moveTo>
                      <a:pt x="70419" y="28615"/>
                    </a:moveTo>
                    <a:cubicBezTo>
                      <a:pt x="70763" y="28531"/>
                      <a:pt x="70877" y="28615"/>
                      <a:pt x="71221" y="28531"/>
                    </a:cubicBezTo>
                    <a:cubicBezTo>
                      <a:pt x="71564" y="28363"/>
                      <a:pt x="71450" y="27944"/>
                      <a:pt x="71679" y="27944"/>
                    </a:cubicBezTo>
                    <a:cubicBezTo>
                      <a:pt x="72137" y="27944"/>
                      <a:pt x="72366" y="28447"/>
                      <a:pt x="72480" y="28531"/>
                    </a:cubicBezTo>
                    <a:cubicBezTo>
                      <a:pt x="72595" y="28447"/>
                      <a:pt x="72480" y="28195"/>
                      <a:pt x="72480" y="28111"/>
                    </a:cubicBezTo>
                    <a:cubicBezTo>
                      <a:pt x="72709" y="28111"/>
                      <a:pt x="72709" y="28111"/>
                      <a:pt x="72709" y="28111"/>
                    </a:cubicBezTo>
                    <a:cubicBezTo>
                      <a:pt x="72938" y="28111"/>
                      <a:pt x="74312" y="29118"/>
                      <a:pt x="74312" y="29202"/>
                    </a:cubicBezTo>
                    <a:cubicBezTo>
                      <a:pt x="74541" y="29538"/>
                      <a:pt x="74312" y="29790"/>
                      <a:pt x="74656" y="30041"/>
                    </a:cubicBezTo>
                    <a:cubicBezTo>
                      <a:pt x="75343" y="30629"/>
                      <a:pt x="76259" y="30545"/>
                      <a:pt x="77061" y="30965"/>
                    </a:cubicBezTo>
                    <a:cubicBezTo>
                      <a:pt x="77977" y="30965"/>
                      <a:pt x="77977" y="30965"/>
                      <a:pt x="77977" y="30965"/>
                    </a:cubicBezTo>
                    <a:cubicBezTo>
                      <a:pt x="78320" y="31216"/>
                      <a:pt x="78778" y="31468"/>
                      <a:pt x="78778" y="31888"/>
                    </a:cubicBezTo>
                    <a:cubicBezTo>
                      <a:pt x="78778" y="32055"/>
                      <a:pt x="78664" y="32223"/>
                      <a:pt x="78435" y="32223"/>
                    </a:cubicBezTo>
                    <a:cubicBezTo>
                      <a:pt x="78091" y="32223"/>
                      <a:pt x="77748" y="31888"/>
                      <a:pt x="77633" y="31720"/>
                    </a:cubicBezTo>
                    <a:cubicBezTo>
                      <a:pt x="77404" y="32223"/>
                      <a:pt x="77175" y="33566"/>
                      <a:pt x="76717" y="33566"/>
                    </a:cubicBezTo>
                    <a:cubicBezTo>
                      <a:pt x="76717" y="33566"/>
                      <a:pt x="76717" y="33566"/>
                      <a:pt x="76717" y="33566"/>
                    </a:cubicBezTo>
                    <a:cubicBezTo>
                      <a:pt x="76374" y="33314"/>
                      <a:pt x="76374" y="33146"/>
                      <a:pt x="76259" y="32643"/>
                    </a:cubicBezTo>
                    <a:cubicBezTo>
                      <a:pt x="75916" y="32727"/>
                      <a:pt x="76030" y="32895"/>
                      <a:pt x="75687" y="32895"/>
                    </a:cubicBezTo>
                    <a:cubicBezTo>
                      <a:pt x="75687" y="32475"/>
                      <a:pt x="76030" y="32223"/>
                      <a:pt x="76030" y="31804"/>
                    </a:cubicBezTo>
                    <a:cubicBezTo>
                      <a:pt x="76030" y="31468"/>
                      <a:pt x="74770" y="30965"/>
                      <a:pt x="74541" y="30965"/>
                    </a:cubicBezTo>
                    <a:cubicBezTo>
                      <a:pt x="74083" y="30965"/>
                      <a:pt x="74541" y="31636"/>
                      <a:pt x="73396" y="31720"/>
                    </a:cubicBezTo>
                    <a:cubicBezTo>
                      <a:pt x="73053" y="31720"/>
                      <a:pt x="73053" y="32559"/>
                      <a:pt x="73053" y="32979"/>
                    </a:cubicBezTo>
                    <a:cubicBezTo>
                      <a:pt x="73053" y="33818"/>
                      <a:pt x="73053" y="33818"/>
                      <a:pt x="73053" y="33818"/>
                    </a:cubicBezTo>
                    <a:cubicBezTo>
                      <a:pt x="73053" y="34237"/>
                      <a:pt x="72938" y="35076"/>
                      <a:pt x="72480" y="35076"/>
                    </a:cubicBezTo>
                    <a:cubicBezTo>
                      <a:pt x="72137" y="35076"/>
                      <a:pt x="71679" y="34825"/>
                      <a:pt x="71679" y="34489"/>
                    </a:cubicBezTo>
                    <a:cubicBezTo>
                      <a:pt x="71679" y="33734"/>
                      <a:pt x="72022" y="32307"/>
                      <a:pt x="72480" y="31720"/>
                    </a:cubicBezTo>
                    <a:cubicBezTo>
                      <a:pt x="72251" y="31720"/>
                      <a:pt x="72022" y="31972"/>
                      <a:pt x="71793" y="32139"/>
                    </a:cubicBezTo>
                    <a:cubicBezTo>
                      <a:pt x="71793" y="31552"/>
                      <a:pt x="73053" y="30797"/>
                      <a:pt x="73740" y="30797"/>
                    </a:cubicBezTo>
                    <a:cubicBezTo>
                      <a:pt x="73969" y="30797"/>
                      <a:pt x="74312" y="30881"/>
                      <a:pt x="74656" y="30881"/>
                    </a:cubicBezTo>
                    <a:cubicBezTo>
                      <a:pt x="74885" y="30881"/>
                      <a:pt x="75000" y="30797"/>
                      <a:pt x="75229" y="30797"/>
                    </a:cubicBezTo>
                    <a:cubicBezTo>
                      <a:pt x="75229" y="30461"/>
                      <a:pt x="75229" y="30461"/>
                      <a:pt x="75229" y="30461"/>
                    </a:cubicBezTo>
                    <a:cubicBezTo>
                      <a:pt x="74541" y="30461"/>
                      <a:pt x="74198" y="30125"/>
                      <a:pt x="73396" y="30125"/>
                    </a:cubicBezTo>
                    <a:cubicBezTo>
                      <a:pt x="73053" y="30125"/>
                      <a:pt x="72938" y="30377"/>
                      <a:pt x="72480" y="30377"/>
                    </a:cubicBezTo>
                    <a:cubicBezTo>
                      <a:pt x="72251" y="30377"/>
                      <a:pt x="72022" y="30209"/>
                      <a:pt x="72022" y="30041"/>
                    </a:cubicBezTo>
                    <a:cubicBezTo>
                      <a:pt x="71335" y="30041"/>
                      <a:pt x="71335" y="30041"/>
                      <a:pt x="71335" y="30041"/>
                    </a:cubicBezTo>
                    <a:cubicBezTo>
                      <a:pt x="71450" y="29790"/>
                      <a:pt x="71679" y="29706"/>
                      <a:pt x="71679" y="29370"/>
                    </a:cubicBezTo>
                    <a:cubicBezTo>
                      <a:pt x="71221" y="29454"/>
                      <a:pt x="70648" y="29958"/>
                      <a:pt x="70305" y="29958"/>
                    </a:cubicBezTo>
                    <a:cubicBezTo>
                      <a:pt x="69961" y="29958"/>
                      <a:pt x="69961" y="30293"/>
                      <a:pt x="69389" y="30293"/>
                    </a:cubicBezTo>
                    <a:cubicBezTo>
                      <a:pt x="69160" y="30293"/>
                      <a:pt x="69045" y="30293"/>
                      <a:pt x="68931" y="30041"/>
                    </a:cubicBezTo>
                    <a:cubicBezTo>
                      <a:pt x="68702" y="30041"/>
                      <a:pt x="68587" y="30125"/>
                      <a:pt x="68358" y="30209"/>
                    </a:cubicBezTo>
                    <a:cubicBezTo>
                      <a:pt x="67900" y="30209"/>
                      <a:pt x="67900" y="30209"/>
                      <a:pt x="67900" y="30209"/>
                    </a:cubicBezTo>
                    <a:cubicBezTo>
                      <a:pt x="68702" y="29454"/>
                      <a:pt x="69503" y="29118"/>
                      <a:pt x="70419" y="28615"/>
                    </a:cubicBezTo>
                    <a:cubicBezTo>
                      <a:pt x="69274" y="28615"/>
                      <a:pt x="68358" y="28615"/>
                      <a:pt x="67786" y="28111"/>
                    </a:cubicBezTo>
                    <a:cubicBezTo>
                      <a:pt x="68358" y="28615"/>
                      <a:pt x="69274" y="28615"/>
                      <a:pt x="70419" y="28615"/>
                    </a:cubicBezTo>
                    <a:moveTo>
                      <a:pt x="65381" y="27692"/>
                    </a:moveTo>
                    <a:cubicBezTo>
                      <a:pt x="65381" y="27356"/>
                      <a:pt x="65381" y="27356"/>
                      <a:pt x="65381" y="27356"/>
                    </a:cubicBezTo>
                    <a:cubicBezTo>
                      <a:pt x="65381" y="27356"/>
                      <a:pt x="65381" y="27356"/>
                      <a:pt x="65381" y="27356"/>
                    </a:cubicBezTo>
                    <a:cubicBezTo>
                      <a:pt x="65381" y="27692"/>
                      <a:pt x="65381" y="27692"/>
                      <a:pt x="65381" y="27692"/>
                    </a:cubicBezTo>
                    <a:cubicBezTo>
                      <a:pt x="65381" y="27692"/>
                      <a:pt x="65381" y="27692"/>
                      <a:pt x="65381" y="27692"/>
                    </a:cubicBezTo>
                    <a:moveTo>
                      <a:pt x="32290" y="19720"/>
                    </a:moveTo>
                    <a:cubicBezTo>
                      <a:pt x="32175" y="19636"/>
                      <a:pt x="32175" y="19636"/>
                      <a:pt x="32061" y="19636"/>
                    </a:cubicBezTo>
                    <a:cubicBezTo>
                      <a:pt x="31717" y="19300"/>
                      <a:pt x="31603" y="18881"/>
                      <a:pt x="31488" y="18545"/>
                    </a:cubicBezTo>
                    <a:cubicBezTo>
                      <a:pt x="31374" y="18293"/>
                      <a:pt x="31145" y="18209"/>
                      <a:pt x="31030" y="18125"/>
                    </a:cubicBezTo>
                    <a:cubicBezTo>
                      <a:pt x="31145" y="18209"/>
                      <a:pt x="31374" y="18293"/>
                      <a:pt x="31488" y="18545"/>
                    </a:cubicBezTo>
                    <a:cubicBezTo>
                      <a:pt x="31603" y="18881"/>
                      <a:pt x="31717" y="19300"/>
                      <a:pt x="32061" y="19636"/>
                    </a:cubicBezTo>
                    <a:cubicBezTo>
                      <a:pt x="32175" y="19636"/>
                      <a:pt x="32175" y="19636"/>
                      <a:pt x="32290" y="19720"/>
                    </a:cubicBezTo>
                    <a:moveTo>
                      <a:pt x="27366" y="16699"/>
                    </a:moveTo>
                    <a:cubicBezTo>
                      <a:pt x="27595" y="16699"/>
                      <a:pt x="27709" y="16447"/>
                      <a:pt x="27938" y="16195"/>
                    </a:cubicBezTo>
                    <a:cubicBezTo>
                      <a:pt x="27709" y="16447"/>
                      <a:pt x="27595" y="16699"/>
                      <a:pt x="27366" y="16699"/>
                    </a:cubicBezTo>
                    <a:cubicBezTo>
                      <a:pt x="27022" y="16699"/>
                      <a:pt x="26793" y="16615"/>
                      <a:pt x="26564" y="16447"/>
                    </a:cubicBezTo>
                    <a:cubicBezTo>
                      <a:pt x="26793" y="16615"/>
                      <a:pt x="27022" y="16699"/>
                      <a:pt x="27366" y="16699"/>
                    </a:cubicBezTo>
                    <a:moveTo>
                      <a:pt x="30343" y="17286"/>
                    </a:moveTo>
                    <a:cubicBezTo>
                      <a:pt x="29885" y="16783"/>
                      <a:pt x="29427" y="16447"/>
                      <a:pt x="28854" y="15944"/>
                    </a:cubicBezTo>
                    <a:cubicBezTo>
                      <a:pt x="29427" y="16447"/>
                      <a:pt x="29885" y="16783"/>
                      <a:pt x="30343" y="17286"/>
                    </a:cubicBezTo>
                    <a:moveTo>
                      <a:pt x="65152" y="0"/>
                    </a:moveTo>
                    <a:cubicBezTo>
                      <a:pt x="64580" y="0"/>
                      <a:pt x="64809" y="335"/>
                      <a:pt x="64809" y="587"/>
                    </a:cubicBezTo>
                    <a:cubicBezTo>
                      <a:pt x="64465" y="671"/>
                      <a:pt x="64007" y="587"/>
                      <a:pt x="64007" y="1006"/>
                    </a:cubicBezTo>
                    <a:cubicBezTo>
                      <a:pt x="64007" y="1342"/>
                      <a:pt x="64236" y="1426"/>
                      <a:pt x="64236" y="1678"/>
                    </a:cubicBezTo>
                    <a:cubicBezTo>
                      <a:pt x="64236" y="2013"/>
                      <a:pt x="63778" y="1930"/>
                      <a:pt x="63778" y="2349"/>
                    </a:cubicBezTo>
                    <a:cubicBezTo>
                      <a:pt x="63778" y="3272"/>
                      <a:pt x="65954" y="2685"/>
                      <a:pt x="65954" y="3692"/>
                    </a:cubicBezTo>
                    <a:cubicBezTo>
                      <a:pt x="65954" y="3860"/>
                      <a:pt x="65725" y="4531"/>
                      <a:pt x="65725" y="4531"/>
                    </a:cubicBezTo>
                    <a:cubicBezTo>
                      <a:pt x="65954" y="4363"/>
                      <a:pt x="66068" y="4363"/>
                      <a:pt x="66412" y="4195"/>
                    </a:cubicBezTo>
                    <a:cubicBezTo>
                      <a:pt x="66755" y="5370"/>
                      <a:pt x="64694" y="4783"/>
                      <a:pt x="64694" y="6125"/>
                    </a:cubicBezTo>
                    <a:cubicBezTo>
                      <a:pt x="64580" y="6209"/>
                      <a:pt x="64465" y="6209"/>
                      <a:pt x="64351" y="6209"/>
                    </a:cubicBezTo>
                    <a:cubicBezTo>
                      <a:pt x="63778" y="6209"/>
                      <a:pt x="64465" y="5454"/>
                      <a:pt x="64236" y="5202"/>
                    </a:cubicBezTo>
                    <a:cubicBezTo>
                      <a:pt x="64122" y="5034"/>
                      <a:pt x="63320" y="4867"/>
                      <a:pt x="62748" y="4867"/>
                    </a:cubicBezTo>
                    <a:cubicBezTo>
                      <a:pt x="62175" y="4867"/>
                      <a:pt x="61946" y="5202"/>
                      <a:pt x="61946" y="5790"/>
                    </a:cubicBezTo>
                    <a:cubicBezTo>
                      <a:pt x="61832" y="5706"/>
                      <a:pt x="61603" y="5706"/>
                      <a:pt x="61488" y="5706"/>
                    </a:cubicBezTo>
                    <a:cubicBezTo>
                      <a:pt x="61030" y="5706"/>
                      <a:pt x="60458" y="5790"/>
                      <a:pt x="59312" y="5790"/>
                    </a:cubicBezTo>
                    <a:cubicBezTo>
                      <a:pt x="57595" y="5790"/>
                      <a:pt x="55648" y="5202"/>
                      <a:pt x="55190" y="4111"/>
                    </a:cubicBezTo>
                    <a:cubicBezTo>
                      <a:pt x="54618" y="4195"/>
                      <a:pt x="52671" y="4279"/>
                      <a:pt x="52671" y="4867"/>
                    </a:cubicBezTo>
                    <a:cubicBezTo>
                      <a:pt x="52671" y="5034"/>
                      <a:pt x="52900" y="5202"/>
                      <a:pt x="53129" y="5202"/>
                    </a:cubicBezTo>
                    <a:cubicBezTo>
                      <a:pt x="53587" y="5202"/>
                      <a:pt x="54503" y="4951"/>
                      <a:pt x="54847" y="4699"/>
                    </a:cubicBezTo>
                    <a:cubicBezTo>
                      <a:pt x="54961" y="5622"/>
                      <a:pt x="53358" y="4867"/>
                      <a:pt x="53358" y="5874"/>
                    </a:cubicBezTo>
                    <a:cubicBezTo>
                      <a:pt x="53358" y="6041"/>
                      <a:pt x="53702" y="6629"/>
                      <a:pt x="53587" y="6629"/>
                    </a:cubicBezTo>
                    <a:cubicBezTo>
                      <a:pt x="52900" y="6629"/>
                      <a:pt x="52786" y="5958"/>
                      <a:pt x="52213" y="5790"/>
                    </a:cubicBezTo>
                    <a:cubicBezTo>
                      <a:pt x="51755" y="5538"/>
                      <a:pt x="51755" y="5538"/>
                      <a:pt x="51755" y="5538"/>
                    </a:cubicBezTo>
                    <a:cubicBezTo>
                      <a:pt x="49694" y="5538"/>
                      <a:pt x="49694" y="5538"/>
                      <a:pt x="49694" y="5538"/>
                    </a:cubicBezTo>
                    <a:cubicBezTo>
                      <a:pt x="49122" y="5538"/>
                      <a:pt x="48664" y="5790"/>
                      <a:pt x="47977" y="5790"/>
                    </a:cubicBezTo>
                    <a:cubicBezTo>
                      <a:pt x="47977" y="5790"/>
                      <a:pt x="47862" y="5790"/>
                      <a:pt x="47748" y="5790"/>
                    </a:cubicBezTo>
                    <a:cubicBezTo>
                      <a:pt x="46717" y="5790"/>
                      <a:pt x="46717" y="5454"/>
                      <a:pt x="46717" y="5370"/>
                    </a:cubicBezTo>
                    <a:cubicBezTo>
                      <a:pt x="46717" y="5118"/>
                      <a:pt x="47748" y="5202"/>
                      <a:pt x="47862" y="5034"/>
                    </a:cubicBezTo>
                    <a:cubicBezTo>
                      <a:pt x="47290" y="4363"/>
                      <a:pt x="47175" y="4195"/>
                      <a:pt x="46717" y="4195"/>
                    </a:cubicBezTo>
                    <a:cubicBezTo>
                      <a:pt x="46374" y="4195"/>
                      <a:pt x="46030" y="4195"/>
                      <a:pt x="45343" y="4279"/>
                    </a:cubicBezTo>
                    <a:cubicBezTo>
                      <a:pt x="45229" y="4279"/>
                      <a:pt x="45229" y="4279"/>
                      <a:pt x="45114" y="4279"/>
                    </a:cubicBezTo>
                    <a:cubicBezTo>
                      <a:pt x="43396" y="4279"/>
                      <a:pt x="42366" y="3020"/>
                      <a:pt x="40534" y="3020"/>
                    </a:cubicBezTo>
                    <a:cubicBezTo>
                      <a:pt x="39961" y="3020"/>
                      <a:pt x="39732" y="3356"/>
                      <a:pt x="39160" y="3356"/>
                    </a:cubicBezTo>
                    <a:cubicBezTo>
                      <a:pt x="38816" y="3356"/>
                      <a:pt x="38473" y="2853"/>
                      <a:pt x="38473" y="2601"/>
                    </a:cubicBezTo>
                    <a:cubicBezTo>
                      <a:pt x="37786" y="2769"/>
                      <a:pt x="37786" y="3356"/>
                      <a:pt x="37213" y="3356"/>
                    </a:cubicBezTo>
                    <a:cubicBezTo>
                      <a:pt x="36641" y="3356"/>
                      <a:pt x="35725" y="2097"/>
                      <a:pt x="35496" y="2097"/>
                    </a:cubicBezTo>
                    <a:cubicBezTo>
                      <a:pt x="34923" y="2097"/>
                      <a:pt x="35152" y="2937"/>
                      <a:pt x="34465" y="2937"/>
                    </a:cubicBezTo>
                    <a:cubicBezTo>
                      <a:pt x="34236" y="2937"/>
                      <a:pt x="34007" y="2769"/>
                      <a:pt x="33893" y="2517"/>
                    </a:cubicBezTo>
                    <a:cubicBezTo>
                      <a:pt x="32977" y="2685"/>
                      <a:pt x="32519" y="2769"/>
                      <a:pt x="31717" y="3104"/>
                    </a:cubicBezTo>
                    <a:cubicBezTo>
                      <a:pt x="31374" y="3104"/>
                      <a:pt x="30801" y="3524"/>
                      <a:pt x="30458" y="3524"/>
                    </a:cubicBezTo>
                    <a:cubicBezTo>
                      <a:pt x="30343" y="3524"/>
                      <a:pt x="30229" y="3440"/>
                      <a:pt x="30229" y="3440"/>
                    </a:cubicBezTo>
                    <a:cubicBezTo>
                      <a:pt x="30000" y="3272"/>
                      <a:pt x="29885" y="3188"/>
                      <a:pt x="29770" y="3188"/>
                    </a:cubicBezTo>
                    <a:cubicBezTo>
                      <a:pt x="29427" y="3188"/>
                      <a:pt x="29427" y="3608"/>
                      <a:pt x="29198" y="3608"/>
                    </a:cubicBezTo>
                    <a:cubicBezTo>
                      <a:pt x="27137" y="3692"/>
                      <a:pt x="28625" y="4363"/>
                      <a:pt x="28282" y="4363"/>
                    </a:cubicBezTo>
                    <a:cubicBezTo>
                      <a:pt x="27595" y="4363"/>
                      <a:pt x="26106" y="4195"/>
                      <a:pt x="24847" y="3524"/>
                    </a:cubicBezTo>
                    <a:cubicBezTo>
                      <a:pt x="24732" y="3524"/>
                      <a:pt x="24389" y="3272"/>
                      <a:pt x="24389" y="3188"/>
                    </a:cubicBezTo>
                    <a:cubicBezTo>
                      <a:pt x="24274" y="3188"/>
                      <a:pt x="24274" y="3188"/>
                      <a:pt x="24274" y="3188"/>
                    </a:cubicBezTo>
                    <a:cubicBezTo>
                      <a:pt x="24160" y="3188"/>
                      <a:pt x="24160" y="3188"/>
                      <a:pt x="24045" y="3188"/>
                    </a:cubicBezTo>
                    <a:cubicBezTo>
                      <a:pt x="24045" y="15188"/>
                      <a:pt x="24045" y="15188"/>
                      <a:pt x="24045" y="15188"/>
                    </a:cubicBezTo>
                    <a:cubicBezTo>
                      <a:pt x="24045" y="15188"/>
                      <a:pt x="24045" y="15188"/>
                      <a:pt x="24045" y="15188"/>
                    </a:cubicBezTo>
                    <a:cubicBezTo>
                      <a:pt x="24045" y="3188"/>
                      <a:pt x="24045" y="3188"/>
                      <a:pt x="24045" y="3188"/>
                    </a:cubicBezTo>
                    <a:cubicBezTo>
                      <a:pt x="23244" y="2937"/>
                      <a:pt x="22900" y="2601"/>
                      <a:pt x="21984" y="2601"/>
                    </a:cubicBezTo>
                    <a:cubicBezTo>
                      <a:pt x="21412" y="2601"/>
                      <a:pt x="21068" y="2853"/>
                      <a:pt x="20496" y="2853"/>
                    </a:cubicBezTo>
                    <a:cubicBezTo>
                      <a:pt x="19580" y="2853"/>
                      <a:pt x="17519" y="2685"/>
                      <a:pt x="16946" y="2097"/>
                    </a:cubicBezTo>
                    <a:cubicBezTo>
                      <a:pt x="14541" y="2097"/>
                      <a:pt x="14541" y="2097"/>
                      <a:pt x="14541" y="2097"/>
                    </a:cubicBezTo>
                    <a:cubicBezTo>
                      <a:pt x="14083" y="1930"/>
                      <a:pt x="13969" y="1762"/>
                      <a:pt x="13511" y="1594"/>
                    </a:cubicBezTo>
                    <a:cubicBezTo>
                      <a:pt x="11908" y="1594"/>
                      <a:pt x="11908" y="1594"/>
                      <a:pt x="11908" y="1594"/>
                    </a:cubicBezTo>
                    <a:cubicBezTo>
                      <a:pt x="11679" y="1510"/>
                      <a:pt x="11564" y="1426"/>
                      <a:pt x="11221" y="1342"/>
                    </a:cubicBezTo>
                    <a:cubicBezTo>
                      <a:pt x="11106" y="1510"/>
                      <a:pt x="10877" y="1678"/>
                      <a:pt x="10534" y="1678"/>
                    </a:cubicBezTo>
                    <a:cubicBezTo>
                      <a:pt x="10534" y="1678"/>
                      <a:pt x="10419" y="1678"/>
                      <a:pt x="10419" y="1678"/>
                    </a:cubicBezTo>
                    <a:cubicBezTo>
                      <a:pt x="10534" y="1510"/>
                      <a:pt x="10534" y="1426"/>
                      <a:pt x="10763" y="1342"/>
                    </a:cubicBezTo>
                    <a:cubicBezTo>
                      <a:pt x="10305" y="1174"/>
                      <a:pt x="10190" y="923"/>
                      <a:pt x="9732" y="923"/>
                    </a:cubicBezTo>
                    <a:cubicBezTo>
                      <a:pt x="9160" y="923"/>
                      <a:pt x="8931" y="1510"/>
                      <a:pt x="8358" y="1678"/>
                    </a:cubicBezTo>
                    <a:cubicBezTo>
                      <a:pt x="8244" y="1678"/>
                      <a:pt x="8129" y="1678"/>
                      <a:pt x="8015" y="1678"/>
                    </a:cubicBezTo>
                    <a:cubicBezTo>
                      <a:pt x="7900" y="1678"/>
                      <a:pt x="7900" y="1678"/>
                      <a:pt x="7786" y="1678"/>
                    </a:cubicBezTo>
                    <a:cubicBezTo>
                      <a:pt x="7671" y="1678"/>
                      <a:pt x="7557" y="1678"/>
                      <a:pt x="7557" y="1678"/>
                    </a:cubicBezTo>
                    <a:cubicBezTo>
                      <a:pt x="7442" y="1678"/>
                      <a:pt x="7328" y="1678"/>
                      <a:pt x="7213" y="1678"/>
                    </a:cubicBezTo>
                    <a:cubicBezTo>
                      <a:pt x="5496" y="2181"/>
                      <a:pt x="4122" y="3272"/>
                      <a:pt x="3206" y="4363"/>
                    </a:cubicBezTo>
                    <a:cubicBezTo>
                      <a:pt x="1374" y="4363"/>
                      <a:pt x="1374" y="4363"/>
                      <a:pt x="1374" y="4363"/>
                    </a:cubicBezTo>
                    <a:cubicBezTo>
                      <a:pt x="1374" y="4447"/>
                      <a:pt x="916" y="5118"/>
                      <a:pt x="916" y="5118"/>
                    </a:cubicBezTo>
                    <a:cubicBezTo>
                      <a:pt x="916" y="5370"/>
                      <a:pt x="2290" y="5538"/>
                      <a:pt x="2633" y="5790"/>
                    </a:cubicBezTo>
                    <a:cubicBezTo>
                      <a:pt x="2977" y="5958"/>
                      <a:pt x="3320" y="6713"/>
                      <a:pt x="3549" y="6881"/>
                    </a:cubicBezTo>
                    <a:cubicBezTo>
                      <a:pt x="4465" y="7216"/>
                      <a:pt x="5152" y="7300"/>
                      <a:pt x="5496" y="8223"/>
                    </a:cubicBezTo>
                    <a:cubicBezTo>
                      <a:pt x="5381" y="8223"/>
                      <a:pt x="5267" y="8223"/>
                      <a:pt x="5152" y="8223"/>
                    </a:cubicBezTo>
                    <a:cubicBezTo>
                      <a:pt x="5038" y="8223"/>
                      <a:pt x="4923" y="8223"/>
                      <a:pt x="4580" y="8223"/>
                    </a:cubicBezTo>
                    <a:cubicBezTo>
                      <a:pt x="4351" y="8223"/>
                      <a:pt x="4122" y="8223"/>
                      <a:pt x="3893" y="8223"/>
                    </a:cubicBezTo>
                    <a:cubicBezTo>
                      <a:pt x="3664" y="8223"/>
                      <a:pt x="3435" y="8139"/>
                      <a:pt x="3435" y="7552"/>
                    </a:cubicBezTo>
                    <a:cubicBezTo>
                      <a:pt x="2862" y="7552"/>
                      <a:pt x="2862" y="7552"/>
                      <a:pt x="2862" y="7552"/>
                    </a:cubicBezTo>
                    <a:cubicBezTo>
                      <a:pt x="2061" y="7972"/>
                      <a:pt x="801" y="8391"/>
                      <a:pt x="0" y="8811"/>
                    </a:cubicBezTo>
                    <a:cubicBezTo>
                      <a:pt x="114" y="9062"/>
                      <a:pt x="458" y="9230"/>
                      <a:pt x="916" y="9230"/>
                    </a:cubicBezTo>
                    <a:cubicBezTo>
                      <a:pt x="916" y="9314"/>
                      <a:pt x="801" y="9398"/>
                      <a:pt x="801" y="9482"/>
                    </a:cubicBezTo>
                    <a:cubicBezTo>
                      <a:pt x="801" y="9734"/>
                      <a:pt x="1259" y="9902"/>
                      <a:pt x="1259" y="10321"/>
                    </a:cubicBezTo>
                    <a:cubicBezTo>
                      <a:pt x="2977" y="10321"/>
                      <a:pt x="2977" y="10321"/>
                      <a:pt x="2977" y="10321"/>
                    </a:cubicBezTo>
                    <a:cubicBezTo>
                      <a:pt x="2977" y="10237"/>
                      <a:pt x="3091" y="10237"/>
                      <a:pt x="3091" y="10237"/>
                    </a:cubicBezTo>
                    <a:cubicBezTo>
                      <a:pt x="3435" y="10237"/>
                      <a:pt x="3664" y="10489"/>
                      <a:pt x="4236" y="10489"/>
                    </a:cubicBezTo>
                    <a:cubicBezTo>
                      <a:pt x="4923" y="10489"/>
                      <a:pt x="5152" y="9986"/>
                      <a:pt x="5610" y="9986"/>
                    </a:cubicBezTo>
                    <a:cubicBezTo>
                      <a:pt x="5725" y="9986"/>
                      <a:pt x="5839" y="9986"/>
                      <a:pt x="5839" y="9986"/>
                    </a:cubicBezTo>
                    <a:cubicBezTo>
                      <a:pt x="5954" y="9986"/>
                      <a:pt x="5954" y="9986"/>
                      <a:pt x="6068" y="9986"/>
                    </a:cubicBezTo>
                    <a:cubicBezTo>
                      <a:pt x="6068" y="10405"/>
                      <a:pt x="6068" y="10405"/>
                      <a:pt x="6068" y="10405"/>
                    </a:cubicBezTo>
                    <a:cubicBezTo>
                      <a:pt x="5954" y="10405"/>
                      <a:pt x="5954" y="10321"/>
                      <a:pt x="5954" y="10321"/>
                    </a:cubicBezTo>
                    <a:cubicBezTo>
                      <a:pt x="5839" y="10321"/>
                      <a:pt x="5839" y="10405"/>
                      <a:pt x="5610" y="10489"/>
                    </a:cubicBezTo>
                    <a:cubicBezTo>
                      <a:pt x="5610" y="10573"/>
                      <a:pt x="6183" y="10909"/>
                      <a:pt x="6183" y="11076"/>
                    </a:cubicBezTo>
                    <a:cubicBezTo>
                      <a:pt x="6183" y="11496"/>
                      <a:pt x="4007" y="12251"/>
                      <a:pt x="3778" y="12251"/>
                    </a:cubicBezTo>
                    <a:cubicBezTo>
                      <a:pt x="3091" y="12251"/>
                      <a:pt x="1374" y="12923"/>
                      <a:pt x="1374" y="13762"/>
                    </a:cubicBezTo>
                    <a:cubicBezTo>
                      <a:pt x="1374" y="14181"/>
                      <a:pt x="2404" y="14349"/>
                      <a:pt x="2633" y="14937"/>
                    </a:cubicBezTo>
                    <a:cubicBezTo>
                      <a:pt x="2404" y="14937"/>
                      <a:pt x="2290" y="15020"/>
                      <a:pt x="2175" y="15020"/>
                    </a:cubicBezTo>
                    <a:cubicBezTo>
                      <a:pt x="2404" y="15272"/>
                      <a:pt x="3893" y="16279"/>
                      <a:pt x="4236" y="16279"/>
                    </a:cubicBezTo>
                    <a:cubicBezTo>
                      <a:pt x="4351" y="16279"/>
                      <a:pt x="4694" y="15860"/>
                      <a:pt x="4923" y="15860"/>
                    </a:cubicBezTo>
                    <a:cubicBezTo>
                      <a:pt x="5152" y="15860"/>
                      <a:pt x="5152" y="16195"/>
                      <a:pt x="5152" y="16279"/>
                    </a:cubicBezTo>
                    <a:cubicBezTo>
                      <a:pt x="5152" y="16783"/>
                      <a:pt x="5152" y="16783"/>
                      <a:pt x="5152" y="16783"/>
                    </a:cubicBezTo>
                    <a:cubicBezTo>
                      <a:pt x="5152" y="17034"/>
                      <a:pt x="5267" y="17538"/>
                      <a:pt x="5496" y="17538"/>
                    </a:cubicBezTo>
                    <a:cubicBezTo>
                      <a:pt x="5610" y="17538"/>
                      <a:pt x="5725" y="17286"/>
                      <a:pt x="5954" y="17286"/>
                    </a:cubicBezTo>
                    <a:cubicBezTo>
                      <a:pt x="6297" y="17286"/>
                      <a:pt x="6297" y="17286"/>
                      <a:pt x="6297" y="17286"/>
                    </a:cubicBezTo>
                    <a:cubicBezTo>
                      <a:pt x="6297" y="17202"/>
                      <a:pt x="6297" y="17034"/>
                      <a:pt x="6297" y="16867"/>
                    </a:cubicBezTo>
                    <a:cubicBezTo>
                      <a:pt x="6870" y="17202"/>
                      <a:pt x="7099" y="17370"/>
                      <a:pt x="7900" y="17622"/>
                    </a:cubicBezTo>
                    <a:cubicBezTo>
                      <a:pt x="7900" y="17454"/>
                      <a:pt x="8015" y="17370"/>
                      <a:pt x="8129" y="17118"/>
                    </a:cubicBezTo>
                    <a:cubicBezTo>
                      <a:pt x="8358" y="17202"/>
                      <a:pt x="8587" y="17370"/>
                      <a:pt x="8931" y="17370"/>
                    </a:cubicBezTo>
                    <a:cubicBezTo>
                      <a:pt x="9389" y="17370"/>
                      <a:pt x="9618" y="17202"/>
                      <a:pt x="10076" y="17034"/>
                    </a:cubicBezTo>
                    <a:cubicBezTo>
                      <a:pt x="10648" y="17034"/>
                      <a:pt x="10648" y="17034"/>
                      <a:pt x="10648" y="17034"/>
                    </a:cubicBezTo>
                    <a:cubicBezTo>
                      <a:pt x="9847" y="17454"/>
                      <a:pt x="9847" y="18293"/>
                      <a:pt x="9160" y="18713"/>
                    </a:cubicBezTo>
                    <a:cubicBezTo>
                      <a:pt x="8358" y="19132"/>
                      <a:pt x="7099" y="19636"/>
                      <a:pt x="6526" y="20223"/>
                    </a:cubicBezTo>
                    <a:cubicBezTo>
                      <a:pt x="6183" y="20643"/>
                      <a:pt x="5610" y="20307"/>
                      <a:pt x="5038" y="20643"/>
                    </a:cubicBezTo>
                    <a:cubicBezTo>
                      <a:pt x="4694" y="20811"/>
                      <a:pt x="4465" y="21314"/>
                      <a:pt x="4007" y="21566"/>
                    </a:cubicBezTo>
                    <a:cubicBezTo>
                      <a:pt x="3549" y="21818"/>
                      <a:pt x="2862" y="21566"/>
                      <a:pt x="2519" y="22153"/>
                    </a:cubicBezTo>
                    <a:cubicBezTo>
                      <a:pt x="2633" y="22153"/>
                      <a:pt x="2862" y="22153"/>
                      <a:pt x="2977" y="22153"/>
                    </a:cubicBezTo>
                    <a:cubicBezTo>
                      <a:pt x="4007" y="22153"/>
                      <a:pt x="4580" y="21314"/>
                      <a:pt x="5610" y="21146"/>
                    </a:cubicBezTo>
                    <a:cubicBezTo>
                      <a:pt x="6526" y="20979"/>
                      <a:pt x="7671" y="20727"/>
                      <a:pt x="8129" y="20307"/>
                    </a:cubicBezTo>
                    <a:cubicBezTo>
                      <a:pt x="8702" y="19888"/>
                      <a:pt x="9732" y="19552"/>
                      <a:pt x="10190" y="19048"/>
                    </a:cubicBezTo>
                    <a:cubicBezTo>
                      <a:pt x="10419" y="18797"/>
                      <a:pt x="10648" y="18461"/>
                      <a:pt x="10992" y="18377"/>
                    </a:cubicBezTo>
                    <a:cubicBezTo>
                      <a:pt x="11679" y="18125"/>
                      <a:pt x="12480" y="17874"/>
                      <a:pt x="12480" y="17202"/>
                    </a:cubicBezTo>
                    <a:cubicBezTo>
                      <a:pt x="12480" y="16783"/>
                      <a:pt x="12480" y="16783"/>
                      <a:pt x="12480" y="16783"/>
                    </a:cubicBezTo>
                    <a:cubicBezTo>
                      <a:pt x="12480" y="15944"/>
                      <a:pt x="14541" y="14349"/>
                      <a:pt x="15229" y="14349"/>
                    </a:cubicBezTo>
                    <a:cubicBezTo>
                      <a:pt x="15687" y="14349"/>
                      <a:pt x="15687" y="14349"/>
                      <a:pt x="15687" y="14349"/>
                    </a:cubicBezTo>
                    <a:cubicBezTo>
                      <a:pt x="15687" y="14433"/>
                      <a:pt x="15687" y="14601"/>
                      <a:pt x="15687" y="14685"/>
                    </a:cubicBezTo>
                    <a:cubicBezTo>
                      <a:pt x="14656" y="14937"/>
                      <a:pt x="14198" y="15356"/>
                      <a:pt x="14198" y="15944"/>
                    </a:cubicBezTo>
                    <a:cubicBezTo>
                      <a:pt x="14198" y="16111"/>
                      <a:pt x="14083" y="16111"/>
                      <a:pt x="14312" y="16279"/>
                    </a:cubicBezTo>
                    <a:cubicBezTo>
                      <a:pt x="14198" y="16363"/>
                      <a:pt x="13969" y="16363"/>
                      <a:pt x="13969" y="16531"/>
                    </a:cubicBezTo>
                    <a:cubicBezTo>
                      <a:pt x="13969" y="16615"/>
                      <a:pt x="14198" y="16699"/>
                      <a:pt x="14312" y="16699"/>
                    </a:cubicBezTo>
                    <a:cubicBezTo>
                      <a:pt x="15114" y="16699"/>
                      <a:pt x="17061" y="15692"/>
                      <a:pt x="17519" y="15188"/>
                    </a:cubicBezTo>
                    <a:cubicBezTo>
                      <a:pt x="17290" y="15104"/>
                      <a:pt x="17290" y="15020"/>
                      <a:pt x="17175" y="14769"/>
                    </a:cubicBezTo>
                    <a:cubicBezTo>
                      <a:pt x="17519" y="14685"/>
                      <a:pt x="18091" y="14517"/>
                      <a:pt x="18435" y="14349"/>
                    </a:cubicBezTo>
                    <a:cubicBezTo>
                      <a:pt x="19007" y="15356"/>
                      <a:pt x="20381" y="15440"/>
                      <a:pt x="21412" y="15776"/>
                    </a:cubicBezTo>
                    <a:cubicBezTo>
                      <a:pt x="23244" y="15776"/>
                      <a:pt x="23244" y="15776"/>
                      <a:pt x="23244" y="15776"/>
                    </a:cubicBezTo>
                    <a:cubicBezTo>
                      <a:pt x="24160" y="16195"/>
                      <a:pt x="25190" y="16195"/>
                      <a:pt x="26106" y="16699"/>
                    </a:cubicBezTo>
                    <a:cubicBezTo>
                      <a:pt x="26450" y="16951"/>
                      <a:pt x="26908" y="17790"/>
                      <a:pt x="27595" y="17790"/>
                    </a:cubicBezTo>
                    <a:cubicBezTo>
                      <a:pt x="27824" y="17790"/>
                      <a:pt x="27938" y="17538"/>
                      <a:pt x="28053" y="17286"/>
                    </a:cubicBezTo>
                    <a:cubicBezTo>
                      <a:pt x="28282" y="17538"/>
                      <a:pt x="28511" y="17706"/>
                      <a:pt x="28969" y="17706"/>
                    </a:cubicBezTo>
                    <a:cubicBezTo>
                      <a:pt x="28969" y="17622"/>
                      <a:pt x="29083" y="17622"/>
                      <a:pt x="29083" y="17622"/>
                    </a:cubicBezTo>
                    <a:cubicBezTo>
                      <a:pt x="29198" y="17622"/>
                      <a:pt x="29427" y="17790"/>
                      <a:pt x="29541" y="17874"/>
                    </a:cubicBezTo>
                    <a:cubicBezTo>
                      <a:pt x="29427" y="18041"/>
                      <a:pt x="29198" y="18125"/>
                      <a:pt x="29198" y="18461"/>
                    </a:cubicBezTo>
                    <a:cubicBezTo>
                      <a:pt x="29198" y="18629"/>
                      <a:pt x="29541" y="18881"/>
                      <a:pt x="29656" y="18881"/>
                    </a:cubicBezTo>
                    <a:cubicBezTo>
                      <a:pt x="30114" y="18881"/>
                      <a:pt x="30000" y="18545"/>
                      <a:pt x="30572" y="18545"/>
                    </a:cubicBezTo>
                    <a:cubicBezTo>
                      <a:pt x="30572" y="18881"/>
                      <a:pt x="30572" y="18881"/>
                      <a:pt x="30572" y="18881"/>
                    </a:cubicBezTo>
                    <a:cubicBezTo>
                      <a:pt x="30572" y="19132"/>
                      <a:pt x="30114" y="19132"/>
                      <a:pt x="30114" y="19384"/>
                    </a:cubicBezTo>
                    <a:cubicBezTo>
                      <a:pt x="30114" y="19552"/>
                      <a:pt x="30229" y="19804"/>
                      <a:pt x="30687" y="19804"/>
                    </a:cubicBezTo>
                    <a:cubicBezTo>
                      <a:pt x="31259" y="19804"/>
                      <a:pt x="31603" y="19804"/>
                      <a:pt x="31603" y="20223"/>
                    </a:cubicBezTo>
                    <a:cubicBezTo>
                      <a:pt x="31603" y="20643"/>
                      <a:pt x="31603" y="20643"/>
                      <a:pt x="31603" y="20643"/>
                    </a:cubicBezTo>
                    <a:cubicBezTo>
                      <a:pt x="31603" y="20895"/>
                      <a:pt x="32404" y="21482"/>
                      <a:pt x="32977" y="21482"/>
                    </a:cubicBezTo>
                    <a:cubicBezTo>
                      <a:pt x="33091" y="21482"/>
                      <a:pt x="33091" y="21398"/>
                      <a:pt x="33206" y="21398"/>
                    </a:cubicBezTo>
                    <a:cubicBezTo>
                      <a:pt x="33206" y="21230"/>
                      <a:pt x="33664" y="21146"/>
                      <a:pt x="33664" y="20895"/>
                    </a:cubicBezTo>
                    <a:cubicBezTo>
                      <a:pt x="33664" y="20307"/>
                      <a:pt x="33206" y="20223"/>
                      <a:pt x="32977" y="19972"/>
                    </a:cubicBezTo>
                    <a:cubicBezTo>
                      <a:pt x="33206" y="20223"/>
                      <a:pt x="33664" y="20307"/>
                      <a:pt x="33664" y="20895"/>
                    </a:cubicBezTo>
                    <a:cubicBezTo>
                      <a:pt x="33664" y="21146"/>
                      <a:pt x="33206" y="21230"/>
                      <a:pt x="33206" y="21398"/>
                    </a:cubicBezTo>
                    <a:cubicBezTo>
                      <a:pt x="33206" y="21566"/>
                      <a:pt x="33435" y="21650"/>
                      <a:pt x="33435" y="21818"/>
                    </a:cubicBezTo>
                    <a:cubicBezTo>
                      <a:pt x="33435" y="22153"/>
                      <a:pt x="33320" y="22909"/>
                      <a:pt x="33778" y="23076"/>
                    </a:cubicBezTo>
                    <a:cubicBezTo>
                      <a:pt x="34007" y="23076"/>
                      <a:pt x="34236" y="23076"/>
                      <a:pt x="34465" y="23244"/>
                    </a:cubicBezTo>
                    <a:cubicBezTo>
                      <a:pt x="34694" y="23496"/>
                      <a:pt x="34351" y="23916"/>
                      <a:pt x="34809" y="24083"/>
                    </a:cubicBezTo>
                    <a:cubicBezTo>
                      <a:pt x="34809" y="24083"/>
                      <a:pt x="35610" y="24587"/>
                      <a:pt x="35610" y="24671"/>
                    </a:cubicBezTo>
                    <a:cubicBezTo>
                      <a:pt x="35839" y="25258"/>
                      <a:pt x="35954" y="26013"/>
                      <a:pt x="36984" y="26013"/>
                    </a:cubicBezTo>
                    <a:cubicBezTo>
                      <a:pt x="37099" y="26601"/>
                      <a:pt x="38244" y="26181"/>
                      <a:pt x="38473" y="26937"/>
                    </a:cubicBezTo>
                    <a:cubicBezTo>
                      <a:pt x="38587" y="27188"/>
                      <a:pt x="39389" y="27272"/>
                      <a:pt x="39732" y="27524"/>
                    </a:cubicBezTo>
                    <a:cubicBezTo>
                      <a:pt x="39732" y="27608"/>
                      <a:pt x="39961" y="27692"/>
                      <a:pt x="40076" y="27692"/>
                    </a:cubicBezTo>
                    <a:cubicBezTo>
                      <a:pt x="40076" y="27692"/>
                      <a:pt x="40076" y="27692"/>
                      <a:pt x="40076" y="27692"/>
                    </a:cubicBezTo>
                    <a:cubicBezTo>
                      <a:pt x="40076" y="27692"/>
                      <a:pt x="40076" y="27692"/>
                      <a:pt x="40076" y="27692"/>
                    </a:cubicBezTo>
                    <a:cubicBezTo>
                      <a:pt x="40190" y="28027"/>
                      <a:pt x="40419" y="28111"/>
                      <a:pt x="40419" y="28363"/>
                    </a:cubicBezTo>
                    <a:cubicBezTo>
                      <a:pt x="40419" y="28615"/>
                      <a:pt x="40190" y="28951"/>
                      <a:pt x="39961" y="29118"/>
                    </a:cubicBezTo>
                    <a:cubicBezTo>
                      <a:pt x="39847" y="28867"/>
                      <a:pt x="39618" y="28615"/>
                      <a:pt x="39045" y="28615"/>
                    </a:cubicBezTo>
                    <a:cubicBezTo>
                      <a:pt x="38931" y="28615"/>
                      <a:pt x="38587" y="28699"/>
                      <a:pt x="38587" y="28867"/>
                    </a:cubicBezTo>
                    <a:cubicBezTo>
                      <a:pt x="38587" y="29454"/>
                      <a:pt x="39389" y="29706"/>
                      <a:pt x="39389" y="30293"/>
                    </a:cubicBezTo>
                    <a:cubicBezTo>
                      <a:pt x="39389" y="31132"/>
                      <a:pt x="38587" y="32727"/>
                      <a:pt x="38931" y="33398"/>
                    </a:cubicBezTo>
                    <a:cubicBezTo>
                      <a:pt x="39160" y="34153"/>
                      <a:pt x="38816" y="35160"/>
                      <a:pt x="39160" y="35748"/>
                    </a:cubicBezTo>
                    <a:cubicBezTo>
                      <a:pt x="39045" y="35832"/>
                      <a:pt x="38702" y="36083"/>
                      <a:pt x="38931" y="36251"/>
                    </a:cubicBezTo>
                    <a:cubicBezTo>
                      <a:pt x="39389" y="37090"/>
                      <a:pt x="40076" y="38349"/>
                      <a:pt x="40763" y="38433"/>
                    </a:cubicBezTo>
                    <a:cubicBezTo>
                      <a:pt x="40648" y="39524"/>
                      <a:pt x="41450" y="39860"/>
                      <a:pt x="41908" y="40867"/>
                    </a:cubicBezTo>
                    <a:cubicBezTo>
                      <a:pt x="42022" y="41118"/>
                      <a:pt x="41908" y="41370"/>
                      <a:pt x="42251" y="41454"/>
                    </a:cubicBezTo>
                    <a:cubicBezTo>
                      <a:pt x="43396" y="41874"/>
                      <a:pt x="45000" y="42461"/>
                      <a:pt x="45458" y="43300"/>
                    </a:cubicBezTo>
                    <a:cubicBezTo>
                      <a:pt x="45343" y="43300"/>
                      <a:pt x="45343" y="43300"/>
                      <a:pt x="45343" y="43300"/>
                    </a:cubicBezTo>
                    <a:cubicBezTo>
                      <a:pt x="45343" y="43468"/>
                      <a:pt x="45343" y="43468"/>
                      <a:pt x="45343" y="43468"/>
                    </a:cubicBezTo>
                    <a:cubicBezTo>
                      <a:pt x="45572" y="44139"/>
                      <a:pt x="45916" y="44307"/>
                      <a:pt x="46145" y="44811"/>
                    </a:cubicBezTo>
                    <a:cubicBezTo>
                      <a:pt x="46374" y="45146"/>
                      <a:pt x="46374" y="45902"/>
                      <a:pt x="46717" y="46153"/>
                    </a:cubicBezTo>
                    <a:cubicBezTo>
                      <a:pt x="47290" y="46405"/>
                      <a:pt x="47748" y="46993"/>
                      <a:pt x="48206" y="47580"/>
                    </a:cubicBezTo>
                    <a:cubicBezTo>
                      <a:pt x="48435" y="47832"/>
                      <a:pt x="48206" y="47832"/>
                      <a:pt x="47977" y="47832"/>
                    </a:cubicBezTo>
                    <a:cubicBezTo>
                      <a:pt x="47862" y="47832"/>
                      <a:pt x="47633" y="47832"/>
                      <a:pt x="47633" y="47832"/>
                    </a:cubicBezTo>
                    <a:cubicBezTo>
                      <a:pt x="47977" y="48251"/>
                      <a:pt x="48664" y="48167"/>
                      <a:pt x="49122" y="48587"/>
                    </a:cubicBezTo>
                    <a:cubicBezTo>
                      <a:pt x="49351" y="48839"/>
                      <a:pt x="49694" y="49174"/>
                      <a:pt x="50038" y="49426"/>
                    </a:cubicBezTo>
                    <a:cubicBezTo>
                      <a:pt x="50038" y="50181"/>
                      <a:pt x="50038" y="50181"/>
                      <a:pt x="50038" y="50181"/>
                    </a:cubicBezTo>
                    <a:cubicBezTo>
                      <a:pt x="50038" y="50349"/>
                      <a:pt x="50152" y="50349"/>
                      <a:pt x="50267" y="50433"/>
                    </a:cubicBezTo>
                    <a:cubicBezTo>
                      <a:pt x="50610" y="50601"/>
                      <a:pt x="50954" y="51272"/>
                      <a:pt x="51526" y="51272"/>
                    </a:cubicBezTo>
                    <a:cubicBezTo>
                      <a:pt x="51526" y="51440"/>
                      <a:pt x="51984" y="51860"/>
                      <a:pt x="52099" y="51860"/>
                    </a:cubicBezTo>
                    <a:cubicBezTo>
                      <a:pt x="52099" y="51860"/>
                      <a:pt x="52328" y="51608"/>
                      <a:pt x="52328" y="51440"/>
                    </a:cubicBezTo>
                    <a:cubicBezTo>
                      <a:pt x="52328" y="51272"/>
                      <a:pt x="51984" y="50937"/>
                      <a:pt x="51755" y="50937"/>
                    </a:cubicBezTo>
                    <a:cubicBezTo>
                      <a:pt x="51755" y="50937"/>
                      <a:pt x="51641" y="50937"/>
                      <a:pt x="51641" y="51020"/>
                    </a:cubicBezTo>
                    <a:cubicBezTo>
                      <a:pt x="51068" y="50685"/>
                      <a:pt x="50839" y="49930"/>
                      <a:pt x="50610" y="49258"/>
                    </a:cubicBezTo>
                    <a:cubicBezTo>
                      <a:pt x="50381" y="48671"/>
                      <a:pt x="49809" y="48419"/>
                      <a:pt x="49580" y="47748"/>
                    </a:cubicBezTo>
                    <a:cubicBezTo>
                      <a:pt x="49351" y="47244"/>
                      <a:pt x="49351" y="46993"/>
                      <a:pt x="48893" y="46573"/>
                    </a:cubicBezTo>
                    <a:cubicBezTo>
                      <a:pt x="48549" y="46321"/>
                      <a:pt x="48206" y="46321"/>
                      <a:pt x="47977" y="45902"/>
                    </a:cubicBezTo>
                    <a:cubicBezTo>
                      <a:pt x="47633" y="45398"/>
                      <a:pt x="47404" y="45062"/>
                      <a:pt x="47404" y="44475"/>
                    </a:cubicBezTo>
                    <a:cubicBezTo>
                      <a:pt x="47404" y="44391"/>
                      <a:pt x="47290" y="44223"/>
                      <a:pt x="47404" y="44139"/>
                    </a:cubicBezTo>
                    <a:cubicBezTo>
                      <a:pt x="47862" y="44475"/>
                      <a:pt x="48320" y="44475"/>
                      <a:pt x="48893" y="44727"/>
                    </a:cubicBezTo>
                    <a:cubicBezTo>
                      <a:pt x="49122" y="44811"/>
                      <a:pt x="49122" y="45398"/>
                      <a:pt x="49351" y="45650"/>
                    </a:cubicBezTo>
                    <a:cubicBezTo>
                      <a:pt x="49694" y="45902"/>
                      <a:pt x="49580" y="46405"/>
                      <a:pt x="49809" y="46657"/>
                    </a:cubicBezTo>
                    <a:cubicBezTo>
                      <a:pt x="50152" y="46909"/>
                      <a:pt x="50496" y="47244"/>
                      <a:pt x="50954" y="47580"/>
                    </a:cubicBezTo>
                    <a:cubicBezTo>
                      <a:pt x="50954" y="47580"/>
                      <a:pt x="50954" y="47580"/>
                      <a:pt x="50954" y="47580"/>
                    </a:cubicBezTo>
                    <a:cubicBezTo>
                      <a:pt x="51068" y="47580"/>
                      <a:pt x="51068" y="47580"/>
                      <a:pt x="51297" y="47580"/>
                    </a:cubicBezTo>
                    <a:cubicBezTo>
                      <a:pt x="51297" y="48251"/>
                      <a:pt x="52213" y="48335"/>
                      <a:pt x="52557" y="48839"/>
                    </a:cubicBezTo>
                    <a:cubicBezTo>
                      <a:pt x="52671" y="49174"/>
                      <a:pt x="52442" y="49426"/>
                      <a:pt x="52671" y="49594"/>
                    </a:cubicBezTo>
                    <a:cubicBezTo>
                      <a:pt x="53015" y="49930"/>
                      <a:pt x="53587" y="50013"/>
                      <a:pt x="53816" y="50265"/>
                    </a:cubicBezTo>
                    <a:cubicBezTo>
                      <a:pt x="54503" y="50937"/>
                      <a:pt x="55648" y="51692"/>
                      <a:pt x="55992" y="52699"/>
                    </a:cubicBezTo>
                    <a:cubicBezTo>
                      <a:pt x="56106" y="52951"/>
                      <a:pt x="56335" y="53034"/>
                      <a:pt x="56335" y="53370"/>
                    </a:cubicBezTo>
                    <a:cubicBezTo>
                      <a:pt x="56335" y="53706"/>
                      <a:pt x="55992" y="53874"/>
                      <a:pt x="55992" y="54125"/>
                    </a:cubicBezTo>
                    <a:cubicBezTo>
                      <a:pt x="55992" y="54377"/>
                      <a:pt x="56221" y="54713"/>
                      <a:pt x="56450" y="54713"/>
                    </a:cubicBezTo>
                    <a:cubicBezTo>
                      <a:pt x="56564" y="55048"/>
                      <a:pt x="57595" y="55216"/>
                      <a:pt x="57938" y="55552"/>
                    </a:cubicBezTo>
                    <a:cubicBezTo>
                      <a:pt x="58053" y="55636"/>
                      <a:pt x="58053" y="55720"/>
                      <a:pt x="58282" y="55804"/>
                    </a:cubicBezTo>
                    <a:cubicBezTo>
                      <a:pt x="58740" y="55972"/>
                      <a:pt x="58969" y="55888"/>
                      <a:pt x="59312" y="56055"/>
                    </a:cubicBezTo>
                    <a:cubicBezTo>
                      <a:pt x="59770" y="56223"/>
                      <a:pt x="59885" y="56559"/>
                      <a:pt x="60343" y="56727"/>
                    </a:cubicBezTo>
                    <a:cubicBezTo>
                      <a:pt x="60343" y="56727"/>
                      <a:pt x="60458" y="56727"/>
                      <a:pt x="60572" y="56727"/>
                    </a:cubicBezTo>
                    <a:cubicBezTo>
                      <a:pt x="60572" y="56727"/>
                      <a:pt x="60687" y="56727"/>
                      <a:pt x="60687" y="56727"/>
                    </a:cubicBezTo>
                    <a:cubicBezTo>
                      <a:pt x="60801" y="56727"/>
                      <a:pt x="60916" y="56727"/>
                      <a:pt x="60916" y="56727"/>
                    </a:cubicBezTo>
                    <a:cubicBezTo>
                      <a:pt x="61030" y="56727"/>
                      <a:pt x="61145" y="56727"/>
                      <a:pt x="61259" y="56727"/>
                    </a:cubicBezTo>
                    <a:cubicBezTo>
                      <a:pt x="61603" y="56895"/>
                      <a:pt x="62633" y="57566"/>
                      <a:pt x="62977" y="57566"/>
                    </a:cubicBezTo>
                    <a:cubicBezTo>
                      <a:pt x="63091" y="57566"/>
                      <a:pt x="63206" y="57566"/>
                      <a:pt x="63320" y="57566"/>
                    </a:cubicBezTo>
                    <a:cubicBezTo>
                      <a:pt x="63435" y="57566"/>
                      <a:pt x="63664" y="57566"/>
                      <a:pt x="63778" y="57650"/>
                    </a:cubicBezTo>
                    <a:cubicBezTo>
                      <a:pt x="63893" y="57650"/>
                      <a:pt x="64122" y="57902"/>
                      <a:pt x="64351" y="57902"/>
                    </a:cubicBezTo>
                    <a:cubicBezTo>
                      <a:pt x="64923" y="57902"/>
                      <a:pt x="65038" y="57314"/>
                      <a:pt x="65610" y="57314"/>
                    </a:cubicBezTo>
                    <a:cubicBezTo>
                      <a:pt x="65839" y="57314"/>
                      <a:pt x="66068" y="57398"/>
                      <a:pt x="66297" y="57566"/>
                    </a:cubicBezTo>
                    <a:cubicBezTo>
                      <a:pt x="66412" y="57566"/>
                      <a:pt x="66412" y="57566"/>
                      <a:pt x="66412" y="57566"/>
                    </a:cubicBezTo>
                    <a:cubicBezTo>
                      <a:pt x="67328" y="57902"/>
                      <a:pt x="67442" y="58573"/>
                      <a:pt x="68473" y="58993"/>
                    </a:cubicBezTo>
                    <a:cubicBezTo>
                      <a:pt x="69045" y="59244"/>
                      <a:pt x="69503" y="59076"/>
                      <a:pt x="70076" y="59328"/>
                    </a:cubicBezTo>
                    <a:cubicBezTo>
                      <a:pt x="70534" y="59496"/>
                      <a:pt x="70877" y="59832"/>
                      <a:pt x="71450" y="59832"/>
                    </a:cubicBezTo>
                    <a:cubicBezTo>
                      <a:pt x="71679" y="59832"/>
                      <a:pt x="71793" y="59664"/>
                      <a:pt x="72022" y="59664"/>
                    </a:cubicBezTo>
                    <a:cubicBezTo>
                      <a:pt x="72251" y="59664"/>
                      <a:pt x="72251" y="59664"/>
                      <a:pt x="72251" y="59664"/>
                    </a:cubicBezTo>
                    <a:cubicBezTo>
                      <a:pt x="72366" y="60335"/>
                      <a:pt x="72938" y="60587"/>
                      <a:pt x="73511" y="61006"/>
                    </a:cubicBezTo>
                    <a:cubicBezTo>
                      <a:pt x="73625" y="61174"/>
                      <a:pt x="73740" y="61258"/>
                      <a:pt x="73854" y="61510"/>
                    </a:cubicBezTo>
                    <a:cubicBezTo>
                      <a:pt x="74083" y="61930"/>
                      <a:pt x="73740" y="62349"/>
                      <a:pt x="74198" y="62601"/>
                    </a:cubicBezTo>
                    <a:cubicBezTo>
                      <a:pt x="74541" y="62601"/>
                      <a:pt x="74541" y="62601"/>
                      <a:pt x="74541" y="62601"/>
                    </a:cubicBezTo>
                    <a:cubicBezTo>
                      <a:pt x="74427" y="62517"/>
                      <a:pt x="74427" y="62433"/>
                      <a:pt x="74541" y="62349"/>
                    </a:cubicBezTo>
                    <a:cubicBezTo>
                      <a:pt x="74541" y="62349"/>
                      <a:pt x="75572" y="62937"/>
                      <a:pt x="75687" y="63104"/>
                    </a:cubicBezTo>
                    <a:cubicBezTo>
                      <a:pt x="75801" y="63356"/>
                      <a:pt x="75801" y="63608"/>
                      <a:pt x="76259" y="63692"/>
                    </a:cubicBezTo>
                    <a:cubicBezTo>
                      <a:pt x="76259" y="63776"/>
                      <a:pt x="76374" y="63860"/>
                      <a:pt x="76488" y="63860"/>
                    </a:cubicBezTo>
                    <a:cubicBezTo>
                      <a:pt x="76603" y="63860"/>
                      <a:pt x="76832" y="63776"/>
                      <a:pt x="77061" y="63776"/>
                    </a:cubicBezTo>
                    <a:cubicBezTo>
                      <a:pt x="77175" y="63776"/>
                      <a:pt x="77290" y="63776"/>
                      <a:pt x="77404" y="63860"/>
                    </a:cubicBezTo>
                    <a:cubicBezTo>
                      <a:pt x="77633" y="64111"/>
                      <a:pt x="77977" y="64615"/>
                      <a:pt x="78435" y="64615"/>
                    </a:cubicBezTo>
                    <a:cubicBezTo>
                      <a:pt x="78664" y="64615"/>
                      <a:pt x="78893" y="64447"/>
                      <a:pt x="78893" y="64195"/>
                    </a:cubicBezTo>
                    <a:cubicBezTo>
                      <a:pt x="78893" y="64195"/>
                      <a:pt x="78664" y="64027"/>
                      <a:pt x="78664" y="63944"/>
                    </a:cubicBezTo>
                    <a:cubicBezTo>
                      <a:pt x="78664" y="63776"/>
                      <a:pt x="79580" y="63272"/>
                      <a:pt x="79809" y="63272"/>
                    </a:cubicBezTo>
                    <a:cubicBezTo>
                      <a:pt x="80152" y="63272"/>
                      <a:pt x="80267" y="63608"/>
                      <a:pt x="80610" y="63776"/>
                    </a:cubicBezTo>
                    <a:cubicBezTo>
                      <a:pt x="80496" y="63860"/>
                      <a:pt x="80381" y="63860"/>
                      <a:pt x="80381" y="64027"/>
                    </a:cubicBezTo>
                    <a:cubicBezTo>
                      <a:pt x="80381" y="64111"/>
                      <a:pt x="80725" y="64195"/>
                      <a:pt x="80725" y="64195"/>
                    </a:cubicBezTo>
                    <a:cubicBezTo>
                      <a:pt x="80839" y="64195"/>
                      <a:pt x="80839" y="64195"/>
                      <a:pt x="80839" y="64195"/>
                    </a:cubicBezTo>
                    <a:cubicBezTo>
                      <a:pt x="80839" y="64279"/>
                      <a:pt x="80725" y="64279"/>
                      <a:pt x="80725" y="64363"/>
                    </a:cubicBezTo>
                    <a:cubicBezTo>
                      <a:pt x="80725" y="64867"/>
                      <a:pt x="81297" y="64783"/>
                      <a:pt x="81297" y="65370"/>
                    </a:cubicBezTo>
                    <a:cubicBezTo>
                      <a:pt x="81297" y="65622"/>
                      <a:pt x="81183" y="65790"/>
                      <a:pt x="81183" y="66125"/>
                    </a:cubicBezTo>
                    <a:cubicBezTo>
                      <a:pt x="81183" y="66293"/>
                      <a:pt x="81412" y="66461"/>
                      <a:pt x="81412" y="66713"/>
                    </a:cubicBezTo>
                    <a:cubicBezTo>
                      <a:pt x="81412" y="66881"/>
                      <a:pt x="81412" y="66881"/>
                      <a:pt x="81412" y="66881"/>
                    </a:cubicBezTo>
                    <a:cubicBezTo>
                      <a:pt x="81297" y="67048"/>
                      <a:pt x="81297" y="67048"/>
                      <a:pt x="81297" y="67048"/>
                    </a:cubicBezTo>
                    <a:cubicBezTo>
                      <a:pt x="81297" y="67132"/>
                      <a:pt x="81412" y="67300"/>
                      <a:pt x="81526" y="67384"/>
                    </a:cubicBezTo>
                    <a:cubicBezTo>
                      <a:pt x="81412" y="68139"/>
                      <a:pt x="80610" y="67888"/>
                      <a:pt x="80152" y="68475"/>
                    </a:cubicBezTo>
                    <a:cubicBezTo>
                      <a:pt x="79923" y="68979"/>
                      <a:pt x="79694" y="69734"/>
                      <a:pt x="78893" y="69734"/>
                    </a:cubicBezTo>
                    <a:cubicBezTo>
                      <a:pt x="79007" y="70909"/>
                      <a:pt x="78206" y="70825"/>
                      <a:pt x="78206" y="71496"/>
                    </a:cubicBezTo>
                    <a:cubicBezTo>
                      <a:pt x="78206" y="71832"/>
                      <a:pt x="78320" y="72419"/>
                      <a:pt x="78664" y="72419"/>
                    </a:cubicBezTo>
                    <a:cubicBezTo>
                      <a:pt x="78893" y="72419"/>
                      <a:pt x="78893" y="72335"/>
                      <a:pt x="79007" y="72335"/>
                    </a:cubicBezTo>
                    <a:cubicBezTo>
                      <a:pt x="79007" y="72335"/>
                      <a:pt x="79122" y="72335"/>
                      <a:pt x="79236" y="72419"/>
                    </a:cubicBezTo>
                    <a:cubicBezTo>
                      <a:pt x="79122" y="72923"/>
                      <a:pt x="78549" y="73006"/>
                      <a:pt x="78206" y="73426"/>
                    </a:cubicBezTo>
                    <a:cubicBezTo>
                      <a:pt x="78091" y="73510"/>
                      <a:pt x="77862" y="73930"/>
                      <a:pt x="77862" y="74265"/>
                    </a:cubicBezTo>
                    <a:cubicBezTo>
                      <a:pt x="77862" y="74769"/>
                      <a:pt x="78320" y="75272"/>
                      <a:pt x="78664" y="75608"/>
                    </a:cubicBezTo>
                    <a:cubicBezTo>
                      <a:pt x="78778" y="75692"/>
                      <a:pt x="79007" y="75692"/>
                      <a:pt x="79122" y="75860"/>
                    </a:cubicBezTo>
                    <a:cubicBezTo>
                      <a:pt x="79236" y="76027"/>
                      <a:pt x="79236" y="76447"/>
                      <a:pt x="79465" y="76615"/>
                    </a:cubicBezTo>
                    <a:cubicBezTo>
                      <a:pt x="79580" y="76699"/>
                      <a:pt x="79809" y="76615"/>
                      <a:pt x="79923" y="76783"/>
                    </a:cubicBezTo>
                    <a:cubicBezTo>
                      <a:pt x="80152" y="77370"/>
                      <a:pt x="80381" y="77706"/>
                      <a:pt x="80610" y="78293"/>
                    </a:cubicBezTo>
                    <a:cubicBezTo>
                      <a:pt x="80839" y="78965"/>
                      <a:pt x="81526" y="79468"/>
                      <a:pt x="81755" y="80139"/>
                    </a:cubicBezTo>
                    <a:cubicBezTo>
                      <a:pt x="81870" y="80475"/>
                      <a:pt x="82328" y="80727"/>
                      <a:pt x="82328" y="81146"/>
                    </a:cubicBezTo>
                    <a:cubicBezTo>
                      <a:pt x="82328" y="81482"/>
                      <a:pt x="82213" y="81818"/>
                      <a:pt x="82442" y="82069"/>
                    </a:cubicBezTo>
                    <a:cubicBezTo>
                      <a:pt x="83015" y="82573"/>
                      <a:pt x="83473" y="82909"/>
                      <a:pt x="84389" y="83160"/>
                    </a:cubicBezTo>
                    <a:cubicBezTo>
                      <a:pt x="84847" y="83244"/>
                      <a:pt x="84961" y="83412"/>
                      <a:pt x="85419" y="83748"/>
                    </a:cubicBezTo>
                    <a:cubicBezTo>
                      <a:pt x="85763" y="84000"/>
                      <a:pt x="86106" y="84000"/>
                      <a:pt x="86564" y="84167"/>
                    </a:cubicBezTo>
                    <a:cubicBezTo>
                      <a:pt x="87137" y="84419"/>
                      <a:pt x="87595" y="84839"/>
                      <a:pt x="87938" y="85510"/>
                    </a:cubicBezTo>
                    <a:cubicBezTo>
                      <a:pt x="88053" y="85846"/>
                      <a:pt x="88167" y="87440"/>
                      <a:pt x="88167" y="87776"/>
                    </a:cubicBezTo>
                    <a:cubicBezTo>
                      <a:pt x="88167" y="88195"/>
                      <a:pt x="87824" y="88951"/>
                      <a:pt x="87824" y="89286"/>
                    </a:cubicBezTo>
                    <a:cubicBezTo>
                      <a:pt x="87824" y="90545"/>
                      <a:pt x="87824" y="90545"/>
                      <a:pt x="87824" y="90545"/>
                    </a:cubicBezTo>
                    <a:cubicBezTo>
                      <a:pt x="87824" y="90797"/>
                      <a:pt x="87595" y="91300"/>
                      <a:pt x="87595" y="91552"/>
                    </a:cubicBezTo>
                    <a:cubicBezTo>
                      <a:pt x="87595" y="91804"/>
                      <a:pt x="87595" y="91804"/>
                      <a:pt x="87595" y="91804"/>
                    </a:cubicBezTo>
                    <a:cubicBezTo>
                      <a:pt x="87595" y="92727"/>
                      <a:pt x="86908" y="93398"/>
                      <a:pt x="86908" y="94489"/>
                    </a:cubicBezTo>
                    <a:cubicBezTo>
                      <a:pt x="86908" y="94909"/>
                      <a:pt x="86564" y="95328"/>
                      <a:pt x="86793" y="95832"/>
                    </a:cubicBezTo>
                    <a:cubicBezTo>
                      <a:pt x="86793" y="97846"/>
                      <a:pt x="86793" y="97846"/>
                      <a:pt x="86793" y="97846"/>
                    </a:cubicBezTo>
                    <a:cubicBezTo>
                      <a:pt x="86564" y="98517"/>
                      <a:pt x="86564" y="99020"/>
                      <a:pt x="86335" y="99692"/>
                    </a:cubicBezTo>
                    <a:cubicBezTo>
                      <a:pt x="86335" y="99776"/>
                      <a:pt x="86221" y="99776"/>
                      <a:pt x="86106" y="99860"/>
                    </a:cubicBezTo>
                    <a:cubicBezTo>
                      <a:pt x="85992" y="100027"/>
                      <a:pt x="85877" y="100447"/>
                      <a:pt x="85763" y="100615"/>
                    </a:cubicBezTo>
                    <a:cubicBezTo>
                      <a:pt x="85419" y="101034"/>
                      <a:pt x="85076" y="101706"/>
                      <a:pt x="85076" y="102293"/>
                    </a:cubicBezTo>
                    <a:cubicBezTo>
                      <a:pt x="85076" y="102545"/>
                      <a:pt x="85076" y="103300"/>
                      <a:pt x="85190" y="103300"/>
                    </a:cubicBezTo>
                    <a:cubicBezTo>
                      <a:pt x="85190" y="103300"/>
                      <a:pt x="85419" y="103384"/>
                      <a:pt x="85419" y="103552"/>
                    </a:cubicBezTo>
                    <a:cubicBezTo>
                      <a:pt x="85419" y="103636"/>
                      <a:pt x="85305" y="103720"/>
                      <a:pt x="85076" y="103720"/>
                    </a:cubicBezTo>
                    <a:cubicBezTo>
                      <a:pt x="84961" y="104223"/>
                      <a:pt x="84732" y="104475"/>
                      <a:pt x="84732" y="104979"/>
                    </a:cubicBezTo>
                    <a:cubicBezTo>
                      <a:pt x="84732" y="105314"/>
                      <a:pt x="84961" y="105986"/>
                      <a:pt x="85190" y="105986"/>
                    </a:cubicBezTo>
                    <a:cubicBezTo>
                      <a:pt x="85419" y="105986"/>
                      <a:pt x="85419" y="105734"/>
                      <a:pt x="85648" y="105650"/>
                    </a:cubicBezTo>
                    <a:cubicBezTo>
                      <a:pt x="85648" y="105650"/>
                      <a:pt x="85763" y="105650"/>
                      <a:pt x="85763" y="105650"/>
                    </a:cubicBezTo>
                    <a:cubicBezTo>
                      <a:pt x="85763" y="105650"/>
                      <a:pt x="85877" y="105650"/>
                      <a:pt x="85992" y="105650"/>
                    </a:cubicBezTo>
                    <a:cubicBezTo>
                      <a:pt x="85992" y="106069"/>
                      <a:pt x="85992" y="106069"/>
                      <a:pt x="85992" y="106069"/>
                    </a:cubicBezTo>
                    <a:cubicBezTo>
                      <a:pt x="84847" y="110181"/>
                      <a:pt x="84847" y="110181"/>
                      <a:pt x="84847" y="110181"/>
                    </a:cubicBezTo>
                    <a:cubicBezTo>
                      <a:pt x="84389" y="110181"/>
                      <a:pt x="84618" y="109678"/>
                      <a:pt x="84045" y="109678"/>
                    </a:cubicBezTo>
                    <a:cubicBezTo>
                      <a:pt x="83931" y="109678"/>
                      <a:pt x="83816" y="109846"/>
                      <a:pt x="83816" y="110013"/>
                    </a:cubicBezTo>
                    <a:cubicBezTo>
                      <a:pt x="83702" y="110013"/>
                      <a:pt x="83702" y="110013"/>
                      <a:pt x="83702" y="110013"/>
                    </a:cubicBezTo>
                    <a:cubicBezTo>
                      <a:pt x="83702" y="110265"/>
                      <a:pt x="83702" y="110265"/>
                      <a:pt x="83702" y="110265"/>
                    </a:cubicBezTo>
                    <a:cubicBezTo>
                      <a:pt x="83816" y="110601"/>
                      <a:pt x="84160" y="111020"/>
                      <a:pt x="84160" y="111272"/>
                    </a:cubicBezTo>
                    <a:cubicBezTo>
                      <a:pt x="84160" y="111692"/>
                      <a:pt x="83473" y="111860"/>
                      <a:pt x="83473" y="112363"/>
                    </a:cubicBezTo>
                    <a:cubicBezTo>
                      <a:pt x="83473" y="112867"/>
                      <a:pt x="83931" y="113790"/>
                      <a:pt x="83931" y="114461"/>
                    </a:cubicBezTo>
                    <a:cubicBezTo>
                      <a:pt x="83931" y="114797"/>
                      <a:pt x="83931" y="114797"/>
                      <a:pt x="83931" y="114797"/>
                    </a:cubicBezTo>
                    <a:cubicBezTo>
                      <a:pt x="83931" y="115384"/>
                      <a:pt x="84847" y="115300"/>
                      <a:pt x="84847" y="115972"/>
                    </a:cubicBezTo>
                    <a:cubicBezTo>
                      <a:pt x="84847" y="116139"/>
                      <a:pt x="84618" y="116307"/>
                      <a:pt x="84618" y="116475"/>
                    </a:cubicBezTo>
                    <a:cubicBezTo>
                      <a:pt x="84618" y="116475"/>
                      <a:pt x="84732" y="116559"/>
                      <a:pt x="84847" y="116559"/>
                    </a:cubicBezTo>
                    <a:cubicBezTo>
                      <a:pt x="84847" y="116811"/>
                      <a:pt x="84274" y="116811"/>
                      <a:pt x="84274" y="117062"/>
                    </a:cubicBezTo>
                    <a:cubicBezTo>
                      <a:pt x="84274" y="117062"/>
                      <a:pt x="84389" y="117230"/>
                      <a:pt x="84503" y="117314"/>
                    </a:cubicBezTo>
                    <a:cubicBezTo>
                      <a:pt x="84961" y="117650"/>
                      <a:pt x="85190" y="118069"/>
                      <a:pt x="86106" y="118069"/>
                    </a:cubicBezTo>
                    <a:cubicBezTo>
                      <a:pt x="86106" y="118237"/>
                      <a:pt x="86106" y="118405"/>
                      <a:pt x="86450" y="118405"/>
                    </a:cubicBezTo>
                    <a:cubicBezTo>
                      <a:pt x="87022" y="118405"/>
                      <a:pt x="87022" y="118405"/>
                      <a:pt x="87022" y="118405"/>
                    </a:cubicBezTo>
                    <a:cubicBezTo>
                      <a:pt x="87022" y="118909"/>
                      <a:pt x="87709" y="118909"/>
                      <a:pt x="88167" y="119076"/>
                    </a:cubicBezTo>
                    <a:cubicBezTo>
                      <a:pt x="88740" y="119244"/>
                      <a:pt x="88396" y="120000"/>
                      <a:pt x="89198" y="120000"/>
                    </a:cubicBezTo>
                    <a:cubicBezTo>
                      <a:pt x="90000" y="120000"/>
                      <a:pt x="90000" y="120000"/>
                      <a:pt x="90000" y="120000"/>
                    </a:cubicBezTo>
                    <a:cubicBezTo>
                      <a:pt x="90114" y="120000"/>
                      <a:pt x="90229" y="119832"/>
                      <a:pt x="90343" y="119832"/>
                    </a:cubicBezTo>
                    <a:cubicBezTo>
                      <a:pt x="90687" y="119832"/>
                      <a:pt x="90687" y="119832"/>
                      <a:pt x="90687" y="119832"/>
                    </a:cubicBezTo>
                    <a:cubicBezTo>
                      <a:pt x="91030" y="119832"/>
                      <a:pt x="91832" y="119328"/>
                      <a:pt x="92290" y="119328"/>
                    </a:cubicBezTo>
                    <a:cubicBezTo>
                      <a:pt x="92404" y="119328"/>
                      <a:pt x="92519" y="119328"/>
                      <a:pt x="92519" y="119328"/>
                    </a:cubicBezTo>
                    <a:cubicBezTo>
                      <a:pt x="92633" y="119328"/>
                      <a:pt x="92748" y="119328"/>
                      <a:pt x="92748" y="119244"/>
                    </a:cubicBezTo>
                    <a:cubicBezTo>
                      <a:pt x="91946" y="118909"/>
                      <a:pt x="91030" y="118657"/>
                      <a:pt x="90343" y="117986"/>
                    </a:cubicBezTo>
                    <a:cubicBezTo>
                      <a:pt x="90000" y="117650"/>
                      <a:pt x="90000" y="116391"/>
                      <a:pt x="89427" y="116139"/>
                    </a:cubicBezTo>
                    <a:cubicBezTo>
                      <a:pt x="89198" y="116055"/>
                      <a:pt x="88969" y="115720"/>
                      <a:pt x="88969" y="115468"/>
                    </a:cubicBezTo>
                    <a:cubicBezTo>
                      <a:pt x="88969" y="114965"/>
                      <a:pt x="89083" y="114545"/>
                      <a:pt x="89541" y="114209"/>
                    </a:cubicBezTo>
                    <a:cubicBezTo>
                      <a:pt x="89770" y="113958"/>
                      <a:pt x="90229" y="114125"/>
                      <a:pt x="90458" y="113706"/>
                    </a:cubicBezTo>
                    <a:cubicBezTo>
                      <a:pt x="90687" y="113370"/>
                      <a:pt x="90572" y="113034"/>
                      <a:pt x="90801" y="112783"/>
                    </a:cubicBezTo>
                    <a:cubicBezTo>
                      <a:pt x="91259" y="112363"/>
                      <a:pt x="92061" y="112279"/>
                      <a:pt x="92061" y="111524"/>
                    </a:cubicBezTo>
                    <a:cubicBezTo>
                      <a:pt x="92061" y="110685"/>
                      <a:pt x="90687" y="111104"/>
                      <a:pt x="90687" y="110013"/>
                    </a:cubicBezTo>
                    <a:cubicBezTo>
                      <a:pt x="90687" y="109510"/>
                      <a:pt x="91145" y="109090"/>
                      <a:pt x="91603" y="109006"/>
                    </a:cubicBezTo>
                    <a:cubicBezTo>
                      <a:pt x="91832" y="109006"/>
                      <a:pt x="92404" y="108923"/>
                      <a:pt x="92519" y="108671"/>
                    </a:cubicBezTo>
                    <a:cubicBezTo>
                      <a:pt x="92633" y="107916"/>
                      <a:pt x="92633" y="107412"/>
                      <a:pt x="93206" y="106993"/>
                    </a:cubicBezTo>
                    <a:cubicBezTo>
                      <a:pt x="93091" y="106909"/>
                      <a:pt x="92862" y="106825"/>
                      <a:pt x="92862" y="106573"/>
                    </a:cubicBezTo>
                    <a:cubicBezTo>
                      <a:pt x="93206" y="106573"/>
                      <a:pt x="93320" y="106825"/>
                      <a:pt x="93664" y="106825"/>
                    </a:cubicBezTo>
                    <a:cubicBezTo>
                      <a:pt x="93778" y="106825"/>
                      <a:pt x="94007" y="106573"/>
                      <a:pt x="94007" y="106405"/>
                    </a:cubicBezTo>
                    <a:cubicBezTo>
                      <a:pt x="94007" y="106321"/>
                      <a:pt x="93893" y="106237"/>
                      <a:pt x="93778" y="106153"/>
                    </a:cubicBezTo>
                    <a:cubicBezTo>
                      <a:pt x="93664" y="106153"/>
                      <a:pt x="93435" y="106321"/>
                      <a:pt x="93320" y="106321"/>
                    </a:cubicBezTo>
                    <a:cubicBezTo>
                      <a:pt x="92977" y="106321"/>
                      <a:pt x="92633" y="105650"/>
                      <a:pt x="92633" y="105230"/>
                    </a:cubicBezTo>
                    <a:cubicBezTo>
                      <a:pt x="92633" y="105062"/>
                      <a:pt x="92748" y="104895"/>
                      <a:pt x="92977" y="104895"/>
                    </a:cubicBezTo>
                    <a:cubicBezTo>
                      <a:pt x="93549" y="104895"/>
                      <a:pt x="93664" y="105314"/>
                      <a:pt x="94351" y="105314"/>
                    </a:cubicBezTo>
                    <a:cubicBezTo>
                      <a:pt x="94580" y="105314"/>
                      <a:pt x="95038" y="105062"/>
                      <a:pt x="95038" y="104979"/>
                    </a:cubicBezTo>
                    <a:cubicBezTo>
                      <a:pt x="95038" y="104643"/>
                      <a:pt x="95038" y="104643"/>
                      <a:pt x="95038" y="104643"/>
                    </a:cubicBezTo>
                    <a:cubicBezTo>
                      <a:pt x="95267" y="104307"/>
                      <a:pt x="95038" y="103468"/>
                      <a:pt x="95381" y="103048"/>
                    </a:cubicBezTo>
                    <a:cubicBezTo>
                      <a:pt x="95496" y="103048"/>
                      <a:pt x="95610" y="102965"/>
                      <a:pt x="95839" y="102965"/>
                    </a:cubicBezTo>
                    <a:cubicBezTo>
                      <a:pt x="96068" y="102965"/>
                      <a:pt x="96183" y="102965"/>
                      <a:pt x="96412" y="103048"/>
                    </a:cubicBezTo>
                    <a:cubicBezTo>
                      <a:pt x="96526" y="103048"/>
                      <a:pt x="96755" y="103048"/>
                      <a:pt x="96870" y="103048"/>
                    </a:cubicBezTo>
                    <a:cubicBezTo>
                      <a:pt x="96984" y="103048"/>
                      <a:pt x="97099" y="103048"/>
                      <a:pt x="97213" y="102965"/>
                    </a:cubicBezTo>
                    <a:cubicBezTo>
                      <a:pt x="98015" y="102797"/>
                      <a:pt x="98702" y="102881"/>
                      <a:pt x="99160" y="102461"/>
                    </a:cubicBezTo>
                    <a:cubicBezTo>
                      <a:pt x="99503" y="102125"/>
                      <a:pt x="99732" y="101958"/>
                      <a:pt x="100076" y="101622"/>
                    </a:cubicBezTo>
                    <a:cubicBezTo>
                      <a:pt x="100190" y="101370"/>
                      <a:pt x="100190" y="101202"/>
                      <a:pt x="100190" y="100867"/>
                    </a:cubicBezTo>
                    <a:cubicBezTo>
                      <a:pt x="100190" y="100531"/>
                      <a:pt x="99732" y="100531"/>
                      <a:pt x="99618" y="100279"/>
                    </a:cubicBezTo>
                    <a:cubicBezTo>
                      <a:pt x="99503" y="99944"/>
                      <a:pt x="99503" y="99608"/>
                      <a:pt x="99160" y="99356"/>
                    </a:cubicBezTo>
                    <a:cubicBezTo>
                      <a:pt x="99160" y="99272"/>
                      <a:pt x="98587" y="99188"/>
                      <a:pt x="98587" y="98937"/>
                    </a:cubicBezTo>
                    <a:cubicBezTo>
                      <a:pt x="98587" y="98853"/>
                      <a:pt x="98816" y="98769"/>
                      <a:pt x="98931" y="98769"/>
                    </a:cubicBezTo>
                    <a:cubicBezTo>
                      <a:pt x="99389" y="98769"/>
                      <a:pt x="99732" y="99104"/>
                      <a:pt x="100190" y="99104"/>
                    </a:cubicBezTo>
                    <a:cubicBezTo>
                      <a:pt x="100419" y="99104"/>
                      <a:pt x="101106" y="99440"/>
                      <a:pt x="101679" y="99440"/>
                    </a:cubicBezTo>
                    <a:cubicBezTo>
                      <a:pt x="103167" y="99440"/>
                      <a:pt x="103396" y="98013"/>
                      <a:pt x="103969" y="97174"/>
                    </a:cubicBezTo>
                    <a:cubicBezTo>
                      <a:pt x="104541" y="96503"/>
                      <a:pt x="105114" y="96419"/>
                      <a:pt x="105687" y="95664"/>
                    </a:cubicBezTo>
                    <a:cubicBezTo>
                      <a:pt x="106030" y="95244"/>
                      <a:pt x="105916" y="95076"/>
                      <a:pt x="106145" y="94741"/>
                    </a:cubicBezTo>
                    <a:cubicBezTo>
                      <a:pt x="106145" y="94741"/>
                      <a:pt x="106145" y="94741"/>
                      <a:pt x="106145" y="94741"/>
                    </a:cubicBezTo>
                    <a:cubicBezTo>
                      <a:pt x="106488" y="94153"/>
                      <a:pt x="106832" y="93650"/>
                      <a:pt x="107404" y="93398"/>
                    </a:cubicBezTo>
                    <a:cubicBezTo>
                      <a:pt x="107404" y="92139"/>
                      <a:pt x="107404" y="92139"/>
                      <a:pt x="107404" y="92139"/>
                    </a:cubicBezTo>
                    <a:cubicBezTo>
                      <a:pt x="107404" y="91552"/>
                      <a:pt x="107404" y="91216"/>
                      <a:pt x="107748" y="90797"/>
                    </a:cubicBezTo>
                    <a:cubicBezTo>
                      <a:pt x="108091" y="90629"/>
                      <a:pt x="108435" y="90629"/>
                      <a:pt x="108664" y="90209"/>
                    </a:cubicBezTo>
                    <a:cubicBezTo>
                      <a:pt x="109236" y="89454"/>
                      <a:pt x="110038" y="89874"/>
                      <a:pt x="110839" y="89202"/>
                    </a:cubicBezTo>
                    <a:cubicBezTo>
                      <a:pt x="110954" y="89118"/>
                      <a:pt x="110954" y="88951"/>
                      <a:pt x="111183" y="88867"/>
                    </a:cubicBezTo>
                    <a:cubicBezTo>
                      <a:pt x="111526" y="88699"/>
                      <a:pt x="111870" y="88699"/>
                      <a:pt x="112328" y="88699"/>
                    </a:cubicBezTo>
                    <a:cubicBezTo>
                      <a:pt x="112442" y="88699"/>
                      <a:pt x="112557" y="88699"/>
                      <a:pt x="112671" y="88699"/>
                    </a:cubicBezTo>
                    <a:cubicBezTo>
                      <a:pt x="113244" y="88699"/>
                      <a:pt x="113931" y="88279"/>
                      <a:pt x="114045" y="87944"/>
                    </a:cubicBezTo>
                    <a:cubicBezTo>
                      <a:pt x="114160" y="87860"/>
                      <a:pt x="114160" y="87524"/>
                      <a:pt x="114274" y="87356"/>
                    </a:cubicBezTo>
                    <a:cubicBezTo>
                      <a:pt x="114732" y="86853"/>
                      <a:pt x="114847" y="86517"/>
                      <a:pt x="115305" y="85930"/>
                    </a:cubicBezTo>
                    <a:cubicBezTo>
                      <a:pt x="115419" y="85762"/>
                      <a:pt x="115534" y="85258"/>
                      <a:pt x="115534" y="84923"/>
                    </a:cubicBezTo>
                    <a:cubicBezTo>
                      <a:pt x="115534" y="84755"/>
                      <a:pt x="115763" y="84419"/>
                      <a:pt x="115877" y="84335"/>
                    </a:cubicBezTo>
                    <a:cubicBezTo>
                      <a:pt x="115992" y="84251"/>
                      <a:pt x="116106" y="84083"/>
                      <a:pt x="116106" y="84000"/>
                    </a:cubicBezTo>
                    <a:cubicBezTo>
                      <a:pt x="116106" y="83580"/>
                      <a:pt x="116335" y="83160"/>
                      <a:pt x="116335" y="82657"/>
                    </a:cubicBezTo>
                    <a:cubicBezTo>
                      <a:pt x="116335" y="81986"/>
                      <a:pt x="115877" y="81062"/>
                      <a:pt x="116335" y="80643"/>
                    </a:cubicBezTo>
                    <a:cubicBezTo>
                      <a:pt x="116679" y="80391"/>
                      <a:pt x="117022" y="80307"/>
                      <a:pt x="117251" y="79888"/>
                    </a:cubicBezTo>
                    <a:cubicBezTo>
                      <a:pt x="117480" y="79636"/>
                      <a:pt x="117595" y="79636"/>
                      <a:pt x="117824" y="79384"/>
                    </a:cubicBezTo>
                    <a:cubicBezTo>
                      <a:pt x="118625" y="78209"/>
                      <a:pt x="120000" y="77706"/>
                      <a:pt x="120000" y="75608"/>
                    </a:cubicBezTo>
                    <a:cubicBezTo>
                      <a:pt x="120000" y="75020"/>
                      <a:pt x="119770" y="74433"/>
                      <a:pt x="119198" y="74265"/>
                    </a:cubicBezTo>
                    <a:cubicBezTo>
                      <a:pt x="119083" y="74265"/>
                      <a:pt x="118969" y="74265"/>
                      <a:pt x="118854" y="74265"/>
                    </a:cubicBezTo>
                    <a:cubicBezTo>
                      <a:pt x="118740" y="74265"/>
                      <a:pt x="118625" y="74265"/>
                      <a:pt x="118625" y="74265"/>
                    </a:cubicBezTo>
                    <a:cubicBezTo>
                      <a:pt x="118511" y="74265"/>
                      <a:pt x="118396" y="74265"/>
                      <a:pt x="118282" y="74265"/>
                    </a:cubicBezTo>
                    <a:cubicBezTo>
                      <a:pt x="118167" y="74265"/>
                      <a:pt x="118053" y="74265"/>
                      <a:pt x="117938" y="74181"/>
                    </a:cubicBezTo>
                    <a:cubicBezTo>
                      <a:pt x="117480" y="74097"/>
                      <a:pt x="116450" y="73258"/>
                      <a:pt x="116221" y="72923"/>
                    </a:cubicBezTo>
                    <a:cubicBezTo>
                      <a:pt x="115877" y="72755"/>
                      <a:pt x="115305" y="72587"/>
                      <a:pt x="114732" y="72419"/>
                    </a:cubicBezTo>
                    <a:cubicBezTo>
                      <a:pt x="113473" y="72587"/>
                      <a:pt x="113473" y="72587"/>
                      <a:pt x="113473" y="72587"/>
                    </a:cubicBezTo>
                    <a:cubicBezTo>
                      <a:pt x="112900" y="72587"/>
                      <a:pt x="112786" y="72167"/>
                      <a:pt x="112099" y="72167"/>
                    </a:cubicBezTo>
                    <a:cubicBezTo>
                      <a:pt x="111870" y="72167"/>
                      <a:pt x="111641" y="72335"/>
                      <a:pt x="111412" y="72419"/>
                    </a:cubicBezTo>
                    <a:cubicBezTo>
                      <a:pt x="111183" y="72419"/>
                      <a:pt x="111183" y="72419"/>
                      <a:pt x="111183" y="72419"/>
                    </a:cubicBezTo>
                    <a:cubicBezTo>
                      <a:pt x="111183" y="72167"/>
                      <a:pt x="111183" y="72000"/>
                      <a:pt x="111068" y="71748"/>
                    </a:cubicBezTo>
                    <a:cubicBezTo>
                      <a:pt x="111068" y="71496"/>
                      <a:pt x="110725" y="71580"/>
                      <a:pt x="110496" y="71412"/>
                    </a:cubicBezTo>
                    <a:cubicBezTo>
                      <a:pt x="110152" y="71244"/>
                      <a:pt x="109007" y="70657"/>
                      <a:pt x="108435" y="70657"/>
                    </a:cubicBezTo>
                    <a:cubicBezTo>
                      <a:pt x="107862" y="70657"/>
                      <a:pt x="107519" y="71244"/>
                      <a:pt x="107175" y="71748"/>
                    </a:cubicBezTo>
                    <a:cubicBezTo>
                      <a:pt x="107061" y="71832"/>
                      <a:pt x="106946" y="72083"/>
                      <a:pt x="106832" y="72083"/>
                    </a:cubicBezTo>
                    <a:cubicBezTo>
                      <a:pt x="106717" y="72083"/>
                      <a:pt x="106717" y="71832"/>
                      <a:pt x="106717" y="71748"/>
                    </a:cubicBezTo>
                    <a:cubicBezTo>
                      <a:pt x="105916" y="71748"/>
                      <a:pt x="105916" y="71748"/>
                      <a:pt x="105916" y="71748"/>
                    </a:cubicBezTo>
                    <a:cubicBezTo>
                      <a:pt x="105916" y="71496"/>
                      <a:pt x="105687" y="71244"/>
                      <a:pt x="105343" y="71076"/>
                    </a:cubicBezTo>
                    <a:cubicBezTo>
                      <a:pt x="105229" y="71076"/>
                      <a:pt x="104885" y="71076"/>
                      <a:pt x="104885" y="70825"/>
                    </a:cubicBezTo>
                    <a:cubicBezTo>
                      <a:pt x="104885" y="69986"/>
                      <a:pt x="105916" y="69650"/>
                      <a:pt x="106374" y="69146"/>
                    </a:cubicBezTo>
                    <a:cubicBezTo>
                      <a:pt x="106374" y="68811"/>
                      <a:pt x="105916" y="68811"/>
                      <a:pt x="105801" y="68559"/>
                    </a:cubicBezTo>
                    <a:cubicBezTo>
                      <a:pt x="105687" y="68307"/>
                      <a:pt x="105229" y="67384"/>
                      <a:pt x="105229" y="67048"/>
                    </a:cubicBezTo>
                    <a:cubicBezTo>
                      <a:pt x="104656" y="66965"/>
                      <a:pt x="103969" y="66041"/>
                      <a:pt x="103511" y="66041"/>
                    </a:cubicBezTo>
                    <a:cubicBezTo>
                      <a:pt x="103282" y="66041"/>
                      <a:pt x="103282" y="66041"/>
                      <a:pt x="103282" y="66041"/>
                    </a:cubicBezTo>
                    <a:cubicBezTo>
                      <a:pt x="103282" y="65958"/>
                      <a:pt x="103282" y="65958"/>
                      <a:pt x="103282" y="65958"/>
                    </a:cubicBezTo>
                    <a:cubicBezTo>
                      <a:pt x="103053" y="65958"/>
                      <a:pt x="102480" y="65706"/>
                      <a:pt x="102251" y="65622"/>
                    </a:cubicBezTo>
                    <a:cubicBezTo>
                      <a:pt x="101450" y="65622"/>
                      <a:pt x="101450" y="65622"/>
                      <a:pt x="101450" y="65622"/>
                    </a:cubicBezTo>
                    <a:cubicBezTo>
                      <a:pt x="100648" y="65538"/>
                      <a:pt x="99274" y="65622"/>
                      <a:pt x="99045" y="64783"/>
                    </a:cubicBezTo>
                    <a:cubicBezTo>
                      <a:pt x="98931" y="64783"/>
                      <a:pt x="98587" y="64783"/>
                      <a:pt x="98587" y="64615"/>
                    </a:cubicBezTo>
                    <a:cubicBezTo>
                      <a:pt x="98244" y="63944"/>
                      <a:pt x="97900" y="64027"/>
                      <a:pt x="97328" y="63524"/>
                    </a:cubicBezTo>
                    <a:cubicBezTo>
                      <a:pt x="96412" y="63524"/>
                      <a:pt x="96412" y="63524"/>
                      <a:pt x="96412" y="63524"/>
                    </a:cubicBezTo>
                    <a:cubicBezTo>
                      <a:pt x="96297" y="63188"/>
                      <a:pt x="96412" y="62769"/>
                      <a:pt x="95954" y="62601"/>
                    </a:cubicBezTo>
                    <a:cubicBezTo>
                      <a:pt x="95496" y="62517"/>
                      <a:pt x="94809" y="62433"/>
                      <a:pt x="94580" y="62013"/>
                    </a:cubicBezTo>
                    <a:cubicBezTo>
                      <a:pt x="94580" y="61762"/>
                      <a:pt x="94580" y="61762"/>
                      <a:pt x="94580" y="61762"/>
                    </a:cubicBezTo>
                    <a:cubicBezTo>
                      <a:pt x="94694" y="61846"/>
                      <a:pt x="94694" y="61846"/>
                      <a:pt x="94809" y="61846"/>
                    </a:cubicBezTo>
                    <a:cubicBezTo>
                      <a:pt x="94923" y="61846"/>
                      <a:pt x="95038" y="61762"/>
                      <a:pt x="95038" y="61762"/>
                    </a:cubicBezTo>
                    <a:cubicBezTo>
                      <a:pt x="95038" y="61762"/>
                      <a:pt x="94465" y="61678"/>
                      <a:pt x="94236" y="61678"/>
                    </a:cubicBezTo>
                    <a:cubicBezTo>
                      <a:pt x="94122" y="61678"/>
                      <a:pt x="93435" y="61678"/>
                      <a:pt x="93435" y="61762"/>
                    </a:cubicBezTo>
                    <a:cubicBezTo>
                      <a:pt x="93206" y="62097"/>
                      <a:pt x="92862" y="62097"/>
                      <a:pt x="92404" y="62181"/>
                    </a:cubicBezTo>
                    <a:cubicBezTo>
                      <a:pt x="92175" y="62181"/>
                      <a:pt x="91832" y="62097"/>
                      <a:pt x="91832" y="61846"/>
                    </a:cubicBezTo>
                    <a:cubicBezTo>
                      <a:pt x="90114" y="61846"/>
                      <a:pt x="90114" y="61846"/>
                      <a:pt x="90114" y="61846"/>
                    </a:cubicBezTo>
                    <a:cubicBezTo>
                      <a:pt x="89885" y="61846"/>
                      <a:pt x="89656" y="61678"/>
                      <a:pt x="89656" y="61342"/>
                    </a:cubicBezTo>
                    <a:cubicBezTo>
                      <a:pt x="89198" y="61258"/>
                      <a:pt x="88511" y="61090"/>
                      <a:pt x="88396" y="60671"/>
                    </a:cubicBezTo>
                    <a:cubicBezTo>
                      <a:pt x="87824" y="60671"/>
                      <a:pt x="87824" y="60671"/>
                      <a:pt x="87824" y="60671"/>
                    </a:cubicBezTo>
                    <a:cubicBezTo>
                      <a:pt x="87824" y="61006"/>
                      <a:pt x="88282" y="60839"/>
                      <a:pt x="88396" y="61174"/>
                    </a:cubicBezTo>
                    <a:cubicBezTo>
                      <a:pt x="87709" y="61174"/>
                      <a:pt x="87709" y="61174"/>
                      <a:pt x="87709" y="61174"/>
                    </a:cubicBezTo>
                    <a:cubicBezTo>
                      <a:pt x="87366" y="61342"/>
                      <a:pt x="86908" y="61342"/>
                      <a:pt x="86908" y="61762"/>
                    </a:cubicBezTo>
                    <a:cubicBezTo>
                      <a:pt x="86908" y="62097"/>
                      <a:pt x="87251" y="62265"/>
                      <a:pt x="87251" y="62601"/>
                    </a:cubicBezTo>
                    <a:cubicBezTo>
                      <a:pt x="87251" y="62685"/>
                      <a:pt x="87137" y="63020"/>
                      <a:pt x="87022" y="63020"/>
                    </a:cubicBezTo>
                    <a:cubicBezTo>
                      <a:pt x="86564" y="63020"/>
                      <a:pt x="86450" y="62517"/>
                      <a:pt x="86450" y="62181"/>
                    </a:cubicBezTo>
                    <a:cubicBezTo>
                      <a:pt x="86450" y="61930"/>
                      <a:pt x="86679" y="61510"/>
                      <a:pt x="86679" y="61090"/>
                    </a:cubicBezTo>
                    <a:cubicBezTo>
                      <a:pt x="86908" y="61090"/>
                      <a:pt x="87022" y="60923"/>
                      <a:pt x="87022" y="60755"/>
                    </a:cubicBezTo>
                    <a:cubicBezTo>
                      <a:pt x="87022" y="60671"/>
                      <a:pt x="86908" y="60419"/>
                      <a:pt x="86793" y="60419"/>
                    </a:cubicBezTo>
                    <a:cubicBezTo>
                      <a:pt x="86335" y="60419"/>
                      <a:pt x="86221" y="60839"/>
                      <a:pt x="85877" y="60923"/>
                    </a:cubicBezTo>
                    <a:cubicBezTo>
                      <a:pt x="85076" y="61174"/>
                      <a:pt x="84503" y="61258"/>
                      <a:pt x="83816" y="61510"/>
                    </a:cubicBezTo>
                    <a:cubicBezTo>
                      <a:pt x="83358" y="61594"/>
                      <a:pt x="83129" y="61678"/>
                      <a:pt x="82900" y="62097"/>
                    </a:cubicBezTo>
                    <a:cubicBezTo>
                      <a:pt x="82900" y="62349"/>
                      <a:pt x="82786" y="62685"/>
                      <a:pt x="82671" y="62853"/>
                    </a:cubicBezTo>
                    <a:cubicBezTo>
                      <a:pt x="82442" y="62937"/>
                      <a:pt x="82099" y="63020"/>
                      <a:pt x="82099" y="63272"/>
                    </a:cubicBezTo>
                    <a:cubicBezTo>
                      <a:pt x="82099" y="63272"/>
                      <a:pt x="81984" y="63356"/>
                      <a:pt x="81984" y="63440"/>
                    </a:cubicBezTo>
                    <a:cubicBezTo>
                      <a:pt x="81984" y="63608"/>
                      <a:pt x="81984" y="63608"/>
                      <a:pt x="81984" y="63608"/>
                    </a:cubicBezTo>
                    <a:cubicBezTo>
                      <a:pt x="81870" y="63608"/>
                      <a:pt x="81755" y="63608"/>
                      <a:pt x="81755" y="63608"/>
                    </a:cubicBezTo>
                    <a:cubicBezTo>
                      <a:pt x="81755" y="63608"/>
                      <a:pt x="81641" y="63608"/>
                      <a:pt x="81526" y="63608"/>
                    </a:cubicBezTo>
                    <a:cubicBezTo>
                      <a:pt x="81526" y="63692"/>
                      <a:pt x="81412" y="63692"/>
                      <a:pt x="81297" y="63776"/>
                    </a:cubicBezTo>
                    <a:cubicBezTo>
                      <a:pt x="81412" y="63692"/>
                      <a:pt x="81526" y="63608"/>
                      <a:pt x="81526" y="63608"/>
                    </a:cubicBezTo>
                    <a:cubicBezTo>
                      <a:pt x="81068" y="63272"/>
                      <a:pt x="80610" y="62685"/>
                      <a:pt x="79809" y="62685"/>
                    </a:cubicBezTo>
                    <a:cubicBezTo>
                      <a:pt x="79007" y="62685"/>
                      <a:pt x="78549" y="63272"/>
                      <a:pt x="77748" y="63272"/>
                    </a:cubicBezTo>
                    <a:cubicBezTo>
                      <a:pt x="77175" y="63272"/>
                      <a:pt x="77175" y="62685"/>
                      <a:pt x="76832" y="62601"/>
                    </a:cubicBezTo>
                    <a:cubicBezTo>
                      <a:pt x="76374" y="62349"/>
                      <a:pt x="75687" y="62097"/>
                      <a:pt x="75687" y="61510"/>
                    </a:cubicBezTo>
                    <a:cubicBezTo>
                      <a:pt x="75687" y="59748"/>
                      <a:pt x="75687" y="59748"/>
                      <a:pt x="75687" y="59748"/>
                    </a:cubicBezTo>
                    <a:cubicBezTo>
                      <a:pt x="75916" y="59496"/>
                      <a:pt x="75916" y="58825"/>
                      <a:pt x="75916" y="58573"/>
                    </a:cubicBezTo>
                    <a:cubicBezTo>
                      <a:pt x="75916" y="58153"/>
                      <a:pt x="75916" y="58153"/>
                      <a:pt x="75916" y="58153"/>
                    </a:cubicBezTo>
                    <a:cubicBezTo>
                      <a:pt x="75343" y="58069"/>
                      <a:pt x="75229" y="57566"/>
                      <a:pt x="74427" y="57566"/>
                    </a:cubicBezTo>
                    <a:cubicBezTo>
                      <a:pt x="73282" y="57566"/>
                      <a:pt x="72480" y="57734"/>
                      <a:pt x="71450" y="57734"/>
                    </a:cubicBezTo>
                    <a:cubicBezTo>
                      <a:pt x="71221" y="57734"/>
                      <a:pt x="70992" y="57650"/>
                      <a:pt x="70992" y="57398"/>
                    </a:cubicBezTo>
                    <a:cubicBezTo>
                      <a:pt x="70992" y="57314"/>
                      <a:pt x="70992" y="57314"/>
                      <a:pt x="70992" y="57314"/>
                    </a:cubicBezTo>
                    <a:cubicBezTo>
                      <a:pt x="71221" y="57146"/>
                      <a:pt x="71564" y="56979"/>
                      <a:pt x="71564" y="56727"/>
                    </a:cubicBezTo>
                    <a:cubicBezTo>
                      <a:pt x="71564" y="55384"/>
                      <a:pt x="71564" y="55384"/>
                      <a:pt x="71564" y="55384"/>
                    </a:cubicBezTo>
                    <a:cubicBezTo>
                      <a:pt x="71793" y="55384"/>
                      <a:pt x="71793" y="55384"/>
                      <a:pt x="71793" y="55384"/>
                    </a:cubicBezTo>
                    <a:cubicBezTo>
                      <a:pt x="71793" y="55552"/>
                      <a:pt x="71793" y="55552"/>
                      <a:pt x="71793" y="55552"/>
                    </a:cubicBezTo>
                    <a:cubicBezTo>
                      <a:pt x="72022" y="55300"/>
                      <a:pt x="72251" y="55132"/>
                      <a:pt x="72251" y="54629"/>
                    </a:cubicBezTo>
                    <a:cubicBezTo>
                      <a:pt x="72251" y="54125"/>
                      <a:pt x="72709" y="53622"/>
                      <a:pt x="72709" y="53286"/>
                    </a:cubicBezTo>
                    <a:cubicBezTo>
                      <a:pt x="72709" y="53034"/>
                      <a:pt x="72709" y="53034"/>
                      <a:pt x="72709" y="53034"/>
                    </a:cubicBezTo>
                    <a:cubicBezTo>
                      <a:pt x="72595" y="53034"/>
                      <a:pt x="72137" y="52951"/>
                      <a:pt x="72022" y="52951"/>
                    </a:cubicBezTo>
                    <a:cubicBezTo>
                      <a:pt x="71908" y="52867"/>
                      <a:pt x="71679" y="52867"/>
                      <a:pt x="71450" y="52867"/>
                    </a:cubicBezTo>
                    <a:cubicBezTo>
                      <a:pt x="70534" y="52867"/>
                      <a:pt x="69503" y="53118"/>
                      <a:pt x="69503" y="53958"/>
                    </a:cubicBezTo>
                    <a:cubicBezTo>
                      <a:pt x="69503" y="54377"/>
                      <a:pt x="68931" y="54713"/>
                      <a:pt x="68816" y="55048"/>
                    </a:cubicBezTo>
                    <a:cubicBezTo>
                      <a:pt x="68816" y="55132"/>
                      <a:pt x="68702" y="55468"/>
                      <a:pt x="68358" y="55468"/>
                    </a:cubicBezTo>
                    <a:cubicBezTo>
                      <a:pt x="68244" y="55468"/>
                      <a:pt x="68129" y="55300"/>
                      <a:pt x="67786" y="55300"/>
                    </a:cubicBezTo>
                    <a:cubicBezTo>
                      <a:pt x="67213" y="55300"/>
                      <a:pt x="66641" y="55720"/>
                      <a:pt x="66068" y="55720"/>
                    </a:cubicBezTo>
                    <a:cubicBezTo>
                      <a:pt x="65839" y="55720"/>
                      <a:pt x="65839" y="55468"/>
                      <a:pt x="65496" y="55384"/>
                    </a:cubicBezTo>
                    <a:cubicBezTo>
                      <a:pt x="64694" y="55132"/>
                      <a:pt x="64694" y="54713"/>
                      <a:pt x="64122" y="54209"/>
                    </a:cubicBezTo>
                    <a:cubicBezTo>
                      <a:pt x="63893" y="53958"/>
                      <a:pt x="63435" y="53622"/>
                      <a:pt x="63320" y="53370"/>
                    </a:cubicBezTo>
                    <a:cubicBezTo>
                      <a:pt x="63206" y="53118"/>
                      <a:pt x="63435" y="52951"/>
                      <a:pt x="63320" y="52699"/>
                    </a:cubicBezTo>
                    <a:cubicBezTo>
                      <a:pt x="63206" y="52615"/>
                      <a:pt x="62977" y="52363"/>
                      <a:pt x="62977" y="52195"/>
                    </a:cubicBezTo>
                    <a:cubicBezTo>
                      <a:pt x="62977" y="50601"/>
                      <a:pt x="62977" y="50601"/>
                      <a:pt x="62977" y="50601"/>
                    </a:cubicBezTo>
                    <a:cubicBezTo>
                      <a:pt x="63091" y="50181"/>
                      <a:pt x="63320" y="50013"/>
                      <a:pt x="63320" y="49510"/>
                    </a:cubicBezTo>
                    <a:cubicBezTo>
                      <a:pt x="63320" y="49342"/>
                      <a:pt x="63320" y="49258"/>
                      <a:pt x="63206" y="49090"/>
                    </a:cubicBezTo>
                    <a:cubicBezTo>
                      <a:pt x="63206" y="49006"/>
                      <a:pt x="63206" y="49006"/>
                      <a:pt x="63206" y="49006"/>
                    </a:cubicBezTo>
                    <a:cubicBezTo>
                      <a:pt x="63320" y="49006"/>
                      <a:pt x="63320" y="49006"/>
                      <a:pt x="63320" y="49006"/>
                    </a:cubicBezTo>
                    <a:cubicBezTo>
                      <a:pt x="63320" y="48923"/>
                      <a:pt x="63091" y="48839"/>
                      <a:pt x="63091" y="48755"/>
                    </a:cubicBezTo>
                    <a:cubicBezTo>
                      <a:pt x="63091" y="47916"/>
                      <a:pt x="63549" y="47160"/>
                      <a:pt x="64236" y="46909"/>
                    </a:cubicBezTo>
                    <a:cubicBezTo>
                      <a:pt x="64351" y="46909"/>
                      <a:pt x="64351" y="46909"/>
                      <a:pt x="64465" y="46909"/>
                    </a:cubicBezTo>
                    <a:cubicBezTo>
                      <a:pt x="64465" y="46909"/>
                      <a:pt x="64580" y="46909"/>
                      <a:pt x="64580" y="46909"/>
                    </a:cubicBezTo>
                    <a:cubicBezTo>
                      <a:pt x="64694" y="46909"/>
                      <a:pt x="64694" y="46909"/>
                      <a:pt x="64694" y="46909"/>
                    </a:cubicBezTo>
                    <a:cubicBezTo>
                      <a:pt x="64809" y="46909"/>
                      <a:pt x="64923" y="46825"/>
                      <a:pt x="65038" y="46741"/>
                    </a:cubicBezTo>
                    <a:cubicBezTo>
                      <a:pt x="65496" y="46405"/>
                      <a:pt x="65839" y="45734"/>
                      <a:pt x="66755" y="45734"/>
                    </a:cubicBezTo>
                    <a:cubicBezTo>
                      <a:pt x="67213" y="45734"/>
                      <a:pt x="67328" y="45986"/>
                      <a:pt x="67671" y="45986"/>
                    </a:cubicBezTo>
                    <a:cubicBezTo>
                      <a:pt x="67900" y="45986"/>
                      <a:pt x="68015" y="45818"/>
                      <a:pt x="68129" y="45818"/>
                    </a:cubicBezTo>
                    <a:cubicBezTo>
                      <a:pt x="68702" y="45818"/>
                      <a:pt x="69274" y="46489"/>
                      <a:pt x="69961" y="46489"/>
                    </a:cubicBezTo>
                    <a:cubicBezTo>
                      <a:pt x="70190" y="46489"/>
                      <a:pt x="70305" y="46405"/>
                      <a:pt x="70419" y="46321"/>
                    </a:cubicBezTo>
                    <a:cubicBezTo>
                      <a:pt x="70076" y="46153"/>
                      <a:pt x="70305" y="45902"/>
                      <a:pt x="70419" y="45482"/>
                    </a:cubicBezTo>
                    <a:cubicBezTo>
                      <a:pt x="70305" y="45482"/>
                      <a:pt x="70305" y="45566"/>
                      <a:pt x="70190" y="45566"/>
                    </a:cubicBezTo>
                    <a:cubicBezTo>
                      <a:pt x="70190" y="45566"/>
                      <a:pt x="70076" y="45482"/>
                      <a:pt x="69961" y="45482"/>
                    </a:cubicBezTo>
                    <a:cubicBezTo>
                      <a:pt x="70534" y="45314"/>
                      <a:pt x="71106" y="45314"/>
                      <a:pt x="71679" y="45230"/>
                    </a:cubicBezTo>
                    <a:cubicBezTo>
                      <a:pt x="71679" y="45314"/>
                      <a:pt x="71793" y="45482"/>
                      <a:pt x="71908" y="45482"/>
                    </a:cubicBezTo>
                    <a:cubicBezTo>
                      <a:pt x="72137" y="45482"/>
                      <a:pt x="72251" y="45230"/>
                      <a:pt x="72709" y="45230"/>
                    </a:cubicBezTo>
                    <a:cubicBezTo>
                      <a:pt x="73396" y="45230"/>
                      <a:pt x="73740" y="45902"/>
                      <a:pt x="74312" y="45902"/>
                    </a:cubicBezTo>
                    <a:cubicBezTo>
                      <a:pt x="74656" y="45902"/>
                      <a:pt x="74770" y="45482"/>
                      <a:pt x="75000" y="45482"/>
                    </a:cubicBezTo>
                    <a:cubicBezTo>
                      <a:pt x="76488" y="45482"/>
                      <a:pt x="76030" y="47244"/>
                      <a:pt x="76603" y="48083"/>
                    </a:cubicBezTo>
                    <a:cubicBezTo>
                      <a:pt x="76832" y="48587"/>
                      <a:pt x="77175" y="48671"/>
                      <a:pt x="77519" y="49174"/>
                    </a:cubicBezTo>
                    <a:cubicBezTo>
                      <a:pt x="77748" y="49342"/>
                      <a:pt x="77633" y="49846"/>
                      <a:pt x="78206" y="49846"/>
                    </a:cubicBezTo>
                    <a:cubicBezTo>
                      <a:pt x="78664" y="49846"/>
                      <a:pt x="78893" y="49342"/>
                      <a:pt x="78893" y="48755"/>
                    </a:cubicBezTo>
                    <a:cubicBezTo>
                      <a:pt x="78893" y="48251"/>
                      <a:pt x="78549" y="47916"/>
                      <a:pt x="78435" y="47580"/>
                    </a:cubicBezTo>
                    <a:cubicBezTo>
                      <a:pt x="78435" y="47496"/>
                      <a:pt x="78435" y="47496"/>
                      <a:pt x="78435" y="47496"/>
                    </a:cubicBezTo>
                    <a:cubicBezTo>
                      <a:pt x="78435" y="46573"/>
                      <a:pt x="77633" y="46321"/>
                      <a:pt x="77633" y="45398"/>
                    </a:cubicBezTo>
                    <a:cubicBezTo>
                      <a:pt x="77633" y="43384"/>
                      <a:pt x="79465" y="42797"/>
                      <a:pt x="80954" y="42125"/>
                    </a:cubicBezTo>
                    <a:cubicBezTo>
                      <a:pt x="80839" y="42041"/>
                      <a:pt x="80839" y="42041"/>
                      <a:pt x="80839" y="42041"/>
                    </a:cubicBezTo>
                    <a:cubicBezTo>
                      <a:pt x="81068" y="41874"/>
                      <a:pt x="81068" y="41790"/>
                      <a:pt x="81412" y="41706"/>
                    </a:cubicBezTo>
                    <a:cubicBezTo>
                      <a:pt x="81641" y="41622"/>
                      <a:pt x="81870" y="41370"/>
                      <a:pt x="82213" y="41370"/>
                    </a:cubicBezTo>
                    <a:cubicBezTo>
                      <a:pt x="82328" y="41286"/>
                      <a:pt x="82442" y="41118"/>
                      <a:pt x="82557" y="41034"/>
                    </a:cubicBezTo>
                    <a:cubicBezTo>
                      <a:pt x="82213" y="40867"/>
                      <a:pt x="82213" y="40867"/>
                      <a:pt x="82213" y="40867"/>
                    </a:cubicBezTo>
                    <a:cubicBezTo>
                      <a:pt x="82213" y="40615"/>
                      <a:pt x="82213" y="40615"/>
                      <a:pt x="82213" y="40615"/>
                    </a:cubicBezTo>
                    <a:cubicBezTo>
                      <a:pt x="82213" y="40615"/>
                      <a:pt x="82328" y="40615"/>
                      <a:pt x="82328" y="40615"/>
                    </a:cubicBezTo>
                    <a:cubicBezTo>
                      <a:pt x="82557" y="40615"/>
                      <a:pt x="82671" y="40615"/>
                      <a:pt x="82671" y="40363"/>
                    </a:cubicBezTo>
                    <a:cubicBezTo>
                      <a:pt x="82557" y="40279"/>
                      <a:pt x="82328" y="40279"/>
                      <a:pt x="82213" y="40111"/>
                    </a:cubicBezTo>
                    <a:cubicBezTo>
                      <a:pt x="82442" y="40111"/>
                      <a:pt x="82671" y="39944"/>
                      <a:pt x="82671" y="39776"/>
                    </a:cubicBezTo>
                    <a:cubicBezTo>
                      <a:pt x="82671" y="39524"/>
                      <a:pt x="82671" y="39524"/>
                      <a:pt x="82671" y="39524"/>
                    </a:cubicBezTo>
                    <a:cubicBezTo>
                      <a:pt x="82442" y="39524"/>
                      <a:pt x="82442" y="39524"/>
                      <a:pt x="82442" y="39524"/>
                    </a:cubicBezTo>
                    <a:cubicBezTo>
                      <a:pt x="82213" y="39356"/>
                      <a:pt x="82442" y="39356"/>
                      <a:pt x="82442" y="39104"/>
                    </a:cubicBezTo>
                    <a:cubicBezTo>
                      <a:pt x="82442" y="38769"/>
                      <a:pt x="82328" y="38265"/>
                      <a:pt x="82328" y="38097"/>
                    </a:cubicBezTo>
                    <a:cubicBezTo>
                      <a:pt x="82328" y="38097"/>
                      <a:pt x="82213" y="37846"/>
                      <a:pt x="82328" y="37762"/>
                    </a:cubicBezTo>
                    <a:cubicBezTo>
                      <a:pt x="82442" y="38013"/>
                      <a:pt x="82671" y="38433"/>
                      <a:pt x="82671" y="38685"/>
                    </a:cubicBezTo>
                    <a:cubicBezTo>
                      <a:pt x="82671" y="38937"/>
                      <a:pt x="82671" y="38937"/>
                      <a:pt x="82671" y="38937"/>
                    </a:cubicBezTo>
                    <a:cubicBezTo>
                      <a:pt x="82671" y="39020"/>
                      <a:pt x="82786" y="39104"/>
                      <a:pt x="82786" y="39104"/>
                    </a:cubicBezTo>
                    <a:cubicBezTo>
                      <a:pt x="82900" y="39104"/>
                      <a:pt x="83587" y="38181"/>
                      <a:pt x="83587" y="38013"/>
                    </a:cubicBezTo>
                    <a:cubicBezTo>
                      <a:pt x="83587" y="37762"/>
                      <a:pt x="83358" y="37678"/>
                      <a:pt x="83244" y="37426"/>
                    </a:cubicBezTo>
                    <a:cubicBezTo>
                      <a:pt x="83358" y="37342"/>
                      <a:pt x="83358" y="37342"/>
                      <a:pt x="83358" y="37342"/>
                    </a:cubicBezTo>
                    <a:cubicBezTo>
                      <a:pt x="83473" y="37342"/>
                      <a:pt x="83587" y="37510"/>
                      <a:pt x="83587" y="37510"/>
                    </a:cubicBezTo>
                    <a:cubicBezTo>
                      <a:pt x="83816" y="37510"/>
                      <a:pt x="84503" y="36587"/>
                      <a:pt x="84503" y="36335"/>
                    </a:cubicBezTo>
                    <a:cubicBezTo>
                      <a:pt x="84503" y="36335"/>
                      <a:pt x="84274" y="36167"/>
                      <a:pt x="84274" y="36000"/>
                    </a:cubicBezTo>
                    <a:cubicBezTo>
                      <a:pt x="84274" y="35916"/>
                      <a:pt x="84274" y="35832"/>
                      <a:pt x="84389" y="35832"/>
                    </a:cubicBezTo>
                    <a:cubicBezTo>
                      <a:pt x="84503" y="35832"/>
                      <a:pt x="84618" y="35832"/>
                      <a:pt x="84732" y="35832"/>
                    </a:cubicBezTo>
                    <a:cubicBezTo>
                      <a:pt x="85190" y="35832"/>
                      <a:pt x="85419" y="35832"/>
                      <a:pt x="85877" y="35664"/>
                    </a:cubicBezTo>
                    <a:cubicBezTo>
                      <a:pt x="85877" y="35664"/>
                      <a:pt x="85763" y="35664"/>
                      <a:pt x="85648" y="35664"/>
                    </a:cubicBezTo>
                    <a:cubicBezTo>
                      <a:pt x="85534" y="35664"/>
                      <a:pt x="85305" y="35664"/>
                      <a:pt x="85076" y="35664"/>
                    </a:cubicBezTo>
                    <a:cubicBezTo>
                      <a:pt x="84847" y="35664"/>
                      <a:pt x="84847" y="35664"/>
                      <a:pt x="84847" y="35664"/>
                    </a:cubicBezTo>
                    <a:cubicBezTo>
                      <a:pt x="85419" y="35328"/>
                      <a:pt x="86564" y="35496"/>
                      <a:pt x="87137" y="35076"/>
                    </a:cubicBezTo>
                    <a:cubicBezTo>
                      <a:pt x="87137" y="35160"/>
                      <a:pt x="87251" y="35160"/>
                      <a:pt x="87366" y="35160"/>
                    </a:cubicBezTo>
                    <a:cubicBezTo>
                      <a:pt x="87595" y="35160"/>
                      <a:pt x="87938" y="35076"/>
                      <a:pt x="88167" y="34993"/>
                    </a:cubicBezTo>
                    <a:cubicBezTo>
                      <a:pt x="88167" y="34825"/>
                      <a:pt x="88167" y="34825"/>
                      <a:pt x="88167" y="34825"/>
                    </a:cubicBezTo>
                    <a:cubicBezTo>
                      <a:pt x="88167" y="34825"/>
                      <a:pt x="87938" y="34993"/>
                      <a:pt x="87824" y="34993"/>
                    </a:cubicBezTo>
                    <a:cubicBezTo>
                      <a:pt x="87595" y="34993"/>
                      <a:pt x="87480" y="34657"/>
                      <a:pt x="87480" y="34489"/>
                    </a:cubicBezTo>
                    <a:cubicBezTo>
                      <a:pt x="87480" y="34489"/>
                      <a:pt x="87366" y="34321"/>
                      <a:pt x="87366" y="34237"/>
                    </a:cubicBezTo>
                    <a:cubicBezTo>
                      <a:pt x="87366" y="33230"/>
                      <a:pt x="88511" y="32895"/>
                      <a:pt x="88969" y="32475"/>
                    </a:cubicBezTo>
                    <a:cubicBezTo>
                      <a:pt x="89083" y="32391"/>
                      <a:pt x="89198" y="32391"/>
                      <a:pt x="89198" y="32391"/>
                    </a:cubicBezTo>
                    <a:cubicBezTo>
                      <a:pt x="89312" y="32391"/>
                      <a:pt x="89427" y="32475"/>
                      <a:pt x="89656" y="32475"/>
                    </a:cubicBezTo>
                    <a:cubicBezTo>
                      <a:pt x="90114" y="32475"/>
                      <a:pt x="90458" y="32307"/>
                      <a:pt x="90687" y="31972"/>
                    </a:cubicBezTo>
                    <a:cubicBezTo>
                      <a:pt x="90687" y="31888"/>
                      <a:pt x="90572" y="31804"/>
                      <a:pt x="90572" y="31720"/>
                    </a:cubicBezTo>
                    <a:cubicBezTo>
                      <a:pt x="90572" y="31720"/>
                      <a:pt x="90572" y="31720"/>
                      <a:pt x="90572" y="31720"/>
                    </a:cubicBezTo>
                    <a:cubicBezTo>
                      <a:pt x="90572" y="31636"/>
                      <a:pt x="90572" y="31636"/>
                      <a:pt x="90572" y="31636"/>
                    </a:cubicBezTo>
                    <a:cubicBezTo>
                      <a:pt x="90572" y="31636"/>
                      <a:pt x="90572" y="31636"/>
                      <a:pt x="90687" y="31636"/>
                    </a:cubicBezTo>
                    <a:cubicBezTo>
                      <a:pt x="90687" y="31636"/>
                      <a:pt x="90801" y="31636"/>
                      <a:pt x="90916" y="31636"/>
                    </a:cubicBezTo>
                    <a:cubicBezTo>
                      <a:pt x="91030" y="31636"/>
                      <a:pt x="91259" y="31636"/>
                      <a:pt x="91603" y="31636"/>
                    </a:cubicBezTo>
                    <a:cubicBezTo>
                      <a:pt x="91832" y="31636"/>
                      <a:pt x="92061" y="31636"/>
                      <a:pt x="92175" y="31552"/>
                    </a:cubicBezTo>
                    <a:cubicBezTo>
                      <a:pt x="92404" y="31384"/>
                      <a:pt x="92404" y="31048"/>
                      <a:pt x="92862" y="30965"/>
                    </a:cubicBezTo>
                    <a:cubicBezTo>
                      <a:pt x="92862" y="31384"/>
                      <a:pt x="92862" y="31384"/>
                      <a:pt x="93435" y="31384"/>
                    </a:cubicBezTo>
                    <a:cubicBezTo>
                      <a:pt x="92633" y="31468"/>
                      <a:pt x="91488" y="31888"/>
                      <a:pt x="91488" y="32559"/>
                    </a:cubicBezTo>
                    <a:cubicBezTo>
                      <a:pt x="91488" y="32811"/>
                      <a:pt x="91946" y="33230"/>
                      <a:pt x="92175" y="33230"/>
                    </a:cubicBezTo>
                    <a:cubicBezTo>
                      <a:pt x="92404" y="33230"/>
                      <a:pt x="92977" y="32475"/>
                      <a:pt x="93664" y="32307"/>
                    </a:cubicBezTo>
                    <a:cubicBezTo>
                      <a:pt x="93778" y="32307"/>
                      <a:pt x="95954" y="31552"/>
                      <a:pt x="95954" y="31300"/>
                    </a:cubicBezTo>
                    <a:cubicBezTo>
                      <a:pt x="95954" y="31048"/>
                      <a:pt x="95152" y="30965"/>
                      <a:pt x="94923" y="30965"/>
                    </a:cubicBezTo>
                    <a:cubicBezTo>
                      <a:pt x="94007" y="30965"/>
                      <a:pt x="92519" y="30209"/>
                      <a:pt x="92519" y="29538"/>
                    </a:cubicBezTo>
                    <a:cubicBezTo>
                      <a:pt x="92519" y="29370"/>
                      <a:pt x="92862" y="29118"/>
                      <a:pt x="92862" y="28867"/>
                    </a:cubicBezTo>
                    <a:cubicBezTo>
                      <a:pt x="92748" y="28867"/>
                      <a:pt x="92404" y="28783"/>
                      <a:pt x="92061" y="28783"/>
                    </a:cubicBezTo>
                    <a:cubicBezTo>
                      <a:pt x="92290" y="28531"/>
                      <a:pt x="93435" y="28447"/>
                      <a:pt x="93435" y="27860"/>
                    </a:cubicBezTo>
                    <a:cubicBezTo>
                      <a:pt x="93435" y="27524"/>
                      <a:pt x="92977" y="27440"/>
                      <a:pt x="92404" y="27440"/>
                    </a:cubicBezTo>
                    <a:cubicBezTo>
                      <a:pt x="92175" y="27440"/>
                      <a:pt x="91946" y="27440"/>
                      <a:pt x="91717" y="27440"/>
                    </a:cubicBezTo>
                    <a:cubicBezTo>
                      <a:pt x="90343" y="27440"/>
                      <a:pt x="89770" y="28279"/>
                      <a:pt x="88740" y="28447"/>
                    </a:cubicBezTo>
                    <a:cubicBezTo>
                      <a:pt x="89198" y="27692"/>
                      <a:pt x="89885" y="27944"/>
                      <a:pt x="90572" y="27272"/>
                    </a:cubicBezTo>
                    <a:cubicBezTo>
                      <a:pt x="91030" y="26937"/>
                      <a:pt x="90687" y="26685"/>
                      <a:pt x="91374" y="26433"/>
                    </a:cubicBezTo>
                    <a:cubicBezTo>
                      <a:pt x="91946" y="26349"/>
                      <a:pt x="92404" y="26265"/>
                      <a:pt x="92748" y="26265"/>
                    </a:cubicBezTo>
                    <a:cubicBezTo>
                      <a:pt x="93320" y="26265"/>
                      <a:pt x="93778" y="26349"/>
                      <a:pt x="94465" y="26349"/>
                    </a:cubicBezTo>
                    <a:cubicBezTo>
                      <a:pt x="95152" y="26349"/>
                      <a:pt x="95725" y="26433"/>
                      <a:pt x="96297" y="26433"/>
                    </a:cubicBezTo>
                    <a:cubicBezTo>
                      <a:pt x="96870" y="26433"/>
                      <a:pt x="97328" y="26265"/>
                      <a:pt x="97900" y="25678"/>
                    </a:cubicBezTo>
                    <a:cubicBezTo>
                      <a:pt x="98358" y="25174"/>
                      <a:pt x="100877" y="25090"/>
                      <a:pt x="100877" y="24167"/>
                    </a:cubicBezTo>
                    <a:cubicBezTo>
                      <a:pt x="100877" y="23580"/>
                      <a:pt x="100648" y="23244"/>
                      <a:pt x="100305" y="22825"/>
                    </a:cubicBezTo>
                    <a:cubicBezTo>
                      <a:pt x="100076" y="22825"/>
                      <a:pt x="100419" y="22573"/>
                      <a:pt x="100076" y="22405"/>
                    </a:cubicBezTo>
                    <a:cubicBezTo>
                      <a:pt x="100076" y="22069"/>
                      <a:pt x="100076" y="22069"/>
                      <a:pt x="100076" y="22069"/>
                    </a:cubicBezTo>
                    <a:cubicBezTo>
                      <a:pt x="99389" y="22489"/>
                      <a:pt x="97786" y="22909"/>
                      <a:pt x="97099" y="22909"/>
                    </a:cubicBezTo>
                    <a:cubicBezTo>
                      <a:pt x="96984" y="22909"/>
                      <a:pt x="96755" y="22909"/>
                      <a:pt x="96755" y="22825"/>
                    </a:cubicBezTo>
                    <a:cubicBezTo>
                      <a:pt x="97328" y="22489"/>
                      <a:pt x="99160" y="22321"/>
                      <a:pt x="99274" y="21818"/>
                    </a:cubicBezTo>
                    <a:cubicBezTo>
                      <a:pt x="99389" y="21650"/>
                      <a:pt x="99045" y="21566"/>
                      <a:pt x="99045" y="21482"/>
                    </a:cubicBezTo>
                    <a:cubicBezTo>
                      <a:pt x="98931" y="21482"/>
                      <a:pt x="98931" y="21482"/>
                      <a:pt x="98816" y="21482"/>
                    </a:cubicBezTo>
                    <a:cubicBezTo>
                      <a:pt x="98015" y="21482"/>
                      <a:pt x="96641" y="21146"/>
                      <a:pt x="96641" y="20307"/>
                    </a:cubicBezTo>
                    <a:cubicBezTo>
                      <a:pt x="96641" y="20223"/>
                      <a:pt x="96641" y="20223"/>
                      <a:pt x="96641" y="20223"/>
                    </a:cubicBezTo>
                    <a:cubicBezTo>
                      <a:pt x="95954" y="20223"/>
                      <a:pt x="95610" y="19804"/>
                      <a:pt x="95152" y="19552"/>
                    </a:cubicBezTo>
                    <a:cubicBezTo>
                      <a:pt x="95267" y="19468"/>
                      <a:pt x="95610" y="19384"/>
                      <a:pt x="95610" y="19048"/>
                    </a:cubicBezTo>
                    <a:cubicBezTo>
                      <a:pt x="95610" y="18797"/>
                      <a:pt x="95381" y="18545"/>
                      <a:pt x="95381" y="18293"/>
                    </a:cubicBezTo>
                    <a:cubicBezTo>
                      <a:pt x="95152" y="18209"/>
                      <a:pt x="94122" y="17622"/>
                      <a:pt x="94351" y="17118"/>
                    </a:cubicBezTo>
                    <a:cubicBezTo>
                      <a:pt x="94694" y="16447"/>
                      <a:pt x="93320" y="16279"/>
                      <a:pt x="93206" y="15608"/>
                    </a:cubicBezTo>
                    <a:cubicBezTo>
                      <a:pt x="93206" y="15608"/>
                      <a:pt x="92862" y="15356"/>
                      <a:pt x="92748" y="15188"/>
                    </a:cubicBezTo>
                    <a:cubicBezTo>
                      <a:pt x="92519" y="15356"/>
                      <a:pt x="91946" y="15608"/>
                      <a:pt x="91946" y="15944"/>
                    </a:cubicBezTo>
                    <a:cubicBezTo>
                      <a:pt x="91946" y="16363"/>
                      <a:pt x="91030" y="17454"/>
                      <a:pt x="90229" y="17454"/>
                    </a:cubicBezTo>
                    <a:cubicBezTo>
                      <a:pt x="89656" y="17454"/>
                      <a:pt x="89541" y="16783"/>
                      <a:pt x="89083" y="16783"/>
                    </a:cubicBezTo>
                    <a:cubicBezTo>
                      <a:pt x="88625" y="16783"/>
                      <a:pt x="88396" y="15440"/>
                      <a:pt x="88282" y="14853"/>
                    </a:cubicBezTo>
                    <a:cubicBezTo>
                      <a:pt x="88167" y="14097"/>
                      <a:pt x="86450" y="14685"/>
                      <a:pt x="86450" y="13594"/>
                    </a:cubicBezTo>
                    <a:cubicBezTo>
                      <a:pt x="85534" y="13510"/>
                      <a:pt x="85419" y="12587"/>
                      <a:pt x="84503" y="12587"/>
                    </a:cubicBezTo>
                    <a:cubicBezTo>
                      <a:pt x="84045" y="12587"/>
                      <a:pt x="84045" y="12839"/>
                      <a:pt x="83587" y="12839"/>
                    </a:cubicBezTo>
                    <a:cubicBezTo>
                      <a:pt x="82671" y="12839"/>
                      <a:pt x="82099" y="12335"/>
                      <a:pt x="81183" y="12335"/>
                    </a:cubicBezTo>
                    <a:cubicBezTo>
                      <a:pt x="80725" y="12335"/>
                      <a:pt x="80267" y="12587"/>
                      <a:pt x="80267" y="13090"/>
                    </a:cubicBezTo>
                    <a:cubicBezTo>
                      <a:pt x="80267" y="13342"/>
                      <a:pt x="81412" y="13762"/>
                      <a:pt x="80381" y="14349"/>
                    </a:cubicBezTo>
                    <a:cubicBezTo>
                      <a:pt x="79923" y="14517"/>
                      <a:pt x="80954" y="15188"/>
                      <a:pt x="80954" y="15608"/>
                    </a:cubicBezTo>
                    <a:cubicBezTo>
                      <a:pt x="81068" y="16363"/>
                      <a:pt x="80267" y="16615"/>
                      <a:pt x="79809" y="16699"/>
                    </a:cubicBezTo>
                    <a:cubicBezTo>
                      <a:pt x="80496" y="17790"/>
                      <a:pt x="81641" y="18209"/>
                      <a:pt x="81641" y="20055"/>
                    </a:cubicBezTo>
                    <a:cubicBezTo>
                      <a:pt x="81641" y="20559"/>
                      <a:pt x="79694" y="21734"/>
                      <a:pt x="79122" y="21902"/>
                    </a:cubicBezTo>
                    <a:cubicBezTo>
                      <a:pt x="80152" y="22405"/>
                      <a:pt x="79809" y="23916"/>
                      <a:pt x="80152" y="24335"/>
                    </a:cubicBezTo>
                    <a:cubicBezTo>
                      <a:pt x="80038" y="24503"/>
                      <a:pt x="79694" y="24755"/>
                      <a:pt x="79580" y="25006"/>
                    </a:cubicBezTo>
                    <a:cubicBezTo>
                      <a:pt x="79351" y="25006"/>
                      <a:pt x="79122" y="25426"/>
                      <a:pt x="78778" y="25426"/>
                    </a:cubicBezTo>
                    <a:cubicBezTo>
                      <a:pt x="78778" y="25426"/>
                      <a:pt x="78778" y="25426"/>
                      <a:pt x="78664" y="25342"/>
                    </a:cubicBezTo>
                    <a:cubicBezTo>
                      <a:pt x="77862" y="24839"/>
                      <a:pt x="76832" y="23916"/>
                      <a:pt x="76832" y="23160"/>
                    </a:cubicBezTo>
                    <a:cubicBezTo>
                      <a:pt x="76832" y="22237"/>
                      <a:pt x="76946" y="21566"/>
                      <a:pt x="76145" y="21062"/>
                    </a:cubicBezTo>
                    <a:cubicBezTo>
                      <a:pt x="74083" y="21062"/>
                      <a:pt x="74083" y="21062"/>
                      <a:pt x="74083" y="21062"/>
                    </a:cubicBezTo>
                    <a:cubicBezTo>
                      <a:pt x="72824" y="20307"/>
                      <a:pt x="71564" y="19888"/>
                      <a:pt x="70190" y="19384"/>
                    </a:cubicBezTo>
                    <a:cubicBezTo>
                      <a:pt x="69847" y="19300"/>
                      <a:pt x="69160" y="18797"/>
                      <a:pt x="68702" y="18797"/>
                    </a:cubicBezTo>
                    <a:cubicBezTo>
                      <a:pt x="68244" y="18797"/>
                      <a:pt x="68015" y="19216"/>
                      <a:pt x="67557" y="19216"/>
                    </a:cubicBezTo>
                    <a:cubicBezTo>
                      <a:pt x="67557" y="18545"/>
                      <a:pt x="66984" y="17034"/>
                      <a:pt x="66297" y="17034"/>
                    </a:cubicBezTo>
                    <a:cubicBezTo>
                      <a:pt x="66068" y="17034"/>
                      <a:pt x="65839" y="17202"/>
                      <a:pt x="65496" y="17286"/>
                    </a:cubicBezTo>
                    <a:cubicBezTo>
                      <a:pt x="65725" y="16951"/>
                      <a:pt x="65496" y="16867"/>
                      <a:pt x="65496" y="16027"/>
                    </a:cubicBezTo>
                    <a:cubicBezTo>
                      <a:pt x="65496" y="14937"/>
                      <a:pt x="65954" y="14265"/>
                      <a:pt x="66641" y="13594"/>
                    </a:cubicBezTo>
                    <a:cubicBezTo>
                      <a:pt x="66870" y="13426"/>
                      <a:pt x="67442" y="12335"/>
                      <a:pt x="67671" y="12251"/>
                    </a:cubicBezTo>
                    <a:cubicBezTo>
                      <a:pt x="68244" y="12083"/>
                      <a:pt x="69160" y="12335"/>
                      <a:pt x="69160" y="11664"/>
                    </a:cubicBezTo>
                    <a:cubicBezTo>
                      <a:pt x="69160" y="11244"/>
                      <a:pt x="68015" y="11244"/>
                      <a:pt x="67557" y="10993"/>
                    </a:cubicBezTo>
                    <a:cubicBezTo>
                      <a:pt x="67557" y="10993"/>
                      <a:pt x="67557" y="10993"/>
                      <a:pt x="67557" y="10993"/>
                    </a:cubicBezTo>
                    <a:cubicBezTo>
                      <a:pt x="67557" y="10993"/>
                      <a:pt x="67557" y="10993"/>
                      <a:pt x="67557" y="10909"/>
                    </a:cubicBezTo>
                    <a:cubicBezTo>
                      <a:pt x="67557" y="10909"/>
                      <a:pt x="67557" y="10825"/>
                      <a:pt x="67786" y="10825"/>
                    </a:cubicBezTo>
                    <a:cubicBezTo>
                      <a:pt x="68015" y="10825"/>
                      <a:pt x="68473" y="10909"/>
                      <a:pt x="69389" y="11244"/>
                    </a:cubicBezTo>
                    <a:cubicBezTo>
                      <a:pt x="69503" y="11244"/>
                      <a:pt x="69503" y="11244"/>
                      <a:pt x="69618" y="11244"/>
                    </a:cubicBezTo>
                    <a:cubicBezTo>
                      <a:pt x="70076" y="11244"/>
                      <a:pt x="69732" y="10657"/>
                      <a:pt x="70076" y="10657"/>
                    </a:cubicBezTo>
                    <a:cubicBezTo>
                      <a:pt x="70763" y="10657"/>
                      <a:pt x="70763" y="10657"/>
                      <a:pt x="70763" y="10657"/>
                    </a:cubicBezTo>
                    <a:cubicBezTo>
                      <a:pt x="71564" y="10657"/>
                      <a:pt x="71908" y="9902"/>
                      <a:pt x="72480" y="9566"/>
                    </a:cubicBezTo>
                    <a:cubicBezTo>
                      <a:pt x="72480" y="9146"/>
                      <a:pt x="72480" y="9146"/>
                      <a:pt x="72480" y="9146"/>
                    </a:cubicBezTo>
                    <a:cubicBezTo>
                      <a:pt x="71335" y="8979"/>
                      <a:pt x="70305" y="9062"/>
                      <a:pt x="69847" y="8223"/>
                    </a:cubicBezTo>
                    <a:cubicBezTo>
                      <a:pt x="70419" y="8223"/>
                      <a:pt x="70419" y="8223"/>
                      <a:pt x="70419" y="8223"/>
                    </a:cubicBezTo>
                    <a:cubicBezTo>
                      <a:pt x="70763" y="8475"/>
                      <a:pt x="71221" y="8895"/>
                      <a:pt x="71793" y="8895"/>
                    </a:cubicBezTo>
                    <a:cubicBezTo>
                      <a:pt x="72366" y="8895"/>
                      <a:pt x="73282" y="8307"/>
                      <a:pt x="73282" y="7972"/>
                    </a:cubicBezTo>
                    <a:cubicBezTo>
                      <a:pt x="73282" y="7888"/>
                      <a:pt x="72709" y="7384"/>
                      <a:pt x="73053" y="7384"/>
                    </a:cubicBezTo>
                    <a:cubicBezTo>
                      <a:pt x="73740" y="7384"/>
                      <a:pt x="73969" y="7888"/>
                      <a:pt x="74427" y="7888"/>
                    </a:cubicBezTo>
                    <a:cubicBezTo>
                      <a:pt x="74656" y="7888"/>
                      <a:pt x="74885" y="7720"/>
                      <a:pt x="75458" y="7720"/>
                    </a:cubicBezTo>
                    <a:cubicBezTo>
                      <a:pt x="75343" y="7552"/>
                      <a:pt x="75343" y="7300"/>
                      <a:pt x="75572" y="7300"/>
                    </a:cubicBezTo>
                    <a:cubicBezTo>
                      <a:pt x="75572" y="7300"/>
                      <a:pt x="75687" y="7384"/>
                      <a:pt x="75801" y="7552"/>
                    </a:cubicBezTo>
                    <a:cubicBezTo>
                      <a:pt x="75801" y="7552"/>
                      <a:pt x="75916" y="7636"/>
                      <a:pt x="75916" y="7636"/>
                    </a:cubicBezTo>
                    <a:cubicBezTo>
                      <a:pt x="76374" y="7636"/>
                      <a:pt x="77633" y="6545"/>
                      <a:pt x="77633" y="6293"/>
                    </a:cubicBezTo>
                    <a:cubicBezTo>
                      <a:pt x="77633" y="6041"/>
                      <a:pt x="76946" y="5706"/>
                      <a:pt x="76946" y="5538"/>
                    </a:cubicBezTo>
                    <a:cubicBezTo>
                      <a:pt x="76946" y="5370"/>
                      <a:pt x="76488" y="4951"/>
                      <a:pt x="77519" y="4531"/>
                    </a:cubicBezTo>
                    <a:cubicBezTo>
                      <a:pt x="77633" y="4279"/>
                      <a:pt x="77519" y="4279"/>
                      <a:pt x="77519" y="3776"/>
                    </a:cubicBezTo>
                    <a:cubicBezTo>
                      <a:pt x="76488" y="3776"/>
                      <a:pt x="76717" y="3104"/>
                      <a:pt x="75458" y="3104"/>
                    </a:cubicBezTo>
                    <a:cubicBezTo>
                      <a:pt x="75229" y="3104"/>
                      <a:pt x="75000" y="2937"/>
                      <a:pt x="74656" y="2937"/>
                    </a:cubicBezTo>
                    <a:cubicBezTo>
                      <a:pt x="74312" y="2937"/>
                      <a:pt x="73854" y="3104"/>
                      <a:pt x="73854" y="3440"/>
                    </a:cubicBezTo>
                    <a:cubicBezTo>
                      <a:pt x="73854" y="3860"/>
                      <a:pt x="74312" y="3944"/>
                      <a:pt x="74312" y="4195"/>
                    </a:cubicBezTo>
                    <a:cubicBezTo>
                      <a:pt x="74312" y="4531"/>
                      <a:pt x="73625" y="4531"/>
                      <a:pt x="73511" y="4783"/>
                    </a:cubicBezTo>
                    <a:cubicBezTo>
                      <a:pt x="73167" y="5286"/>
                      <a:pt x="73282" y="5622"/>
                      <a:pt x="72824" y="6125"/>
                    </a:cubicBezTo>
                    <a:cubicBezTo>
                      <a:pt x="72709" y="6293"/>
                      <a:pt x="72480" y="6377"/>
                      <a:pt x="72366" y="6377"/>
                    </a:cubicBezTo>
                    <a:cubicBezTo>
                      <a:pt x="71793" y="6377"/>
                      <a:pt x="71221" y="5538"/>
                      <a:pt x="71221" y="5370"/>
                    </a:cubicBezTo>
                    <a:cubicBezTo>
                      <a:pt x="71221" y="4951"/>
                      <a:pt x="71679" y="5034"/>
                      <a:pt x="71679" y="4615"/>
                    </a:cubicBezTo>
                    <a:cubicBezTo>
                      <a:pt x="71679" y="4447"/>
                      <a:pt x="70763" y="3692"/>
                      <a:pt x="70534" y="3692"/>
                    </a:cubicBezTo>
                    <a:cubicBezTo>
                      <a:pt x="69618" y="3692"/>
                      <a:pt x="70305" y="4867"/>
                      <a:pt x="69274" y="4867"/>
                    </a:cubicBezTo>
                    <a:cubicBezTo>
                      <a:pt x="69274" y="4363"/>
                      <a:pt x="69274" y="4027"/>
                      <a:pt x="68587" y="3776"/>
                    </a:cubicBezTo>
                    <a:cubicBezTo>
                      <a:pt x="68702" y="3608"/>
                      <a:pt x="68702" y="3524"/>
                      <a:pt x="68816" y="3440"/>
                    </a:cubicBezTo>
                    <a:cubicBezTo>
                      <a:pt x="68358" y="3188"/>
                      <a:pt x="67671" y="3440"/>
                      <a:pt x="67328" y="3020"/>
                    </a:cubicBezTo>
                    <a:cubicBezTo>
                      <a:pt x="67557" y="2937"/>
                      <a:pt x="68129" y="2685"/>
                      <a:pt x="68129" y="2349"/>
                    </a:cubicBezTo>
                    <a:cubicBezTo>
                      <a:pt x="68129" y="1846"/>
                      <a:pt x="67099" y="1846"/>
                      <a:pt x="67099" y="1426"/>
                    </a:cubicBezTo>
                    <a:cubicBezTo>
                      <a:pt x="67099" y="587"/>
                      <a:pt x="66412" y="0"/>
                      <a:pt x="65152" y="0"/>
                    </a:cubicBezTo>
                    <a:cubicBezTo>
                      <a:pt x="65152" y="0"/>
                      <a:pt x="65152" y="0"/>
                      <a:pt x="6515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14" name="Google Shape;814;p22"/>
              <p:cNvSpPr/>
              <p:nvPr/>
            </p:nvSpPr>
            <p:spPr>
              <a:xfrm>
                <a:off x="-9771063" y="3951287"/>
                <a:ext cx="17400" cy="25500"/>
              </a:xfrm>
              <a:custGeom>
                <a:rect b="b" l="l" r="r" t="t"/>
                <a:pathLst>
                  <a:path extrusionOk="0" h="120000" w="120000">
                    <a:moveTo>
                      <a:pt x="48000" y="0"/>
                    </a:moveTo>
                    <a:cubicBezTo>
                      <a:pt x="0" y="0"/>
                      <a:pt x="0" y="0"/>
                      <a:pt x="0" y="0"/>
                    </a:cubicBezTo>
                    <a:cubicBezTo>
                      <a:pt x="0" y="51428"/>
                      <a:pt x="0" y="119999"/>
                      <a:pt x="72000" y="119999"/>
                    </a:cubicBezTo>
                    <a:cubicBezTo>
                      <a:pt x="96000" y="119999"/>
                      <a:pt x="120000" y="102857"/>
                      <a:pt x="120000" y="85714"/>
                    </a:cubicBezTo>
                    <a:cubicBezTo>
                      <a:pt x="120000" y="51428"/>
                      <a:pt x="96000" y="17142"/>
                      <a:pt x="4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15" name="Google Shape;815;p22"/>
              <p:cNvSpPr/>
              <p:nvPr/>
            </p:nvSpPr>
            <p:spPr>
              <a:xfrm>
                <a:off x="-9786938" y="3883025"/>
                <a:ext cx="27000" cy="7800"/>
              </a:xfrm>
              <a:custGeom>
                <a:rect b="b" l="l" r="r" t="t"/>
                <a:pathLst>
                  <a:path extrusionOk="0" h="120000" w="120000">
                    <a:moveTo>
                      <a:pt x="68571" y="0"/>
                    </a:moveTo>
                    <a:cubicBezTo>
                      <a:pt x="51428" y="0"/>
                      <a:pt x="17142" y="60000"/>
                      <a:pt x="0" y="120000"/>
                    </a:cubicBezTo>
                    <a:cubicBezTo>
                      <a:pt x="17142" y="120000"/>
                      <a:pt x="51428" y="120000"/>
                      <a:pt x="85714" y="120000"/>
                    </a:cubicBezTo>
                    <a:cubicBezTo>
                      <a:pt x="102857" y="120000"/>
                      <a:pt x="119999" y="120000"/>
                      <a:pt x="119999" y="120000"/>
                    </a:cubicBezTo>
                    <a:cubicBezTo>
                      <a:pt x="119999" y="60000"/>
                      <a:pt x="102857" y="0"/>
                      <a:pt x="6857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16" name="Google Shape;816;p22"/>
              <p:cNvSpPr/>
              <p:nvPr/>
            </p:nvSpPr>
            <p:spPr>
              <a:xfrm>
                <a:off x="-9742488" y="3898900"/>
                <a:ext cx="7800" cy="7800"/>
              </a:xfrm>
              <a:custGeom>
                <a:rect b="b" l="l" r="r" t="t"/>
                <a:pathLst>
                  <a:path extrusionOk="0" h="120000" w="120000">
                    <a:moveTo>
                      <a:pt x="60000" y="0"/>
                    </a:moveTo>
                    <a:cubicBezTo>
                      <a:pt x="0" y="0"/>
                      <a:pt x="60000" y="120000"/>
                      <a:pt x="120000" y="120000"/>
                    </a:cubicBezTo>
                    <a:cubicBezTo>
                      <a:pt x="120000" y="120000"/>
                      <a:pt x="120000" y="120000"/>
                      <a:pt x="120000" y="120000"/>
                    </a:cubicBezTo>
                    <a:cubicBezTo>
                      <a:pt x="60000" y="0"/>
                      <a:pt x="6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17" name="Google Shape;817;p22"/>
              <p:cNvSpPr/>
              <p:nvPr/>
            </p:nvSpPr>
            <p:spPr>
              <a:xfrm>
                <a:off x="-9632950" y="4083050"/>
                <a:ext cx="18900" cy="18900"/>
              </a:xfrm>
              <a:custGeom>
                <a:rect b="b" l="l" r="r" t="t"/>
                <a:pathLst>
                  <a:path extrusionOk="0" h="120000" w="120000">
                    <a:moveTo>
                      <a:pt x="120000" y="0"/>
                    </a:moveTo>
                    <a:cubicBezTo>
                      <a:pt x="96000" y="48000"/>
                      <a:pt x="72000" y="72000"/>
                      <a:pt x="24000" y="72000"/>
                    </a:cubicBezTo>
                    <a:cubicBezTo>
                      <a:pt x="0" y="72000"/>
                      <a:pt x="0" y="72000"/>
                      <a:pt x="0" y="72000"/>
                    </a:cubicBezTo>
                    <a:cubicBezTo>
                      <a:pt x="0" y="120000"/>
                      <a:pt x="0" y="120000"/>
                      <a:pt x="0" y="120000"/>
                    </a:cubicBezTo>
                    <a:cubicBezTo>
                      <a:pt x="24000" y="120000"/>
                      <a:pt x="24000" y="120000"/>
                      <a:pt x="24000" y="120000"/>
                    </a:cubicBezTo>
                    <a:cubicBezTo>
                      <a:pt x="48000" y="120000"/>
                      <a:pt x="96000" y="120000"/>
                      <a:pt x="120000" y="7200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18" name="Google Shape;818;p22"/>
              <p:cNvSpPr/>
              <p:nvPr/>
            </p:nvSpPr>
            <p:spPr>
              <a:xfrm>
                <a:off x="-11412538" y="2609850"/>
                <a:ext cx="52500" cy="79500"/>
              </a:xfrm>
              <a:custGeom>
                <a:rect b="b" l="l" r="r" t="t"/>
                <a:pathLst>
                  <a:path extrusionOk="0" h="120000" w="120000">
                    <a:moveTo>
                      <a:pt x="25714" y="0"/>
                    </a:moveTo>
                    <a:cubicBezTo>
                      <a:pt x="8571" y="0"/>
                      <a:pt x="0" y="11428"/>
                      <a:pt x="0" y="40000"/>
                    </a:cubicBezTo>
                    <a:cubicBezTo>
                      <a:pt x="8571" y="34285"/>
                      <a:pt x="17142" y="34285"/>
                      <a:pt x="17142" y="34285"/>
                    </a:cubicBezTo>
                    <a:cubicBezTo>
                      <a:pt x="25714" y="34285"/>
                      <a:pt x="25714" y="40000"/>
                      <a:pt x="51428" y="40000"/>
                    </a:cubicBezTo>
                    <a:cubicBezTo>
                      <a:pt x="42857" y="51428"/>
                      <a:pt x="51428" y="62857"/>
                      <a:pt x="51428" y="80000"/>
                    </a:cubicBezTo>
                    <a:cubicBezTo>
                      <a:pt x="51428" y="80000"/>
                      <a:pt x="77142" y="120000"/>
                      <a:pt x="94285" y="120000"/>
                    </a:cubicBezTo>
                    <a:cubicBezTo>
                      <a:pt x="111428" y="120000"/>
                      <a:pt x="119999" y="114285"/>
                      <a:pt x="119999" y="102857"/>
                    </a:cubicBezTo>
                    <a:cubicBezTo>
                      <a:pt x="119999" y="57142"/>
                      <a:pt x="51428" y="51428"/>
                      <a:pt x="59999" y="5714"/>
                    </a:cubicBezTo>
                    <a:cubicBezTo>
                      <a:pt x="42857" y="0"/>
                      <a:pt x="34285" y="0"/>
                      <a:pt x="2571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19" name="Google Shape;819;p22"/>
              <p:cNvSpPr/>
              <p:nvPr/>
            </p:nvSpPr>
            <p:spPr>
              <a:xfrm>
                <a:off x="-11491913" y="2513013"/>
                <a:ext cx="57300" cy="101700"/>
              </a:xfrm>
              <a:custGeom>
                <a:rect b="b" l="l" r="r" t="t"/>
                <a:pathLst>
                  <a:path extrusionOk="0" h="120000" w="120000">
                    <a:moveTo>
                      <a:pt x="80000" y="0"/>
                    </a:moveTo>
                    <a:cubicBezTo>
                      <a:pt x="64000" y="4444"/>
                      <a:pt x="64000" y="4444"/>
                      <a:pt x="64000" y="4444"/>
                    </a:cubicBezTo>
                    <a:cubicBezTo>
                      <a:pt x="56000" y="4444"/>
                      <a:pt x="56000" y="0"/>
                      <a:pt x="24000" y="0"/>
                    </a:cubicBezTo>
                    <a:cubicBezTo>
                      <a:pt x="16000" y="0"/>
                      <a:pt x="0" y="4444"/>
                      <a:pt x="0" y="13333"/>
                    </a:cubicBezTo>
                    <a:cubicBezTo>
                      <a:pt x="0" y="35555"/>
                      <a:pt x="24000" y="57777"/>
                      <a:pt x="64000" y="57777"/>
                    </a:cubicBezTo>
                    <a:cubicBezTo>
                      <a:pt x="64000" y="84444"/>
                      <a:pt x="72000" y="102222"/>
                      <a:pt x="96000" y="120000"/>
                    </a:cubicBezTo>
                    <a:cubicBezTo>
                      <a:pt x="120000" y="102222"/>
                      <a:pt x="96000" y="84444"/>
                      <a:pt x="104000" y="62222"/>
                    </a:cubicBezTo>
                    <a:cubicBezTo>
                      <a:pt x="96000" y="62222"/>
                      <a:pt x="88000" y="62222"/>
                      <a:pt x="88000" y="62222"/>
                    </a:cubicBezTo>
                    <a:cubicBezTo>
                      <a:pt x="80000" y="62222"/>
                      <a:pt x="80000" y="62222"/>
                      <a:pt x="80000" y="62222"/>
                    </a:cubicBezTo>
                    <a:cubicBezTo>
                      <a:pt x="64000" y="40000"/>
                      <a:pt x="80000" y="40000"/>
                      <a:pt x="8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20" name="Google Shape;820;p22"/>
              <p:cNvSpPr/>
              <p:nvPr/>
            </p:nvSpPr>
            <p:spPr>
              <a:xfrm>
                <a:off x="-10988675" y="1577975"/>
                <a:ext cx="544500" cy="344400"/>
              </a:xfrm>
              <a:custGeom>
                <a:rect b="b" l="l" r="r" t="t"/>
                <a:pathLst>
                  <a:path extrusionOk="0" h="120000" w="120000">
                    <a:moveTo>
                      <a:pt x="87724" y="0"/>
                    </a:moveTo>
                    <a:cubicBezTo>
                      <a:pt x="83586" y="0"/>
                      <a:pt x="81103" y="3913"/>
                      <a:pt x="81103" y="7826"/>
                    </a:cubicBezTo>
                    <a:cubicBezTo>
                      <a:pt x="81103" y="9130"/>
                      <a:pt x="81103" y="10434"/>
                      <a:pt x="81103" y="11739"/>
                    </a:cubicBezTo>
                    <a:cubicBezTo>
                      <a:pt x="79448" y="13043"/>
                      <a:pt x="79448" y="14347"/>
                      <a:pt x="78620" y="14347"/>
                    </a:cubicBezTo>
                    <a:cubicBezTo>
                      <a:pt x="77793" y="14347"/>
                      <a:pt x="76965" y="11739"/>
                      <a:pt x="74482" y="11739"/>
                    </a:cubicBezTo>
                    <a:cubicBezTo>
                      <a:pt x="72827" y="11739"/>
                      <a:pt x="70344" y="14347"/>
                      <a:pt x="70344" y="18260"/>
                    </a:cubicBezTo>
                    <a:cubicBezTo>
                      <a:pt x="70344" y="22173"/>
                      <a:pt x="73655" y="41739"/>
                      <a:pt x="76137" y="48260"/>
                    </a:cubicBezTo>
                    <a:cubicBezTo>
                      <a:pt x="74482" y="49565"/>
                      <a:pt x="74482" y="50869"/>
                      <a:pt x="72827" y="50869"/>
                    </a:cubicBezTo>
                    <a:cubicBezTo>
                      <a:pt x="68689" y="50869"/>
                      <a:pt x="70344" y="40434"/>
                      <a:pt x="68689" y="35217"/>
                    </a:cubicBezTo>
                    <a:cubicBezTo>
                      <a:pt x="67862" y="30000"/>
                      <a:pt x="64551" y="24782"/>
                      <a:pt x="61241" y="23478"/>
                    </a:cubicBezTo>
                    <a:cubicBezTo>
                      <a:pt x="56275" y="23478"/>
                      <a:pt x="56275" y="23478"/>
                      <a:pt x="56275" y="23478"/>
                    </a:cubicBezTo>
                    <a:cubicBezTo>
                      <a:pt x="57103" y="26086"/>
                      <a:pt x="57103" y="27391"/>
                      <a:pt x="57103" y="31304"/>
                    </a:cubicBezTo>
                    <a:cubicBezTo>
                      <a:pt x="54620" y="32608"/>
                      <a:pt x="52965" y="32608"/>
                      <a:pt x="50482" y="33913"/>
                    </a:cubicBezTo>
                    <a:cubicBezTo>
                      <a:pt x="48827" y="26086"/>
                      <a:pt x="46344" y="20869"/>
                      <a:pt x="40551" y="20869"/>
                    </a:cubicBezTo>
                    <a:cubicBezTo>
                      <a:pt x="36413" y="20869"/>
                      <a:pt x="34758" y="26086"/>
                      <a:pt x="33103" y="28695"/>
                    </a:cubicBezTo>
                    <a:cubicBezTo>
                      <a:pt x="32275" y="26086"/>
                      <a:pt x="32275" y="13043"/>
                      <a:pt x="28965" y="13043"/>
                    </a:cubicBezTo>
                    <a:cubicBezTo>
                      <a:pt x="20689" y="13043"/>
                      <a:pt x="0" y="28695"/>
                      <a:pt x="0" y="50869"/>
                    </a:cubicBezTo>
                    <a:cubicBezTo>
                      <a:pt x="0" y="52173"/>
                      <a:pt x="4965" y="58695"/>
                      <a:pt x="7448" y="58695"/>
                    </a:cubicBezTo>
                    <a:cubicBezTo>
                      <a:pt x="9103" y="58695"/>
                      <a:pt x="9931" y="58695"/>
                      <a:pt x="11586" y="58695"/>
                    </a:cubicBezTo>
                    <a:cubicBezTo>
                      <a:pt x="12413" y="58695"/>
                      <a:pt x="13241" y="58695"/>
                      <a:pt x="14896" y="60000"/>
                    </a:cubicBezTo>
                    <a:cubicBezTo>
                      <a:pt x="12413" y="62608"/>
                      <a:pt x="5793" y="58695"/>
                      <a:pt x="5793" y="69130"/>
                    </a:cubicBezTo>
                    <a:cubicBezTo>
                      <a:pt x="5793" y="75652"/>
                      <a:pt x="9931" y="76956"/>
                      <a:pt x="14896" y="76956"/>
                    </a:cubicBezTo>
                    <a:cubicBezTo>
                      <a:pt x="18206" y="76956"/>
                      <a:pt x="21517" y="75652"/>
                      <a:pt x="23172" y="75652"/>
                    </a:cubicBezTo>
                    <a:cubicBezTo>
                      <a:pt x="35586" y="75652"/>
                      <a:pt x="35586" y="75652"/>
                      <a:pt x="35586" y="75652"/>
                    </a:cubicBezTo>
                    <a:cubicBezTo>
                      <a:pt x="38068" y="75652"/>
                      <a:pt x="39724" y="78260"/>
                      <a:pt x="41379" y="80869"/>
                    </a:cubicBezTo>
                    <a:cubicBezTo>
                      <a:pt x="38896" y="80869"/>
                      <a:pt x="37241" y="80869"/>
                      <a:pt x="33931" y="80869"/>
                    </a:cubicBezTo>
                    <a:cubicBezTo>
                      <a:pt x="24000" y="80869"/>
                      <a:pt x="17379" y="83478"/>
                      <a:pt x="11586" y="91304"/>
                    </a:cubicBezTo>
                    <a:cubicBezTo>
                      <a:pt x="13241" y="96521"/>
                      <a:pt x="17379" y="106956"/>
                      <a:pt x="22344" y="106956"/>
                    </a:cubicBezTo>
                    <a:cubicBezTo>
                      <a:pt x="24000" y="106956"/>
                      <a:pt x="25655" y="105652"/>
                      <a:pt x="28137" y="105652"/>
                    </a:cubicBezTo>
                    <a:cubicBezTo>
                      <a:pt x="30620" y="105652"/>
                      <a:pt x="33931" y="106956"/>
                      <a:pt x="34758" y="108260"/>
                    </a:cubicBezTo>
                    <a:cubicBezTo>
                      <a:pt x="38068" y="112173"/>
                      <a:pt x="35586" y="120000"/>
                      <a:pt x="38896" y="120000"/>
                    </a:cubicBezTo>
                    <a:cubicBezTo>
                      <a:pt x="59586" y="120000"/>
                      <a:pt x="59586" y="120000"/>
                      <a:pt x="59586" y="120000"/>
                    </a:cubicBezTo>
                    <a:cubicBezTo>
                      <a:pt x="64551" y="113478"/>
                      <a:pt x="70344" y="116086"/>
                      <a:pt x="76137" y="110869"/>
                    </a:cubicBezTo>
                    <a:cubicBezTo>
                      <a:pt x="79448" y="108260"/>
                      <a:pt x="77793" y="103043"/>
                      <a:pt x="81931" y="103043"/>
                    </a:cubicBezTo>
                    <a:cubicBezTo>
                      <a:pt x="88551" y="103043"/>
                      <a:pt x="91862" y="116086"/>
                      <a:pt x="100965" y="116086"/>
                    </a:cubicBezTo>
                    <a:cubicBezTo>
                      <a:pt x="101793" y="116086"/>
                      <a:pt x="101793" y="116086"/>
                      <a:pt x="102620" y="116086"/>
                    </a:cubicBezTo>
                    <a:cubicBezTo>
                      <a:pt x="107586" y="116086"/>
                      <a:pt x="111724" y="116086"/>
                      <a:pt x="114206" y="108260"/>
                    </a:cubicBezTo>
                    <a:cubicBezTo>
                      <a:pt x="113379" y="106956"/>
                      <a:pt x="111724" y="105652"/>
                      <a:pt x="111724" y="101739"/>
                    </a:cubicBezTo>
                    <a:cubicBezTo>
                      <a:pt x="110896" y="101739"/>
                      <a:pt x="108413" y="101739"/>
                      <a:pt x="108413" y="99130"/>
                    </a:cubicBezTo>
                    <a:cubicBezTo>
                      <a:pt x="108413" y="95217"/>
                      <a:pt x="109241" y="93913"/>
                      <a:pt x="110896" y="93913"/>
                    </a:cubicBezTo>
                    <a:cubicBezTo>
                      <a:pt x="112551" y="93913"/>
                      <a:pt x="114206" y="95217"/>
                      <a:pt x="115034" y="95217"/>
                    </a:cubicBezTo>
                    <a:cubicBezTo>
                      <a:pt x="116689" y="95217"/>
                      <a:pt x="117517" y="93913"/>
                      <a:pt x="120000" y="91304"/>
                    </a:cubicBezTo>
                    <a:cubicBezTo>
                      <a:pt x="115862" y="84782"/>
                      <a:pt x="96827" y="74347"/>
                      <a:pt x="96827" y="61304"/>
                    </a:cubicBezTo>
                    <a:cubicBezTo>
                      <a:pt x="96827" y="49565"/>
                      <a:pt x="91034" y="40434"/>
                      <a:pt x="91034" y="24782"/>
                    </a:cubicBezTo>
                    <a:cubicBezTo>
                      <a:pt x="91034" y="20869"/>
                      <a:pt x="96000" y="16956"/>
                      <a:pt x="96000" y="10434"/>
                    </a:cubicBezTo>
                    <a:cubicBezTo>
                      <a:pt x="96000" y="3913"/>
                      <a:pt x="91862" y="0"/>
                      <a:pt x="8772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21" name="Google Shape;821;p22"/>
              <p:cNvSpPr/>
              <p:nvPr/>
            </p:nvSpPr>
            <p:spPr>
              <a:xfrm>
                <a:off x="-11187113" y="1528762"/>
                <a:ext cx="304800" cy="236400"/>
              </a:xfrm>
              <a:custGeom>
                <a:rect b="b" l="l" r="r" t="t"/>
                <a:pathLst>
                  <a:path extrusionOk="0" h="120000" w="120000">
                    <a:moveTo>
                      <a:pt x="51851" y="0"/>
                    </a:moveTo>
                    <a:cubicBezTo>
                      <a:pt x="45925" y="0"/>
                      <a:pt x="42962" y="5714"/>
                      <a:pt x="38518" y="5714"/>
                    </a:cubicBezTo>
                    <a:cubicBezTo>
                      <a:pt x="32592" y="5714"/>
                      <a:pt x="28148" y="1904"/>
                      <a:pt x="22222" y="1904"/>
                    </a:cubicBezTo>
                    <a:cubicBezTo>
                      <a:pt x="20740" y="1904"/>
                      <a:pt x="17777" y="1904"/>
                      <a:pt x="14814" y="5714"/>
                    </a:cubicBezTo>
                    <a:cubicBezTo>
                      <a:pt x="14814" y="11428"/>
                      <a:pt x="20740" y="20952"/>
                      <a:pt x="20740" y="26666"/>
                    </a:cubicBezTo>
                    <a:cubicBezTo>
                      <a:pt x="20740" y="49523"/>
                      <a:pt x="0" y="66666"/>
                      <a:pt x="0" y="89523"/>
                    </a:cubicBezTo>
                    <a:cubicBezTo>
                      <a:pt x="0" y="97142"/>
                      <a:pt x="16296" y="95238"/>
                      <a:pt x="19259" y="100952"/>
                    </a:cubicBezTo>
                    <a:cubicBezTo>
                      <a:pt x="20740" y="104761"/>
                      <a:pt x="23703" y="114285"/>
                      <a:pt x="25185" y="114285"/>
                    </a:cubicBezTo>
                    <a:cubicBezTo>
                      <a:pt x="28148" y="114285"/>
                      <a:pt x="29629" y="120000"/>
                      <a:pt x="31111" y="120000"/>
                    </a:cubicBezTo>
                    <a:cubicBezTo>
                      <a:pt x="35555" y="120000"/>
                      <a:pt x="63703" y="104761"/>
                      <a:pt x="63703" y="99047"/>
                    </a:cubicBezTo>
                    <a:cubicBezTo>
                      <a:pt x="63703" y="85714"/>
                      <a:pt x="81481" y="59047"/>
                      <a:pt x="93333" y="51428"/>
                    </a:cubicBezTo>
                    <a:cubicBezTo>
                      <a:pt x="97777" y="49523"/>
                      <a:pt x="120000" y="45714"/>
                      <a:pt x="120000" y="38095"/>
                    </a:cubicBezTo>
                    <a:cubicBezTo>
                      <a:pt x="120000" y="22857"/>
                      <a:pt x="99259" y="11428"/>
                      <a:pt x="91851" y="11428"/>
                    </a:cubicBezTo>
                    <a:cubicBezTo>
                      <a:pt x="87407" y="11428"/>
                      <a:pt x="82962" y="15238"/>
                      <a:pt x="80000" y="15238"/>
                    </a:cubicBezTo>
                    <a:cubicBezTo>
                      <a:pt x="80000" y="15238"/>
                      <a:pt x="78518" y="15238"/>
                      <a:pt x="77037" y="13333"/>
                    </a:cubicBezTo>
                    <a:cubicBezTo>
                      <a:pt x="68148" y="11428"/>
                      <a:pt x="63703" y="3809"/>
                      <a:pt x="54814" y="0"/>
                    </a:cubicBezTo>
                    <a:cubicBezTo>
                      <a:pt x="53333" y="0"/>
                      <a:pt x="53333" y="0"/>
                      <a:pt x="5185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22" name="Google Shape;822;p22"/>
              <p:cNvSpPr/>
              <p:nvPr/>
            </p:nvSpPr>
            <p:spPr>
              <a:xfrm>
                <a:off x="-10947400" y="1355725"/>
                <a:ext cx="365100" cy="184200"/>
              </a:xfrm>
              <a:custGeom>
                <a:rect b="b" l="l" r="r" t="t"/>
                <a:pathLst>
                  <a:path extrusionOk="0" h="120000" w="120000">
                    <a:moveTo>
                      <a:pt x="29690" y="46530"/>
                    </a:moveTo>
                    <a:cubicBezTo>
                      <a:pt x="28453" y="46530"/>
                      <a:pt x="27216" y="46530"/>
                      <a:pt x="24742" y="46530"/>
                    </a:cubicBezTo>
                    <a:cubicBezTo>
                      <a:pt x="25979" y="46530"/>
                      <a:pt x="28453" y="46530"/>
                      <a:pt x="29690" y="46530"/>
                    </a:cubicBezTo>
                    <a:moveTo>
                      <a:pt x="84123" y="0"/>
                    </a:moveTo>
                    <a:cubicBezTo>
                      <a:pt x="80412" y="4897"/>
                      <a:pt x="71752" y="12244"/>
                      <a:pt x="71752" y="24489"/>
                    </a:cubicBezTo>
                    <a:cubicBezTo>
                      <a:pt x="71752" y="31836"/>
                      <a:pt x="77938" y="36734"/>
                      <a:pt x="79175" y="36734"/>
                    </a:cubicBezTo>
                    <a:cubicBezTo>
                      <a:pt x="79175" y="48979"/>
                      <a:pt x="79175" y="48979"/>
                      <a:pt x="79175" y="48979"/>
                    </a:cubicBezTo>
                    <a:cubicBezTo>
                      <a:pt x="79175" y="48979"/>
                      <a:pt x="76701" y="48979"/>
                      <a:pt x="76701" y="51428"/>
                    </a:cubicBezTo>
                    <a:cubicBezTo>
                      <a:pt x="77938" y="53877"/>
                      <a:pt x="79175" y="53877"/>
                      <a:pt x="82886" y="53877"/>
                    </a:cubicBezTo>
                    <a:cubicBezTo>
                      <a:pt x="81649" y="61224"/>
                      <a:pt x="80412" y="63673"/>
                      <a:pt x="75463" y="63673"/>
                    </a:cubicBezTo>
                    <a:cubicBezTo>
                      <a:pt x="60618" y="63673"/>
                      <a:pt x="53195" y="34285"/>
                      <a:pt x="43298" y="34285"/>
                    </a:cubicBezTo>
                    <a:cubicBezTo>
                      <a:pt x="35876" y="34285"/>
                      <a:pt x="35876" y="34285"/>
                      <a:pt x="35876" y="34285"/>
                    </a:cubicBezTo>
                    <a:cubicBezTo>
                      <a:pt x="34639" y="24489"/>
                      <a:pt x="30927" y="22040"/>
                      <a:pt x="29690" y="22040"/>
                    </a:cubicBezTo>
                    <a:cubicBezTo>
                      <a:pt x="27216" y="22040"/>
                      <a:pt x="25979" y="19591"/>
                      <a:pt x="23505" y="19591"/>
                    </a:cubicBezTo>
                    <a:cubicBezTo>
                      <a:pt x="22268" y="19591"/>
                      <a:pt x="19793" y="19591"/>
                      <a:pt x="18556" y="22040"/>
                    </a:cubicBezTo>
                    <a:cubicBezTo>
                      <a:pt x="18556" y="24489"/>
                      <a:pt x="19793" y="26938"/>
                      <a:pt x="21030" y="29387"/>
                    </a:cubicBezTo>
                    <a:cubicBezTo>
                      <a:pt x="19793" y="29387"/>
                      <a:pt x="19793" y="29387"/>
                      <a:pt x="19793" y="29387"/>
                    </a:cubicBezTo>
                    <a:cubicBezTo>
                      <a:pt x="17319" y="29387"/>
                      <a:pt x="14845" y="34285"/>
                      <a:pt x="13608" y="39183"/>
                    </a:cubicBezTo>
                    <a:cubicBezTo>
                      <a:pt x="13608" y="39183"/>
                      <a:pt x="14845" y="41632"/>
                      <a:pt x="16082" y="41632"/>
                    </a:cubicBezTo>
                    <a:cubicBezTo>
                      <a:pt x="16082" y="41632"/>
                      <a:pt x="14845" y="41632"/>
                      <a:pt x="14845" y="41632"/>
                    </a:cubicBezTo>
                    <a:cubicBezTo>
                      <a:pt x="14845" y="41632"/>
                      <a:pt x="13608" y="41632"/>
                      <a:pt x="11134" y="41632"/>
                    </a:cubicBezTo>
                    <a:cubicBezTo>
                      <a:pt x="11134" y="41632"/>
                      <a:pt x="9896" y="41632"/>
                      <a:pt x="8659" y="41632"/>
                    </a:cubicBezTo>
                    <a:cubicBezTo>
                      <a:pt x="8659" y="53877"/>
                      <a:pt x="8659" y="53877"/>
                      <a:pt x="8659" y="53877"/>
                    </a:cubicBezTo>
                    <a:cubicBezTo>
                      <a:pt x="9896" y="53877"/>
                      <a:pt x="11134" y="56326"/>
                      <a:pt x="12371" y="56326"/>
                    </a:cubicBezTo>
                    <a:cubicBezTo>
                      <a:pt x="11134" y="56326"/>
                      <a:pt x="9896" y="56326"/>
                      <a:pt x="8659" y="56326"/>
                    </a:cubicBezTo>
                    <a:cubicBezTo>
                      <a:pt x="4948" y="56326"/>
                      <a:pt x="3711" y="63673"/>
                      <a:pt x="0" y="63673"/>
                    </a:cubicBezTo>
                    <a:cubicBezTo>
                      <a:pt x="1237" y="71020"/>
                      <a:pt x="0" y="68571"/>
                      <a:pt x="0" y="75918"/>
                    </a:cubicBezTo>
                    <a:cubicBezTo>
                      <a:pt x="0" y="83265"/>
                      <a:pt x="2474" y="88163"/>
                      <a:pt x="4948" y="88163"/>
                    </a:cubicBezTo>
                    <a:cubicBezTo>
                      <a:pt x="7422" y="88163"/>
                      <a:pt x="13608" y="95510"/>
                      <a:pt x="17319" y="95510"/>
                    </a:cubicBezTo>
                    <a:cubicBezTo>
                      <a:pt x="21030" y="95510"/>
                      <a:pt x="25979" y="90612"/>
                      <a:pt x="32164" y="88163"/>
                    </a:cubicBezTo>
                    <a:cubicBezTo>
                      <a:pt x="32164" y="83265"/>
                      <a:pt x="33402" y="78367"/>
                      <a:pt x="35876" y="78367"/>
                    </a:cubicBezTo>
                    <a:cubicBezTo>
                      <a:pt x="35876" y="85714"/>
                      <a:pt x="39587" y="90612"/>
                      <a:pt x="42061" y="97959"/>
                    </a:cubicBezTo>
                    <a:cubicBezTo>
                      <a:pt x="39587" y="97959"/>
                      <a:pt x="38350" y="97959"/>
                      <a:pt x="37113" y="97959"/>
                    </a:cubicBezTo>
                    <a:cubicBezTo>
                      <a:pt x="34639" y="97959"/>
                      <a:pt x="32164" y="97959"/>
                      <a:pt x="32164" y="107755"/>
                    </a:cubicBezTo>
                    <a:cubicBezTo>
                      <a:pt x="32164" y="112653"/>
                      <a:pt x="37113" y="119999"/>
                      <a:pt x="42061" y="119999"/>
                    </a:cubicBezTo>
                    <a:cubicBezTo>
                      <a:pt x="49484" y="119999"/>
                      <a:pt x="56907" y="112653"/>
                      <a:pt x="63092" y="107755"/>
                    </a:cubicBezTo>
                    <a:cubicBezTo>
                      <a:pt x="64329" y="105306"/>
                      <a:pt x="86597" y="95510"/>
                      <a:pt x="86597" y="93061"/>
                    </a:cubicBezTo>
                    <a:cubicBezTo>
                      <a:pt x="86597" y="93061"/>
                      <a:pt x="87835" y="93061"/>
                      <a:pt x="87835" y="93061"/>
                    </a:cubicBezTo>
                    <a:cubicBezTo>
                      <a:pt x="90309" y="93061"/>
                      <a:pt x="94020" y="93061"/>
                      <a:pt x="97731" y="93061"/>
                    </a:cubicBezTo>
                    <a:cubicBezTo>
                      <a:pt x="101443" y="93061"/>
                      <a:pt x="105154" y="95510"/>
                      <a:pt x="107628" y="95510"/>
                    </a:cubicBezTo>
                    <a:cubicBezTo>
                      <a:pt x="107628" y="95510"/>
                      <a:pt x="108865" y="95510"/>
                      <a:pt x="108865" y="95510"/>
                    </a:cubicBezTo>
                    <a:cubicBezTo>
                      <a:pt x="111340" y="93061"/>
                      <a:pt x="120000" y="68571"/>
                      <a:pt x="120000" y="56326"/>
                    </a:cubicBezTo>
                    <a:cubicBezTo>
                      <a:pt x="120000" y="46530"/>
                      <a:pt x="116288" y="36734"/>
                      <a:pt x="112577" y="36734"/>
                    </a:cubicBezTo>
                    <a:cubicBezTo>
                      <a:pt x="107628" y="36734"/>
                      <a:pt x="106391" y="46530"/>
                      <a:pt x="102680" y="46530"/>
                    </a:cubicBezTo>
                    <a:cubicBezTo>
                      <a:pt x="96494" y="46530"/>
                      <a:pt x="90309" y="26938"/>
                      <a:pt x="90309" y="14693"/>
                    </a:cubicBezTo>
                    <a:cubicBezTo>
                      <a:pt x="90309" y="14693"/>
                      <a:pt x="90309" y="12244"/>
                      <a:pt x="90309" y="4897"/>
                    </a:cubicBezTo>
                    <a:cubicBezTo>
                      <a:pt x="87835" y="4897"/>
                      <a:pt x="85360" y="2448"/>
                      <a:pt x="8412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23" name="Google Shape;823;p22"/>
              <p:cNvSpPr/>
              <p:nvPr/>
            </p:nvSpPr>
            <p:spPr>
              <a:xfrm>
                <a:off x="-10999788" y="1419225"/>
                <a:ext cx="49200" cy="45900"/>
              </a:xfrm>
              <a:custGeom>
                <a:rect b="b" l="l" r="r" t="t"/>
                <a:pathLst>
                  <a:path extrusionOk="0" h="120000" w="120000">
                    <a:moveTo>
                      <a:pt x="120000" y="0"/>
                    </a:moveTo>
                    <a:cubicBezTo>
                      <a:pt x="92307" y="0"/>
                      <a:pt x="0" y="30000"/>
                      <a:pt x="0" y="80000"/>
                    </a:cubicBezTo>
                    <a:cubicBezTo>
                      <a:pt x="0" y="100000"/>
                      <a:pt x="27692" y="120000"/>
                      <a:pt x="46153" y="120000"/>
                    </a:cubicBezTo>
                    <a:cubicBezTo>
                      <a:pt x="83076" y="120000"/>
                      <a:pt x="120000" y="50000"/>
                      <a:pt x="120000" y="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24" name="Google Shape;824;p22"/>
              <p:cNvSpPr/>
              <p:nvPr/>
            </p:nvSpPr>
            <p:spPr>
              <a:xfrm>
                <a:off x="-10864850" y="1355725"/>
                <a:ext cx="34800" cy="18900"/>
              </a:xfrm>
              <a:custGeom>
                <a:rect b="b" l="l" r="r" t="t"/>
                <a:pathLst>
                  <a:path extrusionOk="0" h="120000" w="120000">
                    <a:moveTo>
                      <a:pt x="120000" y="0"/>
                    </a:moveTo>
                    <a:cubicBezTo>
                      <a:pt x="0" y="0"/>
                      <a:pt x="0" y="0"/>
                      <a:pt x="0" y="0"/>
                    </a:cubicBezTo>
                    <a:cubicBezTo>
                      <a:pt x="0" y="72000"/>
                      <a:pt x="26666" y="120000"/>
                      <a:pt x="40000" y="120000"/>
                    </a:cubicBezTo>
                    <a:cubicBezTo>
                      <a:pt x="120000" y="120000"/>
                      <a:pt x="120000" y="120000"/>
                      <a:pt x="120000" y="12000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25" name="Google Shape;825;p22"/>
              <p:cNvSpPr/>
              <p:nvPr/>
            </p:nvSpPr>
            <p:spPr>
              <a:xfrm>
                <a:off x="-11101388" y="1311275"/>
                <a:ext cx="206400" cy="126900"/>
              </a:xfrm>
              <a:custGeom>
                <a:rect b="b" l="l" r="r" t="t"/>
                <a:pathLst>
                  <a:path extrusionOk="0" h="120000" w="120000">
                    <a:moveTo>
                      <a:pt x="109090" y="0"/>
                    </a:moveTo>
                    <a:cubicBezTo>
                      <a:pt x="98181" y="0"/>
                      <a:pt x="85090" y="10588"/>
                      <a:pt x="85090" y="10588"/>
                    </a:cubicBezTo>
                    <a:cubicBezTo>
                      <a:pt x="78545" y="7058"/>
                      <a:pt x="78545" y="7058"/>
                      <a:pt x="74181" y="7058"/>
                    </a:cubicBezTo>
                    <a:cubicBezTo>
                      <a:pt x="56727" y="7058"/>
                      <a:pt x="52363" y="35294"/>
                      <a:pt x="41454" y="49411"/>
                    </a:cubicBezTo>
                    <a:cubicBezTo>
                      <a:pt x="30545" y="60000"/>
                      <a:pt x="21818" y="63529"/>
                      <a:pt x="13090" y="74117"/>
                    </a:cubicBezTo>
                    <a:cubicBezTo>
                      <a:pt x="10909" y="74117"/>
                      <a:pt x="0" y="91764"/>
                      <a:pt x="0" y="95294"/>
                    </a:cubicBezTo>
                    <a:cubicBezTo>
                      <a:pt x="0" y="98823"/>
                      <a:pt x="4363" y="102352"/>
                      <a:pt x="6545" y="112941"/>
                    </a:cubicBezTo>
                    <a:cubicBezTo>
                      <a:pt x="10909" y="109411"/>
                      <a:pt x="13090" y="102352"/>
                      <a:pt x="15272" y="102352"/>
                    </a:cubicBezTo>
                    <a:cubicBezTo>
                      <a:pt x="19636" y="102352"/>
                      <a:pt x="21818" y="105882"/>
                      <a:pt x="26181" y="105882"/>
                    </a:cubicBezTo>
                    <a:cubicBezTo>
                      <a:pt x="28363" y="105882"/>
                      <a:pt x="30545" y="105882"/>
                      <a:pt x="32727" y="102352"/>
                    </a:cubicBezTo>
                    <a:cubicBezTo>
                      <a:pt x="34909" y="105882"/>
                      <a:pt x="39272" y="120000"/>
                      <a:pt x="43636" y="120000"/>
                    </a:cubicBezTo>
                    <a:cubicBezTo>
                      <a:pt x="50181" y="120000"/>
                      <a:pt x="54545" y="105882"/>
                      <a:pt x="56727" y="95294"/>
                    </a:cubicBezTo>
                    <a:cubicBezTo>
                      <a:pt x="56727" y="95294"/>
                      <a:pt x="56727" y="95294"/>
                      <a:pt x="56727" y="95294"/>
                    </a:cubicBezTo>
                    <a:cubicBezTo>
                      <a:pt x="67636" y="95294"/>
                      <a:pt x="74181" y="77647"/>
                      <a:pt x="76363" y="56470"/>
                    </a:cubicBezTo>
                    <a:cubicBezTo>
                      <a:pt x="80727" y="63529"/>
                      <a:pt x="80727" y="91764"/>
                      <a:pt x="91636" y="91764"/>
                    </a:cubicBezTo>
                    <a:cubicBezTo>
                      <a:pt x="117818" y="52941"/>
                      <a:pt x="117818" y="52941"/>
                      <a:pt x="117818" y="52941"/>
                    </a:cubicBezTo>
                    <a:cubicBezTo>
                      <a:pt x="117818" y="42352"/>
                      <a:pt x="113454" y="42352"/>
                      <a:pt x="113454" y="31764"/>
                    </a:cubicBezTo>
                    <a:cubicBezTo>
                      <a:pt x="115636" y="28235"/>
                      <a:pt x="120000" y="21176"/>
                      <a:pt x="120000" y="10588"/>
                    </a:cubicBezTo>
                    <a:cubicBezTo>
                      <a:pt x="120000" y="3529"/>
                      <a:pt x="115636" y="0"/>
                      <a:pt x="10909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26" name="Google Shape;826;p22"/>
              <p:cNvSpPr/>
              <p:nvPr/>
            </p:nvSpPr>
            <p:spPr>
              <a:xfrm>
                <a:off x="-10823575" y="1212850"/>
                <a:ext cx="117600" cy="41400"/>
              </a:xfrm>
              <a:custGeom>
                <a:rect b="b" l="l" r="r" t="t"/>
                <a:pathLst>
                  <a:path extrusionOk="0" h="120000" w="120000">
                    <a:moveTo>
                      <a:pt x="77419" y="0"/>
                    </a:moveTo>
                    <a:cubicBezTo>
                      <a:pt x="61935" y="0"/>
                      <a:pt x="0" y="76363"/>
                      <a:pt x="0" y="120000"/>
                    </a:cubicBezTo>
                    <a:cubicBezTo>
                      <a:pt x="7741" y="120000"/>
                      <a:pt x="11612" y="98181"/>
                      <a:pt x="19354" y="98181"/>
                    </a:cubicBezTo>
                    <a:cubicBezTo>
                      <a:pt x="30967" y="98181"/>
                      <a:pt x="34838" y="120000"/>
                      <a:pt x="46451" y="120000"/>
                    </a:cubicBezTo>
                    <a:cubicBezTo>
                      <a:pt x="92903" y="120000"/>
                      <a:pt x="92903" y="120000"/>
                      <a:pt x="92903" y="120000"/>
                    </a:cubicBezTo>
                    <a:cubicBezTo>
                      <a:pt x="104516" y="120000"/>
                      <a:pt x="112258" y="98181"/>
                      <a:pt x="120000" y="87272"/>
                    </a:cubicBezTo>
                    <a:cubicBezTo>
                      <a:pt x="116129" y="43636"/>
                      <a:pt x="100645" y="0"/>
                      <a:pt x="77419"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27" name="Google Shape;827;p22"/>
              <p:cNvSpPr/>
              <p:nvPr/>
            </p:nvSpPr>
            <p:spPr>
              <a:xfrm>
                <a:off x="-10818813" y="1262062"/>
                <a:ext cx="101700" cy="63600"/>
              </a:xfrm>
              <a:custGeom>
                <a:rect b="b" l="l" r="r" t="t"/>
                <a:pathLst>
                  <a:path extrusionOk="0" h="120000" w="120000">
                    <a:moveTo>
                      <a:pt x="97777" y="0"/>
                    </a:moveTo>
                    <a:cubicBezTo>
                      <a:pt x="71111" y="0"/>
                      <a:pt x="0" y="7058"/>
                      <a:pt x="0" y="56470"/>
                    </a:cubicBezTo>
                    <a:cubicBezTo>
                      <a:pt x="0" y="77647"/>
                      <a:pt x="17777" y="120000"/>
                      <a:pt x="35555" y="120000"/>
                    </a:cubicBezTo>
                    <a:cubicBezTo>
                      <a:pt x="62222" y="120000"/>
                      <a:pt x="106666" y="98823"/>
                      <a:pt x="102222" y="49411"/>
                    </a:cubicBezTo>
                    <a:cubicBezTo>
                      <a:pt x="66666" y="49411"/>
                      <a:pt x="66666" y="49411"/>
                      <a:pt x="66666" y="49411"/>
                    </a:cubicBezTo>
                    <a:cubicBezTo>
                      <a:pt x="84444" y="49411"/>
                      <a:pt x="106666" y="42352"/>
                      <a:pt x="120000" y="21176"/>
                    </a:cubicBezTo>
                    <a:cubicBezTo>
                      <a:pt x="115555" y="14117"/>
                      <a:pt x="111111" y="0"/>
                      <a:pt x="9777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28" name="Google Shape;828;p22"/>
              <p:cNvSpPr/>
              <p:nvPr/>
            </p:nvSpPr>
            <p:spPr>
              <a:xfrm>
                <a:off x="-10871200" y="1270000"/>
                <a:ext cx="36600" cy="33300"/>
              </a:xfrm>
              <a:custGeom>
                <a:rect b="b" l="l" r="r" t="t"/>
                <a:pathLst>
                  <a:path extrusionOk="0" h="120000" w="120000">
                    <a:moveTo>
                      <a:pt x="24000" y="0"/>
                    </a:moveTo>
                    <a:cubicBezTo>
                      <a:pt x="12000" y="0"/>
                      <a:pt x="0" y="13333"/>
                      <a:pt x="0" y="53333"/>
                    </a:cubicBezTo>
                    <a:cubicBezTo>
                      <a:pt x="0" y="66666"/>
                      <a:pt x="36000" y="120000"/>
                      <a:pt x="72000" y="120000"/>
                    </a:cubicBezTo>
                    <a:cubicBezTo>
                      <a:pt x="96000" y="120000"/>
                      <a:pt x="108000" y="93333"/>
                      <a:pt x="120000" y="66666"/>
                    </a:cubicBezTo>
                    <a:cubicBezTo>
                      <a:pt x="108000" y="53333"/>
                      <a:pt x="60000" y="0"/>
                      <a:pt x="24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29" name="Google Shape;829;p22"/>
              <p:cNvSpPr/>
              <p:nvPr/>
            </p:nvSpPr>
            <p:spPr>
              <a:xfrm>
                <a:off x="-10485438" y="1581150"/>
                <a:ext cx="176100" cy="168300"/>
              </a:xfrm>
              <a:custGeom>
                <a:rect b="b" l="l" r="r" t="t"/>
                <a:pathLst>
                  <a:path extrusionOk="0" h="120000" w="120000">
                    <a:moveTo>
                      <a:pt x="51063" y="0"/>
                    </a:moveTo>
                    <a:cubicBezTo>
                      <a:pt x="40851" y="0"/>
                      <a:pt x="30638" y="2666"/>
                      <a:pt x="22978" y="10666"/>
                    </a:cubicBezTo>
                    <a:cubicBezTo>
                      <a:pt x="22978" y="13333"/>
                      <a:pt x="17872" y="16000"/>
                      <a:pt x="17872" y="18666"/>
                    </a:cubicBezTo>
                    <a:cubicBezTo>
                      <a:pt x="17872" y="29333"/>
                      <a:pt x="33191" y="26666"/>
                      <a:pt x="40851" y="29333"/>
                    </a:cubicBezTo>
                    <a:cubicBezTo>
                      <a:pt x="40851" y="53333"/>
                      <a:pt x="40851" y="53333"/>
                      <a:pt x="40851" y="53333"/>
                    </a:cubicBezTo>
                    <a:cubicBezTo>
                      <a:pt x="30638" y="53333"/>
                      <a:pt x="30638" y="53333"/>
                      <a:pt x="30638" y="53333"/>
                    </a:cubicBezTo>
                    <a:cubicBezTo>
                      <a:pt x="17872" y="53333"/>
                      <a:pt x="7659" y="42666"/>
                      <a:pt x="0" y="42666"/>
                    </a:cubicBezTo>
                    <a:cubicBezTo>
                      <a:pt x="0" y="58666"/>
                      <a:pt x="0" y="58666"/>
                      <a:pt x="0" y="58666"/>
                    </a:cubicBezTo>
                    <a:cubicBezTo>
                      <a:pt x="20425" y="82666"/>
                      <a:pt x="40851" y="80000"/>
                      <a:pt x="61276" y="104000"/>
                    </a:cubicBezTo>
                    <a:cubicBezTo>
                      <a:pt x="66382" y="109333"/>
                      <a:pt x="66382" y="120000"/>
                      <a:pt x="76595" y="120000"/>
                    </a:cubicBezTo>
                    <a:cubicBezTo>
                      <a:pt x="81702" y="120000"/>
                      <a:pt x="84255" y="109333"/>
                      <a:pt x="91914" y="106666"/>
                    </a:cubicBezTo>
                    <a:cubicBezTo>
                      <a:pt x="112340" y="96000"/>
                      <a:pt x="114893" y="109333"/>
                      <a:pt x="120000" y="61333"/>
                    </a:cubicBezTo>
                    <a:cubicBezTo>
                      <a:pt x="114893" y="58666"/>
                      <a:pt x="104680" y="56000"/>
                      <a:pt x="102127" y="56000"/>
                    </a:cubicBezTo>
                    <a:cubicBezTo>
                      <a:pt x="102127" y="48000"/>
                      <a:pt x="104680" y="56000"/>
                      <a:pt x="104680" y="42666"/>
                    </a:cubicBezTo>
                    <a:cubicBezTo>
                      <a:pt x="104680" y="40000"/>
                      <a:pt x="102127" y="37333"/>
                      <a:pt x="97021" y="37333"/>
                    </a:cubicBezTo>
                    <a:cubicBezTo>
                      <a:pt x="91914" y="37333"/>
                      <a:pt x="81702" y="42666"/>
                      <a:pt x="79148" y="42666"/>
                    </a:cubicBezTo>
                    <a:cubicBezTo>
                      <a:pt x="84255" y="34666"/>
                      <a:pt x="102127" y="26666"/>
                      <a:pt x="102127" y="8000"/>
                    </a:cubicBezTo>
                    <a:cubicBezTo>
                      <a:pt x="102127" y="5333"/>
                      <a:pt x="97021" y="0"/>
                      <a:pt x="94468" y="0"/>
                    </a:cubicBezTo>
                    <a:cubicBezTo>
                      <a:pt x="66382" y="0"/>
                      <a:pt x="66382" y="0"/>
                      <a:pt x="66382" y="0"/>
                    </a:cubicBezTo>
                    <a:cubicBezTo>
                      <a:pt x="61276" y="0"/>
                      <a:pt x="56170" y="0"/>
                      <a:pt x="5106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30" name="Google Shape;830;p22"/>
              <p:cNvSpPr/>
              <p:nvPr/>
            </p:nvSpPr>
            <p:spPr>
              <a:xfrm>
                <a:off x="-10552113" y="1374775"/>
                <a:ext cx="198300" cy="119100"/>
              </a:xfrm>
              <a:custGeom>
                <a:rect b="b" l="l" r="r" t="t"/>
                <a:pathLst>
                  <a:path extrusionOk="0" h="120000" w="120000">
                    <a:moveTo>
                      <a:pt x="61132" y="0"/>
                    </a:moveTo>
                    <a:cubicBezTo>
                      <a:pt x="58867" y="0"/>
                      <a:pt x="56603" y="0"/>
                      <a:pt x="54339" y="0"/>
                    </a:cubicBezTo>
                    <a:cubicBezTo>
                      <a:pt x="58867" y="18750"/>
                      <a:pt x="65660" y="18750"/>
                      <a:pt x="76981" y="18750"/>
                    </a:cubicBezTo>
                    <a:cubicBezTo>
                      <a:pt x="76981" y="45000"/>
                      <a:pt x="76981" y="45000"/>
                      <a:pt x="76981" y="45000"/>
                    </a:cubicBezTo>
                    <a:cubicBezTo>
                      <a:pt x="61132" y="45000"/>
                      <a:pt x="56603" y="18750"/>
                      <a:pt x="43018" y="18750"/>
                    </a:cubicBezTo>
                    <a:cubicBezTo>
                      <a:pt x="43018" y="33750"/>
                      <a:pt x="43018" y="33750"/>
                      <a:pt x="43018" y="33750"/>
                    </a:cubicBezTo>
                    <a:cubicBezTo>
                      <a:pt x="45283" y="37500"/>
                      <a:pt x="49811" y="48750"/>
                      <a:pt x="54339" y="52500"/>
                    </a:cubicBezTo>
                    <a:cubicBezTo>
                      <a:pt x="54339" y="56250"/>
                      <a:pt x="52075" y="56250"/>
                      <a:pt x="49811" y="56250"/>
                    </a:cubicBezTo>
                    <a:cubicBezTo>
                      <a:pt x="33962" y="56250"/>
                      <a:pt x="24905" y="0"/>
                      <a:pt x="9056" y="0"/>
                    </a:cubicBezTo>
                    <a:cubicBezTo>
                      <a:pt x="0" y="0"/>
                      <a:pt x="0" y="0"/>
                      <a:pt x="0" y="0"/>
                    </a:cubicBezTo>
                    <a:cubicBezTo>
                      <a:pt x="0" y="7500"/>
                      <a:pt x="2264" y="11250"/>
                      <a:pt x="2264" y="15000"/>
                    </a:cubicBezTo>
                    <a:cubicBezTo>
                      <a:pt x="2264" y="15000"/>
                      <a:pt x="2264" y="15000"/>
                      <a:pt x="2264" y="15000"/>
                    </a:cubicBezTo>
                    <a:cubicBezTo>
                      <a:pt x="2264" y="37500"/>
                      <a:pt x="2264" y="37500"/>
                      <a:pt x="2264" y="37500"/>
                    </a:cubicBezTo>
                    <a:cubicBezTo>
                      <a:pt x="6792" y="41250"/>
                      <a:pt x="9056" y="48750"/>
                      <a:pt x="15849" y="48750"/>
                    </a:cubicBezTo>
                    <a:cubicBezTo>
                      <a:pt x="15849" y="48750"/>
                      <a:pt x="15849" y="48750"/>
                      <a:pt x="18113" y="48750"/>
                    </a:cubicBezTo>
                    <a:cubicBezTo>
                      <a:pt x="20377" y="60000"/>
                      <a:pt x="20377" y="60000"/>
                      <a:pt x="20377" y="60000"/>
                    </a:cubicBezTo>
                    <a:cubicBezTo>
                      <a:pt x="29433" y="60000"/>
                      <a:pt x="29433" y="60000"/>
                      <a:pt x="29433" y="60000"/>
                    </a:cubicBezTo>
                    <a:cubicBezTo>
                      <a:pt x="29433" y="67500"/>
                      <a:pt x="31698" y="75000"/>
                      <a:pt x="36226" y="75000"/>
                    </a:cubicBezTo>
                    <a:cubicBezTo>
                      <a:pt x="49811" y="75000"/>
                      <a:pt x="70188" y="63750"/>
                      <a:pt x="81509" y="63750"/>
                    </a:cubicBezTo>
                    <a:cubicBezTo>
                      <a:pt x="83773" y="63750"/>
                      <a:pt x="88301" y="63750"/>
                      <a:pt x="90566" y="67500"/>
                    </a:cubicBezTo>
                    <a:cubicBezTo>
                      <a:pt x="86037" y="75000"/>
                      <a:pt x="74716" y="75000"/>
                      <a:pt x="74716" y="86250"/>
                    </a:cubicBezTo>
                    <a:cubicBezTo>
                      <a:pt x="74716" y="90000"/>
                      <a:pt x="74716" y="93750"/>
                      <a:pt x="74716" y="97500"/>
                    </a:cubicBezTo>
                    <a:cubicBezTo>
                      <a:pt x="72452" y="101250"/>
                      <a:pt x="70188" y="105000"/>
                      <a:pt x="70188" y="112500"/>
                    </a:cubicBezTo>
                    <a:cubicBezTo>
                      <a:pt x="70188" y="116250"/>
                      <a:pt x="74716" y="120000"/>
                      <a:pt x="79245" y="120000"/>
                    </a:cubicBezTo>
                    <a:cubicBezTo>
                      <a:pt x="83773" y="120000"/>
                      <a:pt x="88301" y="116250"/>
                      <a:pt x="90566" y="116250"/>
                    </a:cubicBezTo>
                    <a:cubicBezTo>
                      <a:pt x="92830" y="116250"/>
                      <a:pt x="106415" y="116250"/>
                      <a:pt x="115471" y="112500"/>
                    </a:cubicBezTo>
                    <a:cubicBezTo>
                      <a:pt x="113207" y="75000"/>
                      <a:pt x="120000" y="60000"/>
                      <a:pt x="120000" y="33750"/>
                    </a:cubicBezTo>
                    <a:cubicBezTo>
                      <a:pt x="120000" y="15000"/>
                      <a:pt x="117735" y="0"/>
                      <a:pt x="106415" y="0"/>
                    </a:cubicBezTo>
                    <a:cubicBezTo>
                      <a:pt x="101886" y="0"/>
                      <a:pt x="99622" y="11250"/>
                      <a:pt x="95094" y="11250"/>
                    </a:cubicBezTo>
                    <a:cubicBezTo>
                      <a:pt x="83773" y="11250"/>
                      <a:pt x="76981" y="0"/>
                      <a:pt x="65660" y="0"/>
                    </a:cubicBezTo>
                    <a:cubicBezTo>
                      <a:pt x="63396" y="0"/>
                      <a:pt x="63396" y="0"/>
                      <a:pt x="6113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31" name="Google Shape;831;p22"/>
              <p:cNvSpPr/>
              <p:nvPr/>
            </p:nvSpPr>
            <p:spPr>
              <a:xfrm>
                <a:off x="-10398125" y="1847850"/>
                <a:ext cx="115800" cy="82500"/>
              </a:xfrm>
              <a:custGeom>
                <a:rect b="b" l="l" r="r" t="t"/>
                <a:pathLst>
                  <a:path extrusionOk="0" h="120000" w="120000">
                    <a:moveTo>
                      <a:pt x="50322" y="0"/>
                    </a:moveTo>
                    <a:cubicBezTo>
                      <a:pt x="30967" y="0"/>
                      <a:pt x="34838" y="49090"/>
                      <a:pt x="23225" y="54545"/>
                    </a:cubicBezTo>
                    <a:cubicBezTo>
                      <a:pt x="19354" y="54545"/>
                      <a:pt x="19354" y="54545"/>
                      <a:pt x="19354" y="54545"/>
                    </a:cubicBezTo>
                    <a:cubicBezTo>
                      <a:pt x="19354" y="54545"/>
                      <a:pt x="15483" y="54545"/>
                      <a:pt x="15483" y="54545"/>
                    </a:cubicBezTo>
                    <a:cubicBezTo>
                      <a:pt x="11612" y="54545"/>
                      <a:pt x="11612" y="54545"/>
                      <a:pt x="7741" y="54545"/>
                    </a:cubicBezTo>
                    <a:cubicBezTo>
                      <a:pt x="3870" y="54545"/>
                      <a:pt x="0" y="60000"/>
                      <a:pt x="0" y="65454"/>
                    </a:cubicBezTo>
                    <a:cubicBezTo>
                      <a:pt x="0" y="70909"/>
                      <a:pt x="77419" y="120000"/>
                      <a:pt x="92903" y="120000"/>
                    </a:cubicBezTo>
                    <a:cubicBezTo>
                      <a:pt x="104516" y="120000"/>
                      <a:pt x="108387" y="103636"/>
                      <a:pt x="120000" y="92727"/>
                    </a:cubicBezTo>
                    <a:cubicBezTo>
                      <a:pt x="112258" y="65454"/>
                      <a:pt x="69677" y="0"/>
                      <a:pt x="5032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32" name="Google Shape;832;p22"/>
              <p:cNvSpPr/>
              <p:nvPr/>
            </p:nvSpPr>
            <p:spPr>
              <a:xfrm>
                <a:off x="-10290175" y="1554162"/>
                <a:ext cx="153900" cy="150900"/>
              </a:xfrm>
              <a:custGeom>
                <a:rect b="b" l="l" r="r" t="t"/>
                <a:pathLst>
                  <a:path extrusionOk="0" h="120000" w="120000">
                    <a:moveTo>
                      <a:pt x="40975" y="0"/>
                    </a:moveTo>
                    <a:cubicBezTo>
                      <a:pt x="23414" y="0"/>
                      <a:pt x="17560" y="12000"/>
                      <a:pt x="17560" y="15000"/>
                    </a:cubicBezTo>
                    <a:cubicBezTo>
                      <a:pt x="17560" y="18000"/>
                      <a:pt x="17560" y="24000"/>
                      <a:pt x="17560" y="24000"/>
                    </a:cubicBezTo>
                    <a:cubicBezTo>
                      <a:pt x="0" y="24000"/>
                      <a:pt x="0" y="24000"/>
                      <a:pt x="0" y="24000"/>
                    </a:cubicBezTo>
                    <a:cubicBezTo>
                      <a:pt x="0" y="42000"/>
                      <a:pt x="0" y="42000"/>
                      <a:pt x="0" y="42000"/>
                    </a:cubicBezTo>
                    <a:cubicBezTo>
                      <a:pt x="5853" y="60000"/>
                      <a:pt x="0" y="72000"/>
                      <a:pt x="14634" y="90000"/>
                    </a:cubicBezTo>
                    <a:cubicBezTo>
                      <a:pt x="11707" y="93000"/>
                      <a:pt x="11707" y="105000"/>
                      <a:pt x="11707" y="120000"/>
                    </a:cubicBezTo>
                    <a:cubicBezTo>
                      <a:pt x="29268" y="120000"/>
                      <a:pt x="29268" y="120000"/>
                      <a:pt x="29268" y="120000"/>
                    </a:cubicBezTo>
                    <a:cubicBezTo>
                      <a:pt x="38048" y="108000"/>
                      <a:pt x="43902" y="105000"/>
                      <a:pt x="46829" y="87000"/>
                    </a:cubicBezTo>
                    <a:cubicBezTo>
                      <a:pt x="38048" y="87000"/>
                      <a:pt x="38048" y="87000"/>
                      <a:pt x="38048" y="87000"/>
                    </a:cubicBezTo>
                    <a:cubicBezTo>
                      <a:pt x="38048" y="78000"/>
                      <a:pt x="40975" y="75000"/>
                      <a:pt x="40975" y="75000"/>
                    </a:cubicBezTo>
                    <a:cubicBezTo>
                      <a:pt x="43902" y="75000"/>
                      <a:pt x="49756" y="78000"/>
                      <a:pt x="58536" y="78000"/>
                    </a:cubicBezTo>
                    <a:cubicBezTo>
                      <a:pt x="84878" y="78000"/>
                      <a:pt x="93658" y="57000"/>
                      <a:pt x="105365" y="39000"/>
                    </a:cubicBezTo>
                    <a:cubicBezTo>
                      <a:pt x="105365" y="39000"/>
                      <a:pt x="120000" y="27000"/>
                      <a:pt x="120000" y="24000"/>
                    </a:cubicBezTo>
                    <a:cubicBezTo>
                      <a:pt x="120000" y="18000"/>
                      <a:pt x="120000" y="15000"/>
                      <a:pt x="120000" y="12000"/>
                    </a:cubicBezTo>
                    <a:cubicBezTo>
                      <a:pt x="90731" y="12000"/>
                      <a:pt x="67317" y="0"/>
                      <a:pt x="4097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33" name="Google Shape;833;p22"/>
              <p:cNvSpPr/>
              <p:nvPr/>
            </p:nvSpPr>
            <p:spPr>
              <a:xfrm>
                <a:off x="-10601325" y="1287462"/>
                <a:ext cx="52500" cy="52500"/>
              </a:xfrm>
              <a:custGeom>
                <a:rect b="b" l="l" r="r" t="t"/>
                <a:pathLst>
                  <a:path extrusionOk="0" h="120000" w="120000">
                    <a:moveTo>
                      <a:pt x="0" y="0"/>
                    </a:moveTo>
                    <a:cubicBezTo>
                      <a:pt x="0" y="42857"/>
                      <a:pt x="59999" y="119999"/>
                      <a:pt x="85714" y="119999"/>
                    </a:cubicBezTo>
                    <a:cubicBezTo>
                      <a:pt x="102857" y="119999"/>
                      <a:pt x="111428" y="102857"/>
                      <a:pt x="119999" y="85714"/>
                    </a:cubicBezTo>
                    <a:cubicBezTo>
                      <a:pt x="68571" y="59999"/>
                      <a:pt x="59999"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34" name="Google Shape;834;p22"/>
              <p:cNvSpPr/>
              <p:nvPr/>
            </p:nvSpPr>
            <p:spPr>
              <a:xfrm>
                <a:off x="-10571163" y="1457325"/>
                <a:ext cx="36600" cy="33300"/>
              </a:xfrm>
              <a:custGeom>
                <a:rect b="b" l="l" r="r" t="t"/>
                <a:pathLst>
                  <a:path extrusionOk="0" h="120000" w="120000">
                    <a:moveTo>
                      <a:pt x="96000" y="0"/>
                    </a:moveTo>
                    <a:cubicBezTo>
                      <a:pt x="48000" y="26666"/>
                      <a:pt x="24000" y="40000"/>
                      <a:pt x="0" y="120000"/>
                    </a:cubicBezTo>
                    <a:cubicBezTo>
                      <a:pt x="12000" y="120000"/>
                      <a:pt x="12000" y="120000"/>
                      <a:pt x="24000" y="120000"/>
                    </a:cubicBezTo>
                    <a:cubicBezTo>
                      <a:pt x="36000" y="120000"/>
                      <a:pt x="48000" y="120000"/>
                      <a:pt x="72000" y="120000"/>
                    </a:cubicBezTo>
                    <a:cubicBezTo>
                      <a:pt x="96000" y="120000"/>
                      <a:pt x="120000" y="120000"/>
                      <a:pt x="120000" y="66666"/>
                    </a:cubicBezTo>
                    <a:cubicBezTo>
                      <a:pt x="120000" y="40000"/>
                      <a:pt x="108000" y="26666"/>
                      <a:pt x="96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35" name="Google Shape;835;p22"/>
              <p:cNvSpPr/>
              <p:nvPr/>
            </p:nvSpPr>
            <p:spPr>
              <a:xfrm>
                <a:off x="-10587038" y="1163637"/>
                <a:ext cx="192000" cy="123900"/>
              </a:xfrm>
              <a:custGeom>
                <a:rect b="b" l="l" r="r" t="t"/>
                <a:pathLst>
                  <a:path extrusionOk="0" h="120000" w="120000">
                    <a:moveTo>
                      <a:pt x="21176" y="0"/>
                    </a:moveTo>
                    <a:cubicBezTo>
                      <a:pt x="11764" y="0"/>
                      <a:pt x="7058" y="7272"/>
                      <a:pt x="0" y="10909"/>
                    </a:cubicBezTo>
                    <a:cubicBezTo>
                      <a:pt x="0" y="25454"/>
                      <a:pt x="2352" y="29090"/>
                      <a:pt x="9411" y="29090"/>
                    </a:cubicBezTo>
                    <a:cubicBezTo>
                      <a:pt x="9411" y="32727"/>
                      <a:pt x="7058" y="36363"/>
                      <a:pt x="7058" y="40000"/>
                    </a:cubicBezTo>
                    <a:cubicBezTo>
                      <a:pt x="7058" y="43636"/>
                      <a:pt x="9411" y="43636"/>
                      <a:pt x="11764" y="43636"/>
                    </a:cubicBezTo>
                    <a:cubicBezTo>
                      <a:pt x="14117" y="43636"/>
                      <a:pt x="18823" y="40000"/>
                      <a:pt x="28235" y="40000"/>
                    </a:cubicBezTo>
                    <a:cubicBezTo>
                      <a:pt x="28235" y="43636"/>
                      <a:pt x="28235" y="50909"/>
                      <a:pt x="28235" y="54545"/>
                    </a:cubicBezTo>
                    <a:cubicBezTo>
                      <a:pt x="21176" y="58181"/>
                      <a:pt x="14117" y="58181"/>
                      <a:pt x="9411" y="69090"/>
                    </a:cubicBezTo>
                    <a:cubicBezTo>
                      <a:pt x="14117" y="76363"/>
                      <a:pt x="16470" y="80000"/>
                      <a:pt x="21176" y="80000"/>
                    </a:cubicBezTo>
                    <a:cubicBezTo>
                      <a:pt x="23529" y="80000"/>
                      <a:pt x="25882" y="80000"/>
                      <a:pt x="25882" y="80000"/>
                    </a:cubicBezTo>
                    <a:cubicBezTo>
                      <a:pt x="32941" y="80000"/>
                      <a:pt x="37647" y="76363"/>
                      <a:pt x="40000" y="76363"/>
                    </a:cubicBezTo>
                    <a:cubicBezTo>
                      <a:pt x="44705" y="76363"/>
                      <a:pt x="47058" y="80000"/>
                      <a:pt x="47058" y="83636"/>
                    </a:cubicBezTo>
                    <a:cubicBezTo>
                      <a:pt x="49411" y="83636"/>
                      <a:pt x="51764" y="83636"/>
                      <a:pt x="54117" y="83636"/>
                    </a:cubicBezTo>
                    <a:cubicBezTo>
                      <a:pt x="61176" y="83636"/>
                      <a:pt x="68235" y="87272"/>
                      <a:pt x="77647" y="87272"/>
                    </a:cubicBezTo>
                    <a:cubicBezTo>
                      <a:pt x="94117" y="87272"/>
                      <a:pt x="91764" y="120000"/>
                      <a:pt x="108235" y="120000"/>
                    </a:cubicBezTo>
                    <a:cubicBezTo>
                      <a:pt x="112941" y="120000"/>
                      <a:pt x="120000" y="116363"/>
                      <a:pt x="120000" y="101818"/>
                    </a:cubicBezTo>
                    <a:cubicBezTo>
                      <a:pt x="120000" y="90909"/>
                      <a:pt x="105882" y="80000"/>
                      <a:pt x="101176" y="69090"/>
                    </a:cubicBezTo>
                    <a:cubicBezTo>
                      <a:pt x="103529" y="65454"/>
                      <a:pt x="105882" y="61818"/>
                      <a:pt x="105882" y="58181"/>
                    </a:cubicBezTo>
                    <a:cubicBezTo>
                      <a:pt x="103529" y="50909"/>
                      <a:pt x="96470" y="29090"/>
                      <a:pt x="87058" y="29090"/>
                    </a:cubicBezTo>
                    <a:cubicBezTo>
                      <a:pt x="82352" y="29090"/>
                      <a:pt x="82352" y="40000"/>
                      <a:pt x="77647" y="40000"/>
                    </a:cubicBezTo>
                    <a:cubicBezTo>
                      <a:pt x="70588" y="40000"/>
                      <a:pt x="70588" y="10909"/>
                      <a:pt x="58823" y="10909"/>
                    </a:cubicBezTo>
                    <a:cubicBezTo>
                      <a:pt x="51764" y="10909"/>
                      <a:pt x="49411" y="21818"/>
                      <a:pt x="44705" y="21818"/>
                    </a:cubicBezTo>
                    <a:cubicBezTo>
                      <a:pt x="37647" y="21818"/>
                      <a:pt x="32941" y="0"/>
                      <a:pt x="2117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36" name="Google Shape;836;p22"/>
              <p:cNvSpPr/>
              <p:nvPr/>
            </p:nvSpPr>
            <p:spPr>
              <a:xfrm>
                <a:off x="-10510838" y="1270000"/>
                <a:ext cx="52500" cy="17400"/>
              </a:xfrm>
              <a:custGeom>
                <a:rect b="b" l="l" r="r" t="t"/>
                <a:pathLst>
                  <a:path extrusionOk="0" h="120000" w="120000">
                    <a:moveTo>
                      <a:pt x="59999" y="0"/>
                    </a:moveTo>
                    <a:cubicBezTo>
                      <a:pt x="51428" y="0"/>
                      <a:pt x="0" y="120000"/>
                      <a:pt x="42857" y="120000"/>
                    </a:cubicBezTo>
                    <a:cubicBezTo>
                      <a:pt x="77142" y="120000"/>
                      <a:pt x="102857" y="120000"/>
                      <a:pt x="119999" y="72000"/>
                    </a:cubicBezTo>
                    <a:cubicBezTo>
                      <a:pt x="94285" y="48000"/>
                      <a:pt x="85714" y="0"/>
                      <a:pt x="59999"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37" name="Google Shape;837;p22"/>
              <p:cNvSpPr/>
              <p:nvPr/>
            </p:nvSpPr>
            <p:spPr>
              <a:xfrm>
                <a:off x="-10323513" y="1339850"/>
                <a:ext cx="509700" cy="192000"/>
              </a:xfrm>
              <a:custGeom>
                <a:rect b="b" l="l" r="r" t="t"/>
                <a:pathLst>
                  <a:path extrusionOk="0" h="120000" w="120000">
                    <a:moveTo>
                      <a:pt x="7941" y="0"/>
                    </a:moveTo>
                    <a:cubicBezTo>
                      <a:pt x="4411" y="0"/>
                      <a:pt x="0" y="0"/>
                      <a:pt x="0" y="11764"/>
                    </a:cubicBezTo>
                    <a:cubicBezTo>
                      <a:pt x="0" y="18823"/>
                      <a:pt x="15000" y="40000"/>
                      <a:pt x="17647" y="40000"/>
                    </a:cubicBezTo>
                    <a:cubicBezTo>
                      <a:pt x="19411" y="40000"/>
                      <a:pt x="21176" y="37647"/>
                      <a:pt x="22941" y="32941"/>
                    </a:cubicBezTo>
                    <a:cubicBezTo>
                      <a:pt x="26470" y="44705"/>
                      <a:pt x="28235" y="58823"/>
                      <a:pt x="32647" y="72941"/>
                    </a:cubicBezTo>
                    <a:cubicBezTo>
                      <a:pt x="31764" y="72941"/>
                      <a:pt x="29117" y="80000"/>
                      <a:pt x="29117" y="84705"/>
                    </a:cubicBezTo>
                    <a:cubicBezTo>
                      <a:pt x="29117" y="101176"/>
                      <a:pt x="41470" y="120000"/>
                      <a:pt x="46764" y="120000"/>
                    </a:cubicBezTo>
                    <a:cubicBezTo>
                      <a:pt x="49411" y="120000"/>
                      <a:pt x="52941" y="110588"/>
                      <a:pt x="53823" y="105882"/>
                    </a:cubicBezTo>
                    <a:cubicBezTo>
                      <a:pt x="56470" y="105882"/>
                      <a:pt x="56470" y="105882"/>
                      <a:pt x="56470" y="105882"/>
                    </a:cubicBezTo>
                    <a:cubicBezTo>
                      <a:pt x="56470" y="115294"/>
                      <a:pt x="60000" y="120000"/>
                      <a:pt x="64411" y="120000"/>
                    </a:cubicBezTo>
                    <a:cubicBezTo>
                      <a:pt x="66176" y="120000"/>
                      <a:pt x="67941" y="120000"/>
                      <a:pt x="68823" y="117647"/>
                    </a:cubicBezTo>
                    <a:cubicBezTo>
                      <a:pt x="88235" y="117647"/>
                      <a:pt x="88235" y="117647"/>
                      <a:pt x="88235" y="117647"/>
                    </a:cubicBezTo>
                    <a:cubicBezTo>
                      <a:pt x="90882" y="112941"/>
                      <a:pt x="90882" y="110588"/>
                      <a:pt x="94411" y="108235"/>
                    </a:cubicBezTo>
                    <a:cubicBezTo>
                      <a:pt x="95294" y="112941"/>
                      <a:pt x="96176" y="120000"/>
                      <a:pt x="99705" y="120000"/>
                    </a:cubicBezTo>
                    <a:cubicBezTo>
                      <a:pt x="108529" y="120000"/>
                      <a:pt x="119117" y="120000"/>
                      <a:pt x="120000" y="91764"/>
                    </a:cubicBezTo>
                    <a:cubicBezTo>
                      <a:pt x="120000" y="91764"/>
                      <a:pt x="119117" y="91764"/>
                      <a:pt x="119117" y="91764"/>
                    </a:cubicBezTo>
                    <a:cubicBezTo>
                      <a:pt x="118235" y="91764"/>
                      <a:pt x="117352" y="91764"/>
                      <a:pt x="116470" y="91764"/>
                    </a:cubicBezTo>
                    <a:cubicBezTo>
                      <a:pt x="117352" y="89411"/>
                      <a:pt x="117352" y="87058"/>
                      <a:pt x="118235" y="84705"/>
                    </a:cubicBezTo>
                    <a:cubicBezTo>
                      <a:pt x="118235" y="84705"/>
                      <a:pt x="119117" y="84705"/>
                      <a:pt x="120000" y="82352"/>
                    </a:cubicBezTo>
                    <a:cubicBezTo>
                      <a:pt x="116470" y="63529"/>
                      <a:pt x="110294" y="61176"/>
                      <a:pt x="100588" y="61176"/>
                    </a:cubicBezTo>
                    <a:cubicBezTo>
                      <a:pt x="87352" y="61176"/>
                      <a:pt x="82941" y="80000"/>
                      <a:pt x="69705" y="80000"/>
                    </a:cubicBezTo>
                    <a:cubicBezTo>
                      <a:pt x="63529" y="80000"/>
                      <a:pt x="59117" y="75294"/>
                      <a:pt x="52941" y="70588"/>
                    </a:cubicBezTo>
                    <a:cubicBezTo>
                      <a:pt x="52058" y="72941"/>
                      <a:pt x="51176" y="75294"/>
                      <a:pt x="50294" y="75294"/>
                    </a:cubicBezTo>
                    <a:cubicBezTo>
                      <a:pt x="49411" y="75294"/>
                      <a:pt x="49411" y="72941"/>
                      <a:pt x="49411" y="68235"/>
                    </a:cubicBezTo>
                    <a:cubicBezTo>
                      <a:pt x="49411" y="65882"/>
                      <a:pt x="50294" y="65882"/>
                      <a:pt x="51176" y="63529"/>
                    </a:cubicBezTo>
                    <a:cubicBezTo>
                      <a:pt x="47647" y="54117"/>
                      <a:pt x="41470" y="65882"/>
                      <a:pt x="39705" y="44705"/>
                    </a:cubicBezTo>
                    <a:cubicBezTo>
                      <a:pt x="49411" y="44705"/>
                      <a:pt x="49411" y="44705"/>
                      <a:pt x="49411" y="44705"/>
                    </a:cubicBezTo>
                    <a:cubicBezTo>
                      <a:pt x="47647" y="35294"/>
                      <a:pt x="36176" y="40000"/>
                      <a:pt x="37941" y="21176"/>
                    </a:cubicBezTo>
                    <a:cubicBezTo>
                      <a:pt x="33529" y="21176"/>
                      <a:pt x="33529" y="21176"/>
                      <a:pt x="33529" y="21176"/>
                    </a:cubicBezTo>
                    <a:cubicBezTo>
                      <a:pt x="32647" y="25882"/>
                      <a:pt x="30882" y="28235"/>
                      <a:pt x="29117" y="28235"/>
                    </a:cubicBezTo>
                    <a:cubicBezTo>
                      <a:pt x="20294" y="28235"/>
                      <a:pt x="18529" y="0"/>
                      <a:pt x="794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38" name="Google Shape;838;p22"/>
              <p:cNvSpPr/>
              <p:nvPr/>
            </p:nvSpPr>
            <p:spPr>
              <a:xfrm>
                <a:off x="-10315575" y="1446212"/>
                <a:ext cx="88800" cy="77700"/>
              </a:xfrm>
              <a:custGeom>
                <a:rect b="b" l="l" r="r" t="t"/>
                <a:pathLst>
                  <a:path extrusionOk="0" h="120000" w="120000">
                    <a:moveTo>
                      <a:pt x="60000" y="0"/>
                    </a:moveTo>
                    <a:cubicBezTo>
                      <a:pt x="30000" y="0"/>
                      <a:pt x="35000" y="40000"/>
                      <a:pt x="20000" y="40000"/>
                    </a:cubicBezTo>
                    <a:cubicBezTo>
                      <a:pt x="15000" y="40000"/>
                      <a:pt x="0" y="51428"/>
                      <a:pt x="0" y="68571"/>
                    </a:cubicBezTo>
                    <a:cubicBezTo>
                      <a:pt x="0" y="68571"/>
                      <a:pt x="80000" y="120000"/>
                      <a:pt x="90000" y="120000"/>
                    </a:cubicBezTo>
                    <a:cubicBezTo>
                      <a:pt x="110000" y="120000"/>
                      <a:pt x="120000" y="91428"/>
                      <a:pt x="120000" y="62857"/>
                    </a:cubicBezTo>
                    <a:cubicBezTo>
                      <a:pt x="120000" y="34285"/>
                      <a:pt x="85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39" name="Google Shape;839;p22"/>
              <p:cNvSpPr/>
              <p:nvPr/>
            </p:nvSpPr>
            <p:spPr>
              <a:xfrm>
                <a:off x="-10304463" y="1287462"/>
                <a:ext cx="82500" cy="30300"/>
              </a:xfrm>
              <a:custGeom>
                <a:rect b="b" l="l" r="r" t="t"/>
                <a:pathLst>
                  <a:path extrusionOk="0" h="120000" w="120000">
                    <a:moveTo>
                      <a:pt x="120000" y="0"/>
                    </a:moveTo>
                    <a:cubicBezTo>
                      <a:pt x="114545" y="0"/>
                      <a:pt x="109090" y="15000"/>
                      <a:pt x="109090" y="15000"/>
                    </a:cubicBezTo>
                    <a:cubicBezTo>
                      <a:pt x="109090" y="15000"/>
                      <a:pt x="109090" y="0"/>
                      <a:pt x="98181" y="0"/>
                    </a:cubicBezTo>
                    <a:cubicBezTo>
                      <a:pt x="70909" y="0"/>
                      <a:pt x="16363" y="15000"/>
                      <a:pt x="0" y="60000"/>
                    </a:cubicBezTo>
                    <a:cubicBezTo>
                      <a:pt x="0" y="60000"/>
                      <a:pt x="87272" y="120000"/>
                      <a:pt x="92727" y="120000"/>
                    </a:cubicBezTo>
                    <a:cubicBezTo>
                      <a:pt x="109090" y="120000"/>
                      <a:pt x="120000" y="90000"/>
                      <a:pt x="120000" y="7500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40" name="Google Shape;840;p22"/>
              <p:cNvSpPr/>
              <p:nvPr/>
            </p:nvSpPr>
            <p:spPr>
              <a:xfrm>
                <a:off x="-10367963" y="1193800"/>
                <a:ext cx="96900" cy="90600"/>
              </a:xfrm>
              <a:custGeom>
                <a:rect b="b" l="l" r="r" t="t"/>
                <a:pathLst>
                  <a:path extrusionOk="0" h="120000" w="120000">
                    <a:moveTo>
                      <a:pt x="32307" y="0"/>
                    </a:moveTo>
                    <a:cubicBezTo>
                      <a:pt x="18461" y="5000"/>
                      <a:pt x="0" y="10000"/>
                      <a:pt x="0" y="25000"/>
                    </a:cubicBezTo>
                    <a:cubicBezTo>
                      <a:pt x="0" y="60000"/>
                      <a:pt x="27692" y="70000"/>
                      <a:pt x="46153" y="90000"/>
                    </a:cubicBezTo>
                    <a:cubicBezTo>
                      <a:pt x="41538" y="90000"/>
                      <a:pt x="32307" y="100000"/>
                      <a:pt x="32307" y="105000"/>
                    </a:cubicBezTo>
                    <a:cubicBezTo>
                      <a:pt x="32307" y="115000"/>
                      <a:pt x="41538" y="120000"/>
                      <a:pt x="55384" y="120000"/>
                    </a:cubicBezTo>
                    <a:cubicBezTo>
                      <a:pt x="69230" y="120000"/>
                      <a:pt x="96923" y="115000"/>
                      <a:pt x="120000" y="105000"/>
                    </a:cubicBezTo>
                    <a:cubicBezTo>
                      <a:pt x="115384" y="90000"/>
                      <a:pt x="120000" y="75000"/>
                      <a:pt x="120000" y="65000"/>
                    </a:cubicBezTo>
                    <a:cubicBezTo>
                      <a:pt x="120000" y="30000"/>
                      <a:pt x="73846" y="65000"/>
                      <a:pt x="73846" y="25000"/>
                    </a:cubicBezTo>
                    <a:cubicBezTo>
                      <a:pt x="60000" y="25000"/>
                      <a:pt x="36923" y="15000"/>
                      <a:pt x="3230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41" name="Google Shape;841;p22"/>
              <p:cNvSpPr/>
              <p:nvPr/>
            </p:nvSpPr>
            <p:spPr>
              <a:xfrm>
                <a:off x="-10402888" y="1111250"/>
                <a:ext cx="34800" cy="27000"/>
              </a:xfrm>
              <a:custGeom>
                <a:rect b="b" l="l" r="r" t="t"/>
                <a:pathLst>
                  <a:path extrusionOk="0" h="120000" w="120000">
                    <a:moveTo>
                      <a:pt x="40000" y="0"/>
                    </a:moveTo>
                    <a:cubicBezTo>
                      <a:pt x="26666" y="0"/>
                      <a:pt x="13333" y="0"/>
                      <a:pt x="0" y="0"/>
                    </a:cubicBezTo>
                    <a:cubicBezTo>
                      <a:pt x="0" y="68571"/>
                      <a:pt x="40000" y="85714"/>
                      <a:pt x="66666" y="119999"/>
                    </a:cubicBezTo>
                    <a:cubicBezTo>
                      <a:pt x="120000" y="119999"/>
                      <a:pt x="120000" y="119999"/>
                      <a:pt x="120000" y="119999"/>
                    </a:cubicBezTo>
                    <a:cubicBezTo>
                      <a:pt x="120000" y="0"/>
                      <a:pt x="120000" y="0"/>
                      <a:pt x="120000" y="0"/>
                    </a:cubicBezTo>
                    <a:cubicBezTo>
                      <a:pt x="106666" y="0"/>
                      <a:pt x="80000" y="0"/>
                      <a:pt x="4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42" name="Google Shape;842;p22"/>
              <p:cNvSpPr/>
              <p:nvPr/>
            </p:nvSpPr>
            <p:spPr>
              <a:xfrm>
                <a:off x="-10301288" y="1003300"/>
                <a:ext cx="322200" cy="258900"/>
              </a:xfrm>
              <a:custGeom>
                <a:rect b="b" l="l" r="r" t="t"/>
                <a:pathLst>
                  <a:path extrusionOk="0" h="120000" w="120000">
                    <a:moveTo>
                      <a:pt x="22325" y="0"/>
                    </a:moveTo>
                    <a:cubicBezTo>
                      <a:pt x="22325" y="6956"/>
                      <a:pt x="29302" y="8695"/>
                      <a:pt x="33488" y="12173"/>
                    </a:cubicBezTo>
                    <a:cubicBezTo>
                      <a:pt x="26511" y="12173"/>
                      <a:pt x="26511" y="12173"/>
                      <a:pt x="26511" y="12173"/>
                    </a:cubicBezTo>
                    <a:cubicBezTo>
                      <a:pt x="25116" y="10434"/>
                      <a:pt x="23720" y="10434"/>
                      <a:pt x="22325" y="10434"/>
                    </a:cubicBezTo>
                    <a:cubicBezTo>
                      <a:pt x="18139" y="10434"/>
                      <a:pt x="15348" y="13913"/>
                      <a:pt x="12558" y="17391"/>
                    </a:cubicBezTo>
                    <a:cubicBezTo>
                      <a:pt x="12558" y="17391"/>
                      <a:pt x="15348" y="26086"/>
                      <a:pt x="16744" y="26086"/>
                    </a:cubicBezTo>
                    <a:cubicBezTo>
                      <a:pt x="18139" y="26086"/>
                      <a:pt x="20930" y="24347"/>
                      <a:pt x="23720" y="24347"/>
                    </a:cubicBezTo>
                    <a:cubicBezTo>
                      <a:pt x="25116" y="24347"/>
                      <a:pt x="26511" y="24347"/>
                      <a:pt x="27906" y="26086"/>
                    </a:cubicBezTo>
                    <a:cubicBezTo>
                      <a:pt x="26511" y="27826"/>
                      <a:pt x="26511" y="31304"/>
                      <a:pt x="23720" y="31304"/>
                    </a:cubicBezTo>
                    <a:cubicBezTo>
                      <a:pt x="20930" y="31304"/>
                      <a:pt x="18139" y="27826"/>
                      <a:pt x="12558" y="27826"/>
                    </a:cubicBezTo>
                    <a:cubicBezTo>
                      <a:pt x="12558" y="27826"/>
                      <a:pt x="12558" y="27826"/>
                      <a:pt x="11162" y="27826"/>
                    </a:cubicBezTo>
                    <a:cubicBezTo>
                      <a:pt x="8372" y="27826"/>
                      <a:pt x="4186" y="27826"/>
                      <a:pt x="4186" y="33043"/>
                    </a:cubicBezTo>
                    <a:cubicBezTo>
                      <a:pt x="4186" y="40000"/>
                      <a:pt x="16744" y="43478"/>
                      <a:pt x="20930" y="46956"/>
                    </a:cubicBezTo>
                    <a:cubicBezTo>
                      <a:pt x="20930" y="46956"/>
                      <a:pt x="19534" y="50434"/>
                      <a:pt x="18139" y="50434"/>
                    </a:cubicBezTo>
                    <a:cubicBezTo>
                      <a:pt x="13953" y="50434"/>
                      <a:pt x="8372" y="46956"/>
                      <a:pt x="6976" y="45217"/>
                    </a:cubicBezTo>
                    <a:cubicBezTo>
                      <a:pt x="0" y="45217"/>
                      <a:pt x="0" y="45217"/>
                      <a:pt x="0" y="45217"/>
                    </a:cubicBezTo>
                    <a:cubicBezTo>
                      <a:pt x="1395" y="60869"/>
                      <a:pt x="9767" y="62608"/>
                      <a:pt x="22325" y="62608"/>
                    </a:cubicBezTo>
                    <a:cubicBezTo>
                      <a:pt x="20930" y="67826"/>
                      <a:pt x="18139" y="67826"/>
                      <a:pt x="13953" y="71304"/>
                    </a:cubicBezTo>
                    <a:cubicBezTo>
                      <a:pt x="13953" y="74782"/>
                      <a:pt x="13953" y="76521"/>
                      <a:pt x="16744" y="76521"/>
                    </a:cubicBezTo>
                    <a:cubicBezTo>
                      <a:pt x="19534" y="76521"/>
                      <a:pt x="20930" y="74782"/>
                      <a:pt x="25116" y="71304"/>
                    </a:cubicBezTo>
                    <a:cubicBezTo>
                      <a:pt x="26511" y="74782"/>
                      <a:pt x="26511" y="80000"/>
                      <a:pt x="30697" y="80000"/>
                    </a:cubicBezTo>
                    <a:cubicBezTo>
                      <a:pt x="34883" y="80000"/>
                      <a:pt x="36279" y="74782"/>
                      <a:pt x="41860" y="74782"/>
                    </a:cubicBezTo>
                    <a:cubicBezTo>
                      <a:pt x="47441" y="74782"/>
                      <a:pt x="51627" y="76521"/>
                      <a:pt x="58604" y="80000"/>
                    </a:cubicBezTo>
                    <a:cubicBezTo>
                      <a:pt x="53023" y="81739"/>
                      <a:pt x="29302" y="80000"/>
                      <a:pt x="29302" y="90434"/>
                    </a:cubicBezTo>
                    <a:cubicBezTo>
                      <a:pt x="29302" y="99130"/>
                      <a:pt x="39069" y="106086"/>
                      <a:pt x="46046" y="106086"/>
                    </a:cubicBezTo>
                    <a:cubicBezTo>
                      <a:pt x="44651" y="107826"/>
                      <a:pt x="43255" y="109565"/>
                      <a:pt x="40465" y="109565"/>
                    </a:cubicBezTo>
                    <a:cubicBezTo>
                      <a:pt x="41860" y="118260"/>
                      <a:pt x="50232" y="120000"/>
                      <a:pt x="55813" y="120000"/>
                    </a:cubicBezTo>
                    <a:cubicBezTo>
                      <a:pt x="62790" y="120000"/>
                      <a:pt x="65581" y="116521"/>
                      <a:pt x="65581" y="106086"/>
                    </a:cubicBezTo>
                    <a:cubicBezTo>
                      <a:pt x="68372" y="109565"/>
                      <a:pt x="75348" y="116521"/>
                      <a:pt x="79534" y="116521"/>
                    </a:cubicBezTo>
                    <a:cubicBezTo>
                      <a:pt x="79534" y="116521"/>
                      <a:pt x="79534" y="116521"/>
                      <a:pt x="79534" y="116521"/>
                    </a:cubicBezTo>
                    <a:cubicBezTo>
                      <a:pt x="79534" y="109565"/>
                      <a:pt x="79534" y="109565"/>
                      <a:pt x="79534" y="109565"/>
                    </a:cubicBezTo>
                    <a:cubicBezTo>
                      <a:pt x="86511" y="109565"/>
                      <a:pt x="86511" y="109565"/>
                      <a:pt x="86511" y="109565"/>
                    </a:cubicBezTo>
                    <a:cubicBezTo>
                      <a:pt x="85116" y="104347"/>
                      <a:pt x="83720" y="104347"/>
                      <a:pt x="80930" y="97391"/>
                    </a:cubicBezTo>
                    <a:cubicBezTo>
                      <a:pt x="83720" y="95652"/>
                      <a:pt x="83720" y="92173"/>
                      <a:pt x="86511" y="88695"/>
                    </a:cubicBezTo>
                    <a:cubicBezTo>
                      <a:pt x="87906" y="95652"/>
                      <a:pt x="87906" y="100869"/>
                      <a:pt x="92093" y="100869"/>
                    </a:cubicBezTo>
                    <a:cubicBezTo>
                      <a:pt x="97674" y="100869"/>
                      <a:pt x="103255" y="83478"/>
                      <a:pt x="110232" y="81739"/>
                    </a:cubicBezTo>
                    <a:cubicBezTo>
                      <a:pt x="113023" y="81739"/>
                      <a:pt x="117209" y="83478"/>
                      <a:pt x="120000" y="80000"/>
                    </a:cubicBezTo>
                    <a:cubicBezTo>
                      <a:pt x="120000" y="76521"/>
                      <a:pt x="120000" y="74782"/>
                      <a:pt x="120000" y="71304"/>
                    </a:cubicBezTo>
                    <a:cubicBezTo>
                      <a:pt x="114418" y="69565"/>
                      <a:pt x="104651" y="62608"/>
                      <a:pt x="100465" y="62608"/>
                    </a:cubicBezTo>
                    <a:cubicBezTo>
                      <a:pt x="100465" y="62608"/>
                      <a:pt x="97674" y="66086"/>
                      <a:pt x="96279" y="66086"/>
                    </a:cubicBezTo>
                    <a:cubicBezTo>
                      <a:pt x="94883" y="66086"/>
                      <a:pt x="94883" y="64347"/>
                      <a:pt x="94883" y="62608"/>
                    </a:cubicBezTo>
                    <a:cubicBezTo>
                      <a:pt x="94883" y="59130"/>
                      <a:pt x="97674" y="59130"/>
                      <a:pt x="97674" y="55652"/>
                    </a:cubicBezTo>
                    <a:cubicBezTo>
                      <a:pt x="97674" y="50434"/>
                      <a:pt x="92093" y="50434"/>
                      <a:pt x="92093" y="46956"/>
                    </a:cubicBezTo>
                    <a:cubicBezTo>
                      <a:pt x="92093" y="40000"/>
                      <a:pt x="92093" y="36521"/>
                      <a:pt x="87906" y="36521"/>
                    </a:cubicBezTo>
                    <a:cubicBezTo>
                      <a:pt x="83720" y="36521"/>
                      <a:pt x="83720" y="36521"/>
                      <a:pt x="83720" y="36521"/>
                    </a:cubicBezTo>
                    <a:cubicBezTo>
                      <a:pt x="85116" y="40000"/>
                      <a:pt x="85116" y="40000"/>
                      <a:pt x="85116" y="40000"/>
                    </a:cubicBezTo>
                    <a:cubicBezTo>
                      <a:pt x="85116" y="48695"/>
                      <a:pt x="85116" y="48695"/>
                      <a:pt x="85116" y="48695"/>
                    </a:cubicBezTo>
                    <a:cubicBezTo>
                      <a:pt x="80930" y="48695"/>
                      <a:pt x="80930" y="48695"/>
                      <a:pt x="80930" y="48695"/>
                    </a:cubicBezTo>
                    <a:cubicBezTo>
                      <a:pt x="76744" y="43478"/>
                      <a:pt x="79534" y="34782"/>
                      <a:pt x="73953" y="31304"/>
                    </a:cubicBezTo>
                    <a:cubicBezTo>
                      <a:pt x="72558" y="31304"/>
                      <a:pt x="71162" y="31304"/>
                      <a:pt x="69767" y="31304"/>
                    </a:cubicBezTo>
                    <a:cubicBezTo>
                      <a:pt x="68372" y="31304"/>
                      <a:pt x="66976" y="31304"/>
                      <a:pt x="65581" y="31304"/>
                    </a:cubicBezTo>
                    <a:cubicBezTo>
                      <a:pt x="65581" y="31304"/>
                      <a:pt x="64186" y="31304"/>
                      <a:pt x="62790" y="31304"/>
                    </a:cubicBezTo>
                    <a:cubicBezTo>
                      <a:pt x="61395" y="31304"/>
                      <a:pt x="60000" y="31304"/>
                      <a:pt x="58604" y="31304"/>
                    </a:cubicBezTo>
                    <a:cubicBezTo>
                      <a:pt x="51627" y="27826"/>
                      <a:pt x="54418" y="10434"/>
                      <a:pt x="46046" y="5217"/>
                    </a:cubicBezTo>
                    <a:cubicBezTo>
                      <a:pt x="39069" y="1739"/>
                      <a:pt x="30697" y="0"/>
                      <a:pt x="2232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43" name="Google Shape;843;p22"/>
              <p:cNvSpPr/>
              <p:nvPr/>
            </p:nvSpPr>
            <p:spPr>
              <a:xfrm>
                <a:off x="-10037763" y="2084388"/>
                <a:ext cx="209400" cy="162000"/>
              </a:xfrm>
              <a:custGeom>
                <a:rect b="b" l="l" r="r" t="t"/>
                <a:pathLst>
                  <a:path extrusionOk="0" h="120000" w="120000">
                    <a:moveTo>
                      <a:pt x="34285" y="0"/>
                    </a:moveTo>
                    <a:cubicBezTo>
                      <a:pt x="17142" y="2790"/>
                      <a:pt x="12857" y="41860"/>
                      <a:pt x="12857" y="55813"/>
                    </a:cubicBezTo>
                    <a:cubicBezTo>
                      <a:pt x="12857" y="69767"/>
                      <a:pt x="12857" y="69767"/>
                      <a:pt x="12857" y="69767"/>
                    </a:cubicBezTo>
                    <a:cubicBezTo>
                      <a:pt x="12857" y="75348"/>
                      <a:pt x="10714" y="78139"/>
                      <a:pt x="8571" y="83720"/>
                    </a:cubicBezTo>
                    <a:cubicBezTo>
                      <a:pt x="6428" y="86511"/>
                      <a:pt x="0" y="86511"/>
                      <a:pt x="0" y="100465"/>
                    </a:cubicBezTo>
                    <a:cubicBezTo>
                      <a:pt x="2142" y="100465"/>
                      <a:pt x="6428" y="97674"/>
                      <a:pt x="12857" y="97674"/>
                    </a:cubicBezTo>
                    <a:cubicBezTo>
                      <a:pt x="17142" y="97674"/>
                      <a:pt x="21428" y="100465"/>
                      <a:pt x="23571" y="100465"/>
                    </a:cubicBezTo>
                    <a:cubicBezTo>
                      <a:pt x="23571" y="108837"/>
                      <a:pt x="21428" y="120000"/>
                      <a:pt x="27857" y="120000"/>
                    </a:cubicBezTo>
                    <a:cubicBezTo>
                      <a:pt x="32142" y="120000"/>
                      <a:pt x="32142" y="117209"/>
                      <a:pt x="34285" y="111627"/>
                    </a:cubicBezTo>
                    <a:cubicBezTo>
                      <a:pt x="34285" y="111627"/>
                      <a:pt x="36428" y="111627"/>
                      <a:pt x="36428" y="111627"/>
                    </a:cubicBezTo>
                    <a:cubicBezTo>
                      <a:pt x="44999" y="111627"/>
                      <a:pt x="62142" y="94883"/>
                      <a:pt x="62142" y="78139"/>
                    </a:cubicBezTo>
                    <a:cubicBezTo>
                      <a:pt x="64285" y="80930"/>
                      <a:pt x="83571" y="100465"/>
                      <a:pt x="83571" y="100465"/>
                    </a:cubicBezTo>
                    <a:cubicBezTo>
                      <a:pt x="100714" y="100465"/>
                      <a:pt x="100714" y="100465"/>
                      <a:pt x="100714" y="100465"/>
                    </a:cubicBezTo>
                    <a:cubicBezTo>
                      <a:pt x="107142" y="100465"/>
                      <a:pt x="113571" y="97674"/>
                      <a:pt x="119999" y="92093"/>
                    </a:cubicBezTo>
                    <a:cubicBezTo>
                      <a:pt x="113571" y="80930"/>
                      <a:pt x="102857" y="83720"/>
                      <a:pt x="94285" y="72558"/>
                    </a:cubicBezTo>
                    <a:cubicBezTo>
                      <a:pt x="89999" y="69767"/>
                      <a:pt x="92142" y="64186"/>
                      <a:pt x="89999" y="55813"/>
                    </a:cubicBezTo>
                    <a:cubicBezTo>
                      <a:pt x="79285" y="33488"/>
                      <a:pt x="59999" y="44651"/>
                      <a:pt x="47142" y="19534"/>
                    </a:cubicBezTo>
                    <a:cubicBezTo>
                      <a:pt x="44999" y="22325"/>
                      <a:pt x="44999" y="22325"/>
                      <a:pt x="42857" y="27906"/>
                    </a:cubicBezTo>
                    <a:cubicBezTo>
                      <a:pt x="38571" y="16744"/>
                      <a:pt x="36428" y="13953"/>
                      <a:pt x="3428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44" name="Google Shape;844;p22"/>
              <p:cNvSpPr/>
              <p:nvPr/>
            </p:nvSpPr>
            <p:spPr>
              <a:xfrm>
                <a:off x="-9742488" y="1941513"/>
                <a:ext cx="65100" cy="63600"/>
              </a:xfrm>
              <a:custGeom>
                <a:rect b="b" l="l" r="r" t="t"/>
                <a:pathLst>
                  <a:path extrusionOk="0" h="120000" w="120000">
                    <a:moveTo>
                      <a:pt x="56470" y="0"/>
                    </a:moveTo>
                    <a:cubicBezTo>
                      <a:pt x="28235" y="0"/>
                      <a:pt x="0" y="21176"/>
                      <a:pt x="0" y="70588"/>
                    </a:cubicBezTo>
                    <a:cubicBezTo>
                      <a:pt x="0" y="91764"/>
                      <a:pt x="21176" y="120000"/>
                      <a:pt x="49411" y="120000"/>
                    </a:cubicBezTo>
                    <a:cubicBezTo>
                      <a:pt x="70588" y="120000"/>
                      <a:pt x="120000" y="98823"/>
                      <a:pt x="120000" y="70588"/>
                    </a:cubicBezTo>
                    <a:cubicBezTo>
                      <a:pt x="120000" y="28235"/>
                      <a:pt x="91764" y="0"/>
                      <a:pt x="5647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45" name="Google Shape;845;p22"/>
              <p:cNvSpPr/>
              <p:nvPr/>
            </p:nvSpPr>
            <p:spPr>
              <a:xfrm>
                <a:off x="-9932988" y="2252663"/>
                <a:ext cx="52500" cy="49200"/>
              </a:xfrm>
              <a:custGeom>
                <a:rect b="b" l="l" r="r" t="t"/>
                <a:pathLst>
                  <a:path extrusionOk="0" h="120000" w="120000">
                    <a:moveTo>
                      <a:pt x="85714" y="0"/>
                    </a:moveTo>
                    <a:cubicBezTo>
                      <a:pt x="77142" y="0"/>
                      <a:pt x="68571" y="0"/>
                      <a:pt x="51428" y="0"/>
                    </a:cubicBezTo>
                    <a:cubicBezTo>
                      <a:pt x="51428" y="18461"/>
                      <a:pt x="17142" y="46153"/>
                      <a:pt x="0" y="73846"/>
                    </a:cubicBezTo>
                    <a:cubicBezTo>
                      <a:pt x="0" y="120000"/>
                      <a:pt x="0" y="120000"/>
                      <a:pt x="0" y="120000"/>
                    </a:cubicBezTo>
                    <a:cubicBezTo>
                      <a:pt x="34285" y="110769"/>
                      <a:pt x="94285" y="46153"/>
                      <a:pt x="119999" y="9230"/>
                    </a:cubicBezTo>
                    <a:cubicBezTo>
                      <a:pt x="102857" y="0"/>
                      <a:pt x="94285" y="0"/>
                      <a:pt x="8571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46" name="Google Shape;846;p22"/>
              <p:cNvSpPr/>
              <p:nvPr/>
            </p:nvSpPr>
            <p:spPr>
              <a:xfrm>
                <a:off x="-9850438" y="1581150"/>
                <a:ext cx="138000" cy="71400"/>
              </a:xfrm>
              <a:custGeom>
                <a:rect b="b" l="l" r="r" t="t"/>
                <a:pathLst>
                  <a:path extrusionOk="0" h="120000" w="120000">
                    <a:moveTo>
                      <a:pt x="16216" y="0"/>
                    </a:moveTo>
                    <a:cubicBezTo>
                      <a:pt x="9729" y="0"/>
                      <a:pt x="0" y="12631"/>
                      <a:pt x="0" y="31578"/>
                    </a:cubicBezTo>
                    <a:cubicBezTo>
                      <a:pt x="0" y="56842"/>
                      <a:pt x="9729" y="63157"/>
                      <a:pt x="19459" y="75789"/>
                    </a:cubicBezTo>
                    <a:cubicBezTo>
                      <a:pt x="12972" y="113684"/>
                      <a:pt x="25945" y="120000"/>
                      <a:pt x="45405" y="120000"/>
                    </a:cubicBezTo>
                    <a:cubicBezTo>
                      <a:pt x="61621" y="120000"/>
                      <a:pt x="68108" y="101052"/>
                      <a:pt x="77837" y="101052"/>
                    </a:cubicBezTo>
                    <a:cubicBezTo>
                      <a:pt x="87567" y="101052"/>
                      <a:pt x="94054" y="113684"/>
                      <a:pt x="103783" y="113684"/>
                    </a:cubicBezTo>
                    <a:cubicBezTo>
                      <a:pt x="113513" y="113684"/>
                      <a:pt x="120000" y="101052"/>
                      <a:pt x="120000" y="82105"/>
                    </a:cubicBezTo>
                    <a:cubicBezTo>
                      <a:pt x="103783" y="63157"/>
                      <a:pt x="84324" y="18947"/>
                      <a:pt x="61621" y="18947"/>
                    </a:cubicBezTo>
                    <a:cubicBezTo>
                      <a:pt x="42162" y="18947"/>
                      <a:pt x="35675" y="0"/>
                      <a:pt x="1621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47" name="Google Shape;847;p22"/>
              <p:cNvSpPr/>
              <p:nvPr/>
            </p:nvSpPr>
            <p:spPr>
              <a:xfrm>
                <a:off x="-9839325" y="2287588"/>
                <a:ext cx="38100" cy="36600"/>
              </a:xfrm>
              <a:custGeom>
                <a:rect b="b" l="l" r="r" t="t"/>
                <a:pathLst>
                  <a:path extrusionOk="0" h="120000" w="120000">
                    <a:moveTo>
                      <a:pt x="60000" y="0"/>
                    </a:moveTo>
                    <a:cubicBezTo>
                      <a:pt x="24000" y="0"/>
                      <a:pt x="0" y="24000"/>
                      <a:pt x="0" y="60000"/>
                    </a:cubicBezTo>
                    <a:cubicBezTo>
                      <a:pt x="0" y="60000"/>
                      <a:pt x="48000" y="120000"/>
                      <a:pt x="60000" y="120000"/>
                    </a:cubicBezTo>
                    <a:cubicBezTo>
                      <a:pt x="84000" y="120000"/>
                      <a:pt x="96000" y="72000"/>
                      <a:pt x="120000" y="36000"/>
                    </a:cubicBezTo>
                    <a:cubicBezTo>
                      <a:pt x="96000" y="12000"/>
                      <a:pt x="84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48" name="Google Shape;848;p22"/>
              <p:cNvSpPr/>
              <p:nvPr/>
            </p:nvSpPr>
            <p:spPr>
              <a:xfrm>
                <a:off x="-9666288" y="1949450"/>
                <a:ext cx="33300" cy="22200"/>
              </a:xfrm>
              <a:custGeom>
                <a:rect b="b" l="l" r="r" t="t"/>
                <a:pathLst>
                  <a:path extrusionOk="0" h="120000" w="120000">
                    <a:moveTo>
                      <a:pt x="53333" y="0"/>
                    </a:moveTo>
                    <a:cubicBezTo>
                      <a:pt x="40000" y="0"/>
                      <a:pt x="0" y="40000"/>
                      <a:pt x="0" y="60000"/>
                    </a:cubicBezTo>
                    <a:cubicBezTo>
                      <a:pt x="0" y="100000"/>
                      <a:pt x="26666" y="120000"/>
                      <a:pt x="53333" y="120000"/>
                    </a:cubicBezTo>
                    <a:cubicBezTo>
                      <a:pt x="66666" y="120000"/>
                      <a:pt x="66666" y="120000"/>
                      <a:pt x="80000" y="120000"/>
                    </a:cubicBezTo>
                    <a:cubicBezTo>
                      <a:pt x="80000" y="120000"/>
                      <a:pt x="93333" y="120000"/>
                      <a:pt x="120000" y="100000"/>
                    </a:cubicBezTo>
                    <a:cubicBezTo>
                      <a:pt x="106666" y="80000"/>
                      <a:pt x="80000" y="0"/>
                      <a:pt x="5333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49" name="Google Shape;849;p22"/>
              <p:cNvSpPr/>
              <p:nvPr/>
            </p:nvSpPr>
            <p:spPr>
              <a:xfrm>
                <a:off x="-9813925" y="1878013"/>
                <a:ext cx="34800" cy="25500"/>
              </a:xfrm>
              <a:custGeom>
                <a:rect b="b" l="l" r="r" t="t"/>
                <a:pathLst>
                  <a:path extrusionOk="0" h="120000" w="120000">
                    <a:moveTo>
                      <a:pt x="120000" y="0"/>
                    </a:moveTo>
                    <a:cubicBezTo>
                      <a:pt x="80000" y="0"/>
                      <a:pt x="0" y="119999"/>
                      <a:pt x="40000" y="119999"/>
                    </a:cubicBezTo>
                    <a:cubicBezTo>
                      <a:pt x="80000" y="119999"/>
                      <a:pt x="120000" y="68571"/>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50" name="Google Shape;850;p22"/>
              <p:cNvSpPr/>
              <p:nvPr/>
            </p:nvSpPr>
            <p:spPr>
              <a:xfrm>
                <a:off x="-10125075" y="1577975"/>
                <a:ext cx="852600" cy="739800"/>
              </a:xfrm>
              <a:custGeom>
                <a:rect b="b" l="l" r="r" t="t"/>
                <a:pathLst>
                  <a:path extrusionOk="0" h="120000" w="120000">
                    <a:moveTo>
                      <a:pt x="15330" y="0"/>
                    </a:moveTo>
                    <a:cubicBezTo>
                      <a:pt x="10572" y="0"/>
                      <a:pt x="6872" y="3654"/>
                      <a:pt x="3700" y="7918"/>
                    </a:cubicBezTo>
                    <a:cubicBezTo>
                      <a:pt x="3171" y="8527"/>
                      <a:pt x="4229" y="12182"/>
                      <a:pt x="2643" y="13401"/>
                    </a:cubicBezTo>
                    <a:cubicBezTo>
                      <a:pt x="528" y="15837"/>
                      <a:pt x="0" y="17055"/>
                      <a:pt x="0" y="22538"/>
                    </a:cubicBezTo>
                    <a:cubicBezTo>
                      <a:pt x="0" y="24365"/>
                      <a:pt x="2114" y="28020"/>
                      <a:pt x="2114" y="28020"/>
                    </a:cubicBezTo>
                    <a:cubicBezTo>
                      <a:pt x="2114" y="28020"/>
                      <a:pt x="8986" y="28629"/>
                      <a:pt x="10044" y="29847"/>
                    </a:cubicBezTo>
                    <a:cubicBezTo>
                      <a:pt x="10044" y="32284"/>
                      <a:pt x="10044" y="32284"/>
                      <a:pt x="10044" y="32284"/>
                    </a:cubicBezTo>
                    <a:cubicBezTo>
                      <a:pt x="8458" y="32284"/>
                      <a:pt x="6872" y="31675"/>
                      <a:pt x="5286" y="31675"/>
                    </a:cubicBezTo>
                    <a:cubicBezTo>
                      <a:pt x="4757" y="31675"/>
                      <a:pt x="4229" y="31675"/>
                      <a:pt x="3700" y="32284"/>
                    </a:cubicBezTo>
                    <a:cubicBezTo>
                      <a:pt x="3700" y="34720"/>
                      <a:pt x="5814" y="35329"/>
                      <a:pt x="6872" y="37766"/>
                    </a:cubicBezTo>
                    <a:cubicBezTo>
                      <a:pt x="13744" y="37766"/>
                      <a:pt x="13744" y="37766"/>
                      <a:pt x="13744" y="37766"/>
                    </a:cubicBezTo>
                    <a:cubicBezTo>
                      <a:pt x="14801" y="39593"/>
                      <a:pt x="16916" y="42030"/>
                      <a:pt x="17973" y="42030"/>
                    </a:cubicBezTo>
                    <a:cubicBezTo>
                      <a:pt x="22731" y="42030"/>
                      <a:pt x="29074" y="42030"/>
                      <a:pt x="33832" y="42030"/>
                    </a:cubicBezTo>
                    <a:cubicBezTo>
                      <a:pt x="36475" y="42030"/>
                      <a:pt x="39118" y="42030"/>
                      <a:pt x="40176" y="42030"/>
                    </a:cubicBezTo>
                    <a:cubicBezTo>
                      <a:pt x="40176" y="43248"/>
                      <a:pt x="39647" y="46903"/>
                      <a:pt x="41762" y="46903"/>
                    </a:cubicBezTo>
                    <a:cubicBezTo>
                      <a:pt x="44405" y="46903"/>
                      <a:pt x="46519" y="38984"/>
                      <a:pt x="48634" y="38984"/>
                    </a:cubicBezTo>
                    <a:cubicBezTo>
                      <a:pt x="50220" y="38984"/>
                      <a:pt x="58149" y="48121"/>
                      <a:pt x="59207" y="49949"/>
                    </a:cubicBezTo>
                    <a:cubicBezTo>
                      <a:pt x="58149" y="50558"/>
                      <a:pt x="55506" y="50558"/>
                      <a:pt x="55506" y="52994"/>
                    </a:cubicBezTo>
                    <a:cubicBezTo>
                      <a:pt x="55506" y="52994"/>
                      <a:pt x="56563" y="55431"/>
                      <a:pt x="57092" y="55431"/>
                    </a:cubicBezTo>
                    <a:cubicBezTo>
                      <a:pt x="58678" y="55431"/>
                      <a:pt x="59735" y="52994"/>
                      <a:pt x="61850" y="52994"/>
                    </a:cubicBezTo>
                    <a:cubicBezTo>
                      <a:pt x="64493" y="52994"/>
                      <a:pt x="74008" y="62741"/>
                      <a:pt x="74008" y="68223"/>
                    </a:cubicBezTo>
                    <a:cubicBezTo>
                      <a:pt x="74008" y="70659"/>
                      <a:pt x="70837" y="74923"/>
                      <a:pt x="69779" y="76751"/>
                    </a:cubicBezTo>
                    <a:cubicBezTo>
                      <a:pt x="68722" y="78578"/>
                      <a:pt x="66079" y="76751"/>
                      <a:pt x="66079" y="79796"/>
                    </a:cubicBezTo>
                    <a:cubicBezTo>
                      <a:pt x="66079" y="81624"/>
                      <a:pt x="67665" y="83451"/>
                      <a:pt x="68722" y="84060"/>
                    </a:cubicBezTo>
                    <a:cubicBezTo>
                      <a:pt x="66607" y="85888"/>
                      <a:pt x="63436" y="87106"/>
                      <a:pt x="61850" y="87106"/>
                    </a:cubicBezTo>
                    <a:cubicBezTo>
                      <a:pt x="55506" y="87106"/>
                      <a:pt x="55506" y="87106"/>
                      <a:pt x="55506" y="87106"/>
                    </a:cubicBezTo>
                    <a:cubicBezTo>
                      <a:pt x="53920" y="87106"/>
                      <a:pt x="49691" y="90761"/>
                      <a:pt x="49691" y="92588"/>
                    </a:cubicBezTo>
                    <a:cubicBezTo>
                      <a:pt x="49691" y="95634"/>
                      <a:pt x="54449" y="98071"/>
                      <a:pt x="56035" y="98071"/>
                    </a:cubicBezTo>
                    <a:cubicBezTo>
                      <a:pt x="58149" y="98071"/>
                      <a:pt x="58678" y="95025"/>
                      <a:pt x="60792" y="95025"/>
                    </a:cubicBezTo>
                    <a:cubicBezTo>
                      <a:pt x="61850" y="95025"/>
                      <a:pt x="61850" y="96852"/>
                      <a:pt x="62907" y="96852"/>
                    </a:cubicBezTo>
                    <a:cubicBezTo>
                      <a:pt x="64493" y="96852"/>
                      <a:pt x="65022" y="95025"/>
                      <a:pt x="66079" y="93807"/>
                    </a:cubicBezTo>
                    <a:cubicBezTo>
                      <a:pt x="70308" y="96852"/>
                      <a:pt x="72422" y="101116"/>
                      <a:pt x="77180" y="103553"/>
                    </a:cubicBezTo>
                    <a:cubicBezTo>
                      <a:pt x="75066" y="110253"/>
                      <a:pt x="83524" y="109644"/>
                      <a:pt x="87224" y="112690"/>
                    </a:cubicBezTo>
                    <a:cubicBezTo>
                      <a:pt x="90925" y="115736"/>
                      <a:pt x="93568" y="114517"/>
                      <a:pt x="97797" y="117563"/>
                    </a:cubicBezTo>
                    <a:cubicBezTo>
                      <a:pt x="98325" y="117563"/>
                      <a:pt x="98854" y="120000"/>
                      <a:pt x="99383" y="120000"/>
                    </a:cubicBezTo>
                    <a:cubicBezTo>
                      <a:pt x="99911" y="120000"/>
                      <a:pt x="100969" y="118781"/>
                      <a:pt x="100969" y="117563"/>
                    </a:cubicBezTo>
                    <a:cubicBezTo>
                      <a:pt x="100969" y="111472"/>
                      <a:pt x="92511" y="107208"/>
                      <a:pt x="89867" y="102944"/>
                    </a:cubicBezTo>
                    <a:cubicBezTo>
                      <a:pt x="92511" y="102944"/>
                      <a:pt x="92511" y="102944"/>
                      <a:pt x="92511" y="102944"/>
                    </a:cubicBezTo>
                    <a:cubicBezTo>
                      <a:pt x="94096" y="105989"/>
                      <a:pt x="103083" y="110862"/>
                      <a:pt x="105726" y="111472"/>
                    </a:cubicBezTo>
                    <a:cubicBezTo>
                      <a:pt x="106255" y="109035"/>
                      <a:pt x="107841" y="105380"/>
                      <a:pt x="107841" y="102944"/>
                    </a:cubicBezTo>
                    <a:cubicBezTo>
                      <a:pt x="107841" y="101116"/>
                      <a:pt x="105726" y="99898"/>
                      <a:pt x="105726" y="98680"/>
                    </a:cubicBezTo>
                    <a:cubicBezTo>
                      <a:pt x="105198" y="98071"/>
                      <a:pt x="105198" y="98071"/>
                      <a:pt x="105726" y="94416"/>
                    </a:cubicBezTo>
                    <a:cubicBezTo>
                      <a:pt x="103083" y="94416"/>
                      <a:pt x="103083" y="94416"/>
                      <a:pt x="103083" y="94416"/>
                    </a:cubicBezTo>
                    <a:cubicBezTo>
                      <a:pt x="103083" y="92588"/>
                      <a:pt x="102555" y="92588"/>
                      <a:pt x="102026" y="92588"/>
                    </a:cubicBezTo>
                    <a:cubicBezTo>
                      <a:pt x="101497" y="92588"/>
                      <a:pt x="101497" y="92588"/>
                      <a:pt x="101497" y="92588"/>
                    </a:cubicBezTo>
                    <a:cubicBezTo>
                      <a:pt x="101497" y="92588"/>
                      <a:pt x="100969" y="92588"/>
                      <a:pt x="100969" y="92588"/>
                    </a:cubicBezTo>
                    <a:cubicBezTo>
                      <a:pt x="100440" y="92588"/>
                      <a:pt x="99911" y="92588"/>
                      <a:pt x="98854" y="91979"/>
                    </a:cubicBezTo>
                    <a:cubicBezTo>
                      <a:pt x="97797" y="91370"/>
                      <a:pt x="96211" y="87106"/>
                      <a:pt x="95682" y="84670"/>
                    </a:cubicBezTo>
                    <a:cubicBezTo>
                      <a:pt x="93568" y="84670"/>
                      <a:pt x="93568" y="84670"/>
                      <a:pt x="93568" y="84670"/>
                    </a:cubicBezTo>
                    <a:cubicBezTo>
                      <a:pt x="93568" y="81624"/>
                      <a:pt x="93568" y="81624"/>
                      <a:pt x="93568" y="81624"/>
                    </a:cubicBezTo>
                    <a:cubicBezTo>
                      <a:pt x="94096" y="81624"/>
                      <a:pt x="94096" y="81624"/>
                      <a:pt x="94625" y="81624"/>
                    </a:cubicBezTo>
                    <a:cubicBezTo>
                      <a:pt x="95154" y="81624"/>
                      <a:pt x="95682" y="81624"/>
                      <a:pt x="96211" y="81624"/>
                    </a:cubicBezTo>
                    <a:cubicBezTo>
                      <a:pt x="96211" y="79187"/>
                      <a:pt x="96211" y="79187"/>
                      <a:pt x="96211" y="79187"/>
                    </a:cubicBezTo>
                    <a:cubicBezTo>
                      <a:pt x="95154" y="79187"/>
                      <a:pt x="95154" y="79187"/>
                      <a:pt x="94625" y="79187"/>
                    </a:cubicBezTo>
                    <a:cubicBezTo>
                      <a:pt x="94096" y="79187"/>
                      <a:pt x="93568" y="79187"/>
                      <a:pt x="93039" y="78578"/>
                    </a:cubicBezTo>
                    <a:cubicBezTo>
                      <a:pt x="93039" y="78578"/>
                      <a:pt x="95154" y="76142"/>
                      <a:pt x="96211" y="76142"/>
                    </a:cubicBezTo>
                    <a:cubicBezTo>
                      <a:pt x="103083" y="76142"/>
                      <a:pt x="103083" y="90152"/>
                      <a:pt x="110484" y="90152"/>
                    </a:cubicBezTo>
                    <a:cubicBezTo>
                      <a:pt x="112070" y="90152"/>
                      <a:pt x="112599" y="86497"/>
                      <a:pt x="112599" y="84670"/>
                    </a:cubicBezTo>
                    <a:cubicBezTo>
                      <a:pt x="115242" y="84670"/>
                      <a:pt x="115770" y="82842"/>
                      <a:pt x="115770" y="82233"/>
                    </a:cubicBezTo>
                    <a:cubicBezTo>
                      <a:pt x="115770" y="81015"/>
                      <a:pt x="115770" y="81624"/>
                      <a:pt x="115770" y="79187"/>
                    </a:cubicBezTo>
                    <a:cubicBezTo>
                      <a:pt x="117356" y="79187"/>
                      <a:pt x="120000" y="78578"/>
                      <a:pt x="120000" y="76142"/>
                    </a:cubicBezTo>
                    <a:cubicBezTo>
                      <a:pt x="120000" y="72487"/>
                      <a:pt x="118942" y="71269"/>
                      <a:pt x="116299" y="71269"/>
                    </a:cubicBezTo>
                    <a:cubicBezTo>
                      <a:pt x="115242" y="71269"/>
                      <a:pt x="114185" y="71269"/>
                      <a:pt x="113656" y="70050"/>
                    </a:cubicBezTo>
                    <a:cubicBezTo>
                      <a:pt x="113127" y="68832"/>
                      <a:pt x="112599" y="68223"/>
                      <a:pt x="112070" y="68223"/>
                    </a:cubicBezTo>
                    <a:cubicBezTo>
                      <a:pt x="111541" y="68223"/>
                      <a:pt x="110484" y="69441"/>
                      <a:pt x="108370" y="69441"/>
                    </a:cubicBezTo>
                    <a:cubicBezTo>
                      <a:pt x="106255" y="69441"/>
                      <a:pt x="105726" y="65786"/>
                      <a:pt x="105198" y="62131"/>
                    </a:cubicBezTo>
                    <a:cubicBezTo>
                      <a:pt x="102026" y="62131"/>
                      <a:pt x="98325" y="59695"/>
                      <a:pt x="97797" y="55431"/>
                    </a:cubicBezTo>
                    <a:cubicBezTo>
                      <a:pt x="96211" y="55431"/>
                      <a:pt x="95154" y="54822"/>
                      <a:pt x="93568" y="53604"/>
                    </a:cubicBezTo>
                    <a:cubicBezTo>
                      <a:pt x="95154" y="50558"/>
                      <a:pt x="96211" y="50558"/>
                      <a:pt x="98854" y="48730"/>
                    </a:cubicBezTo>
                    <a:cubicBezTo>
                      <a:pt x="98325" y="47512"/>
                      <a:pt x="97268" y="46903"/>
                      <a:pt x="96211" y="46903"/>
                    </a:cubicBezTo>
                    <a:cubicBezTo>
                      <a:pt x="95154" y="46903"/>
                      <a:pt x="94625" y="46903"/>
                      <a:pt x="91982" y="46903"/>
                    </a:cubicBezTo>
                    <a:cubicBezTo>
                      <a:pt x="93039" y="44467"/>
                      <a:pt x="95154" y="44467"/>
                      <a:pt x="97268" y="43857"/>
                    </a:cubicBezTo>
                    <a:cubicBezTo>
                      <a:pt x="96211" y="40812"/>
                      <a:pt x="95154" y="38984"/>
                      <a:pt x="93039" y="38984"/>
                    </a:cubicBezTo>
                    <a:cubicBezTo>
                      <a:pt x="90396" y="38984"/>
                      <a:pt x="90396" y="38984"/>
                      <a:pt x="90396" y="38984"/>
                    </a:cubicBezTo>
                    <a:cubicBezTo>
                      <a:pt x="90396" y="35329"/>
                      <a:pt x="90396" y="35329"/>
                      <a:pt x="90396" y="35329"/>
                    </a:cubicBezTo>
                    <a:cubicBezTo>
                      <a:pt x="86696" y="34720"/>
                      <a:pt x="84052" y="31675"/>
                      <a:pt x="80352" y="29847"/>
                    </a:cubicBezTo>
                    <a:cubicBezTo>
                      <a:pt x="80881" y="26802"/>
                      <a:pt x="77180" y="26192"/>
                      <a:pt x="75594" y="26192"/>
                    </a:cubicBezTo>
                    <a:cubicBezTo>
                      <a:pt x="71894" y="26192"/>
                      <a:pt x="71894" y="26192"/>
                      <a:pt x="71894" y="26192"/>
                    </a:cubicBezTo>
                    <a:cubicBezTo>
                      <a:pt x="67136" y="26192"/>
                      <a:pt x="66079" y="18883"/>
                      <a:pt x="62907" y="15837"/>
                    </a:cubicBezTo>
                    <a:cubicBezTo>
                      <a:pt x="60792" y="14010"/>
                      <a:pt x="54449" y="12791"/>
                      <a:pt x="51806" y="12791"/>
                    </a:cubicBezTo>
                    <a:cubicBezTo>
                      <a:pt x="49162" y="12791"/>
                      <a:pt x="48634" y="17664"/>
                      <a:pt x="45991" y="17664"/>
                    </a:cubicBezTo>
                    <a:cubicBezTo>
                      <a:pt x="44405" y="17664"/>
                      <a:pt x="44405" y="15837"/>
                      <a:pt x="42819" y="15837"/>
                    </a:cubicBezTo>
                    <a:cubicBezTo>
                      <a:pt x="41233" y="15837"/>
                      <a:pt x="40704" y="17664"/>
                      <a:pt x="39647" y="17664"/>
                    </a:cubicBezTo>
                    <a:cubicBezTo>
                      <a:pt x="39118" y="17664"/>
                      <a:pt x="39647" y="14619"/>
                      <a:pt x="39647" y="14010"/>
                    </a:cubicBezTo>
                    <a:cubicBezTo>
                      <a:pt x="39647" y="9137"/>
                      <a:pt x="37533" y="2436"/>
                      <a:pt x="33832" y="2436"/>
                    </a:cubicBezTo>
                    <a:cubicBezTo>
                      <a:pt x="28017" y="2436"/>
                      <a:pt x="17973" y="4873"/>
                      <a:pt x="17973" y="12182"/>
                    </a:cubicBezTo>
                    <a:cubicBezTo>
                      <a:pt x="17973" y="14619"/>
                      <a:pt x="19559" y="15837"/>
                      <a:pt x="19559" y="17664"/>
                    </a:cubicBezTo>
                    <a:cubicBezTo>
                      <a:pt x="19559" y="19492"/>
                      <a:pt x="17444" y="21928"/>
                      <a:pt x="16916" y="21928"/>
                    </a:cubicBezTo>
                    <a:cubicBezTo>
                      <a:pt x="14801" y="21928"/>
                      <a:pt x="15330" y="20101"/>
                      <a:pt x="15330" y="18274"/>
                    </a:cubicBezTo>
                    <a:cubicBezTo>
                      <a:pt x="15330" y="18274"/>
                      <a:pt x="14801" y="16446"/>
                      <a:pt x="15330" y="14619"/>
                    </a:cubicBezTo>
                    <a:cubicBezTo>
                      <a:pt x="14273" y="14619"/>
                      <a:pt x="14273" y="14010"/>
                      <a:pt x="14273" y="12791"/>
                    </a:cubicBezTo>
                    <a:cubicBezTo>
                      <a:pt x="14273" y="6700"/>
                      <a:pt x="19030" y="6700"/>
                      <a:pt x="20616" y="2436"/>
                    </a:cubicBezTo>
                    <a:cubicBezTo>
                      <a:pt x="15330" y="0"/>
                      <a:pt x="15330" y="0"/>
                      <a:pt x="1533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51" name="Google Shape;851;p22"/>
              <p:cNvSpPr/>
              <p:nvPr/>
            </p:nvSpPr>
            <p:spPr>
              <a:xfrm>
                <a:off x="-9775825" y="2224088"/>
                <a:ext cx="22200" cy="14400"/>
              </a:xfrm>
              <a:custGeom>
                <a:rect b="b" l="l" r="r" t="t"/>
                <a:pathLst>
                  <a:path extrusionOk="0" h="120000" w="120000">
                    <a:moveTo>
                      <a:pt x="60000" y="0"/>
                    </a:moveTo>
                    <a:cubicBezTo>
                      <a:pt x="40000" y="0"/>
                      <a:pt x="20000" y="0"/>
                      <a:pt x="0" y="60000"/>
                    </a:cubicBezTo>
                    <a:cubicBezTo>
                      <a:pt x="20000" y="90000"/>
                      <a:pt x="40000" y="120000"/>
                      <a:pt x="60000" y="120000"/>
                    </a:cubicBezTo>
                    <a:cubicBezTo>
                      <a:pt x="80000" y="120000"/>
                      <a:pt x="100000" y="90000"/>
                      <a:pt x="120000" y="60000"/>
                    </a:cubicBezTo>
                    <a:cubicBezTo>
                      <a:pt x="80000" y="30000"/>
                      <a:pt x="8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52" name="Google Shape;852;p22"/>
              <p:cNvSpPr/>
              <p:nvPr/>
            </p:nvSpPr>
            <p:spPr>
              <a:xfrm>
                <a:off x="-9948863" y="2076450"/>
                <a:ext cx="18900" cy="22200"/>
              </a:xfrm>
              <a:custGeom>
                <a:rect b="b" l="l" r="r" t="t"/>
                <a:pathLst>
                  <a:path extrusionOk="0" h="120000" w="120000">
                    <a:moveTo>
                      <a:pt x="24000" y="0"/>
                    </a:moveTo>
                    <a:cubicBezTo>
                      <a:pt x="24000" y="0"/>
                      <a:pt x="0" y="0"/>
                      <a:pt x="0" y="20000"/>
                    </a:cubicBezTo>
                    <a:cubicBezTo>
                      <a:pt x="0" y="60000"/>
                      <a:pt x="48000" y="120000"/>
                      <a:pt x="120000" y="120000"/>
                    </a:cubicBezTo>
                    <a:cubicBezTo>
                      <a:pt x="96000" y="80000"/>
                      <a:pt x="96000" y="0"/>
                      <a:pt x="24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53" name="Google Shape;853;p22"/>
              <p:cNvSpPr/>
              <p:nvPr/>
            </p:nvSpPr>
            <p:spPr>
              <a:xfrm>
                <a:off x="-10177463" y="836612"/>
                <a:ext cx="912900" cy="574800"/>
              </a:xfrm>
              <a:custGeom>
                <a:rect b="b" l="l" r="r" t="t"/>
                <a:pathLst>
                  <a:path extrusionOk="0" h="120000" w="120000">
                    <a:moveTo>
                      <a:pt x="72098" y="0"/>
                    </a:moveTo>
                    <a:cubicBezTo>
                      <a:pt x="70123" y="0"/>
                      <a:pt x="69629" y="4705"/>
                      <a:pt x="67654" y="4705"/>
                    </a:cubicBezTo>
                    <a:cubicBezTo>
                      <a:pt x="65679" y="4705"/>
                      <a:pt x="64691" y="1568"/>
                      <a:pt x="62222" y="1568"/>
                    </a:cubicBezTo>
                    <a:cubicBezTo>
                      <a:pt x="61728" y="1568"/>
                      <a:pt x="61234" y="2352"/>
                      <a:pt x="60740" y="3137"/>
                    </a:cubicBezTo>
                    <a:cubicBezTo>
                      <a:pt x="44938" y="3137"/>
                      <a:pt x="44938" y="3137"/>
                      <a:pt x="44938" y="3137"/>
                    </a:cubicBezTo>
                    <a:cubicBezTo>
                      <a:pt x="43456" y="3137"/>
                      <a:pt x="42469" y="3921"/>
                      <a:pt x="41975" y="7058"/>
                    </a:cubicBezTo>
                    <a:cubicBezTo>
                      <a:pt x="41481" y="7843"/>
                      <a:pt x="40987" y="7843"/>
                      <a:pt x="40987" y="7843"/>
                    </a:cubicBezTo>
                    <a:cubicBezTo>
                      <a:pt x="40493" y="7843"/>
                      <a:pt x="40493" y="7058"/>
                      <a:pt x="39012" y="7058"/>
                    </a:cubicBezTo>
                    <a:cubicBezTo>
                      <a:pt x="35061" y="7058"/>
                      <a:pt x="33580" y="12549"/>
                      <a:pt x="32592" y="18823"/>
                    </a:cubicBezTo>
                    <a:cubicBezTo>
                      <a:pt x="31111" y="18039"/>
                      <a:pt x="25679" y="13333"/>
                      <a:pt x="23209" y="13333"/>
                    </a:cubicBezTo>
                    <a:cubicBezTo>
                      <a:pt x="20246" y="13333"/>
                      <a:pt x="22222" y="18823"/>
                      <a:pt x="17777" y="18823"/>
                    </a:cubicBezTo>
                    <a:cubicBezTo>
                      <a:pt x="17777" y="19607"/>
                      <a:pt x="17283" y="21176"/>
                      <a:pt x="16790" y="21176"/>
                    </a:cubicBezTo>
                    <a:cubicBezTo>
                      <a:pt x="13827" y="21176"/>
                      <a:pt x="13827" y="21176"/>
                      <a:pt x="13827" y="21176"/>
                    </a:cubicBezTo>
                    <a:cubicBezTo>
                      <a:pt x="9876" y="21176"/>
                      <a:pt x="987" y="24313"/>
                      <a:pt x="0" y="30588"/>
                    </a:cubicBezTo>
                    <a:cubicBezTo>
                      <a:pt x="2962" y="30588"/>
                      <a:pt x="2962" y="30588"/>
                      <a:pt x="2962" y="30588"/>
                    </a:cubicBezTo>
                    <a:cubicBezTo>
                      <a:pt x="3456" y="29803"/>
                      <a:pt x="4444" y="29019"/>
                      <a:pt x="4938" y="29019"/>
                    </a:cubicBezTo>
                    <a:cubicBezTo>
                      <a:pt x="9382" y="29019"/>
                      <a:pt x="9382" y="29019"/>
                      <a:pt x="9382" y="29019"/>
                    </a:cubicBezTo>
                    <a:cubicBezTo>
                      <a:pt x="7407" y="29803"/>
                      <a:pt x="6913" y="30588"/>
                      <a:pt x="5432" y="32941"/>
                    </a:cubicBezTo>
                    <a:cubicBezTo>
                      <a:pt x="5432" y="33725"/>
                      <a:pt x="6913" y="35294"/>
                      <a:pt x="7901" y="35294"/>
                    </a:cubicBezTo>
                    <a:cubicBezTo>
                      <a:pt x="10370" y="35294"/>
                      <a:pt x="10370" y="30588"/>
                      <a:pt x="13333" y="30588"/>
                    </a:cubicBezTo>
                    <a:cubicBezTo>
                      <a:pt x="14320" y="30588"/>
                      <a:pt x="14814" y="30588"/>
                      <a:pt x="15802" y="31372"/>
                    </a:cubicBezTo>
                    <a:cubicBezTo>
                      <a:pt x="12345" y="32941"/>
                      <a:pt x="8888" y="32156"/>
                      <a:pt x="7407" y="39215"/>
                    </a:cubicBezTo>
                    <a:cubicBezTo>
                      <a:pt x="7901" y="39215"/>
                      <a:pt x="8395" y="39215"/>
                      <a:pt x="8888" y="39215"/>
                    </a:cubicBezTo>
                    <a:cubicBezTo>
                      <a:pt x="10370" y="39215"/>
                      <a:pt x="12345" y="39215"/>
                      <a:pt x="13827" y="39215"/>
                    </a:cubicBezTo>
                    <a:cubicBezTo>
                      <a:pt x="12345" y="39215"/>
                      <a:pt x="11358" y="40784"/>
                      <a:pt x="10370" y="42352"/>
                    </a:cubicBezTo>
                    <a:cubicBezTo>
                      <a:pt x="11358" y="44705"/>
                      <a:pt x="14814" y="47843"/>
                      <a:pt x="17777" y="47843"/>
                    </a:cubicBezTo>
                    <a:cubicBezTo>
                      <a:pt x="18765" y="47843"/>
                      <a:pt x="19753" y="46274"/>
                      <a:pt x="20740" y="44705"/>
                    </a:cubicBezTo>
                    <a:cubicBezTo>
                      <a:pt x="22716" y="44705"/>
                      <a:pt x="22716" y="44705"/>
                      <a:pt x="22716" y="44705"/>
                    </a:cubicBezTo>
                    <a:cubicBezTo>
                      <a:pt x="21728" y="48627"/>
                      <a:pt x="25185" y="50196"/>
                      <a:pt x="28148" y="50196"/>
                    </a:cubicBezTo>
                    <a:cubicBezTo>
                      <a:pt x="29135" y="50196"/>
                      <a:pt x="29629" y="47843"/>
                      <a:pt x="30617" y="47843"/>
                    </a:cubicBezTo>
                    <a:cubicBezTo>
                      <a:pt x="32098" y="47843"/>
                      <a:pt x="33086" y="49411"/>
                      <a:pt x="35555" y="49411"/>
                    </a:cubicBezTo>
                    <a:cubicBezTo>
                      <a:pt x="40000" y="49411"/>
                      <a:pt x="42962" y="47843"/>
                      <a:pt x="45925" y="43921"/>
                    </a:cubicBezTo>
                    <a:cubicBezTo>
                      <a:pt x="47901" y="43921"/>
                      <a:pt x="47901" y="43921"/>
                      <a:pt x="47901" y="43921"/>
                    </a:cubicBezTo>
                    <a:cubicBezTo>
                      <a:pt x="45925" y="47843"/>
                      <a:pt x="43950" y="48627"/>
                      <a:pt x="41481" y="50980"/>
                    </a:cubicBezTo>
                    <a:cubicBezTo>
                      <a:pt x="34567" y="50980"/>
                      <a:pt x="34567" y="50980"/>
                      <a:pt x="34567" y="50980"/>
                    </a:cubicBezTo>
                    <a:cubicBezTo>
                      <a:pt x="34074" y="51764"/>
                      <a:pt x="33580" y="52549"/>
                      <a:pt x="33580" y="53333"/>
                    </a:cubicBezTo>
                    <a:cubicBezTo>
                      <a:pt x="33580" y="54901"/>
                      <a:pt x="38024" y="60392"/>
                      <a:pt x="38518" y="61176"/>
                    </a:cubicBezTo>
                    <a:cubicBezTo>
                      <a:pt x="38518" y="61960"/>
                      <a:pt x="38024" y="61960"/>
                      <a:pt x="38024" y="61960"/>
                    </a:cubicBezTo>
                    <a:cubicBezTo>
                      <a:pt x="34567" y="61960"/>
                      <a:pt x="33086" y="54901"/>
                      <a:pt x="30123" y="52549"/>
                    </a:cubicBezTo>
                    <a:cubicBezTo>
                      <a:pt x="28641" y="51764"/>
                      <a:pt x="27654" y="51764"/>
                      <a:pt x="26666" y="51764"/>
                    </a:cubicBezTo>
                    <a:cubicBezTo>
                      <a:pt x="25185" y="51764"/>
                      <a:pt x="23703" y="52549"/>
                      <a:pt x="22716" y="52549"/>
                    </a:cubicBezTo>
                    <a:cubicBezTo>
                      <a:pt x="22222" y="52549"/>
                      <a:pt x="21728" y="51764"/>
                      <a:pt x="21234" y="51764"/>
                    </a:cubicBezTo>
                    <a:cubicBezTo>
                      <a:pt x="21234" y="51764"/>
                      <a:pt x="20740" y="51764"/>
                      <a:pt x="20740" y="52549"/>
                    </a:cubicBezTo>
                    <a:cubicBezTo>
                      <a:pt x="21234" y="54117"/>
                      <a:pt x="21234" y="55686"/>
                      <a:pt x="22716" y="55686"/>
                    </a:cubicBezTo>
                    <a:cubicBezTo>
                      <a:pt x="22222" y="55686"/>
                      <a:pt x="22222" y="55686"/>
                      <a:pt x="21728" y="55686"/>
                    </a:cubicBezTo>
                    <a:cubicBezTo>
                      <a:pt x="20246" y="55686"/>
                      <a:pt x="19259" y="55686"/>
                      <a:pt x="19259" y="57254"/>
                    </a:cubicBezTo>
                    <a:cubicBezTo>
                      <a:pt x="19259" y="61960"/>
                      <a:pt x="28641" y="61960"/>
                      <a:pt x="28641" y="70588"/>
                    </a:cubicBezTo>
                    <a:cubicBezTo>
                      <a:pt x="28641" y="77647"/>
                      <a:pt x="24691" y="75294"/>
                      <a:pt x="21234" y="77647"/>
                    </a:cubicBezTo>
                    <a:cubicBezTo>
                      <a:pt x="19259" y="78431"/>
                      <a:pt x="18271" y="81568"/>
                      <a:pt x="17283" y="86274"/>
                    </a:cubicBezTo>
                    <a:cubicBezTo>
                      <a:pt x="17283" y="89411"/>
                      <a:pt x="17283" y="89411"/>
                      <a:pt x="17283" y="89411"/>
                    </a:cubicBezTo>
                    <a:cubicBezTo>
                      <a:pt x="19259" y="89411"/>
                      <a:pt x="19259" y="89411"/>
                      <a:pt x="19259" y="89411"/>
                    </a:cubicBezTo>
                    <a:cubicBezTo>
                      <a:pt x="19753" y="87843"/>
                      <a:pt x="19753" y="87843"/>
                      <a:pt x="20246" y="87058"/>
                    </a:cubicBezTo>
                    <a:cubicBezTo>
                      <a:pt x="22716" y="87058"/>
                      <a:pt x="22716" y="87058"/>
                      <a:pt x="22716" y="87058"/>
                    </a:cubicBezTo>
                    <a:cubicBezTo>
                      <a:pt x="22716" y="93333"/>
                      <a:pt x="26666" y="96470"/>
                      <a:pt x="28641" y="100392"/>
                    </a:cubicBezTo>
                    <a:cubicBezTo>
                      <a:pt x="26172" y="100392"/>
                      <a:pt x="26172" y="100392"/>
                      <a:pt x="26172" y="100392"/>
                    </a:cubicBezTo>
                    <a:cubicBezTo>
                      <a:pt x="23703" y="97254"/>
                      <a:pt x="22222" y="93333"/>
                      <a:pt x="17777" y="93333"/>
                    </a:cubicBezTo>
                    <a:cubicBezTo>
                      <a:pt x="17283" y="93333"/>
                      <a:pt x="16790" y="92549"/>
                      <a:pt x="16296" y="92549"/>
                    </a:cubicBezTo>
                    <a:cubicBezTo>
                      <a:pt x="15308" y="92549"/>
                      <a:pt x="14320" y="93333"/>
                      <a:pt x="14320" y="95686"/>
                    </a:cubicBezTo>
                    <a:cubicBezTo>
                      <a:pt x="14320" y="100392"/>
                      <a:pt x="17283" y="101176"/>
                      <a:pt x="18765" y="103529"/>
                    </a:cubicBezTo>
                    <a:cubicBezTo>
                      <a:pt x="15802" y="107450"/>
                      <a:pt x="8888" y="103529"/>
                      <a:pt x="8888" y="113725"/>
                    </a:cubicBezTo>
                    <a:cubicBezTo>
                      <a:pt x="8888" y="114509"/>
                      <a:pt x="9382" y="116078"/>
                      <a:pt x="10370" y="116078"/>
                    </a:cubicBezTo>
                    <a:cubicBezTo>
                      <a:pt x="10864" y="116078"/>
                      <a:pt x="11358" y="114509"/>
                      <a:pt x="11851" y="112941"/>
                    </a:cubicBezTo>
                    <a:cubicBezTo>
                      <a:pt x="16790" y="116078"/>
                      <a:pt x="20246" y="118431"/>
                      <a:pt x="24691" y="118431"/>
                    </a:cubicBezTo>
                    <a:cubicBezTo>
                      <a:pt x="26666" y="118431"/>
                      <a:pt x="27654" y="116078"/>
                      <a:pt x="29135" y="116078"/>
                    </a:cubicBezTo>
                    <a:cubicBezTo>
                      <a:pt x="39012" y="116078"/>
                      <a:pt x="39012" y="116078"/>
                      <a:pt x="39012" y="116078"/>
                    </a:cubicBezTo>
                    <a:cubicBezTo>
                      <a:pt x="41975" y="116078"/>
                      <a:pt x="40493" y="120000"/>
                      <a:pt x="43456" y="120000"/>
                    </a:cubicBezTo>
                    <a:cubicBezTo>
                      <a:pt x="46913" y="120000"/>
                      <a:pt x="54814" y="115294"/>
                      <a:pt x="54814" y="110588"/>
                    </a:cubicBezTo>
                    <a:cubicBezTo>
                      <a:pt x="54814" y="109019"/>
                      <a:pt x="53333" y="108235"/>
                      <a:pt x="52839" y="108235"/>
                    </a:cubicBezTo>
                    <a:cubicBezTo>
                      <a:pt x="52839" y="108235"/>
                      <a:pt x="52839" y="108235"/>
                      <a:pt x="52345" y="108235"/>
                    </a:cubicBezTo>
                    <a:cubicBezTo>
                      <a:pt x="49382" y="108235"/>
                      <a:pt x="49382" y="108235"/>
                      <a:pt x="49382" y="108235"/>
                    </a:cubicBezTo>
                    <a:cubicBezTo>
                      <a:pt x="49382" y="99607"/>
                      <a:pt x="54814" y="105098"/>
                      <a:pt x="54814" y="96470"/>
                    </a:cubicBezTo>
                    <a:cubicBezTo>
                      <a:pt x="54814" y="94901"/>
                      <a:pt x="54320" y="94117"/>
                      <a:pt x="53827" y="92549"/>
                    </a:cubicBezTo>
                    <a:cubicBezTo>
                      <a:pt x="60740" y="92549"/>
                      <a:pt x="60740" y="92549"/>
                      <a:pt x="60740" y="92549"/>
                    </a:cubicBezTo>
                    <a:cubicBezTo>
                      <a:pt x="63209" y="89411"/>
                      <a:pt x="64197" y="83137"/>
                      <a:pt x="67160" y="80784"/>
                    </a:cubicBezTo>
                    <a:cubicBezTo>
                      <a:pt x="66172" y="76862"/>
                      <a:pt x="64691" y="76078"/>
                      <a:pt x="62716" y="74509"/>
                    </a:cubicBezTo>
                    <a:cubicBezTo>
                      <a:pt x="63703" y="74509"/>
                      <a:pt x="64197" y="74509"/>
                      <a:pt x="65185" y="74509"/>
                    </a:cubicBezTo>
                    <a:cubicBezTo>
                      <a:pt x="66172" y="74509"/>
                      <a:pt x="67160" y="73725"/>
                      <a:pt x="67160" y="69803"/>
                    </a:cubicBezTo>
                    <a:cubicBezTo>
                      <a:pt x="63209" y="69803"/>
                      <a:pt x="63209" y="69803"/>
                      <a:pt x="63209" y="69803"/>
                    </a:cubicBezTo>
                    <a:cubicBezTo>
                      <a:pt x="65185" y="65882"/>
                      <a:pt x="68641" y="65882"/>
                      <a:pt x="71604" y="63529"/>
                    </a:cubicBezTo>
                    <a:cubicBezTo>
                      <a:pt x="72098" y="63529"/>
                      <a:pt x="72592" y="63529"/>
                      <a:pt x="73086" y="63529"/>
                    </a:cubicBezTo>
                    <a:cubicBezTo>
                      <a:pt x="73580" y="63529"/>
                      <a:pt x="74074" y="63529"/>
                      <a:pt x="75061" y="63529"/>
                    </a:cubicBezTo>
                    <a:cubicBezTo>
                      <a:pt x="75555" y="64313"/>
                      <a:pt x="76049" y="64313"/>
                      <a:pt x="76543" y="64313"/>
                    </a:cubicBezTo>
                    <a:cubicBezTo>
                      <a:pt x="77530" y="64313"/>
                      <a:pt x="78024" y="64313"/>
                      <a:pt x="79012" y="62745"/>
                    </a:cubicBezTo>
                    <a:cubicBezTo>
                      <a:pt x="82962" y="57254"/>
                      <a:pt x="85925" y="47058"/>
                      <a:pt x="91358" y="43921"/>
                    </a:cubicBezTo>
                    <a:cubicBezTo>
                      <a:pt x="96296" y="40784"/>
                      <a:pt x="104197" y="36862"/>
                      <a:pt x="107160" y="30588"/>
                    </a:cubicBezTo>
                    <a:cubicBezTo>
                      <a:pt x="107160" y="30588"/>
                      <a:pt x="106666" y="30588"/>
                      <a:pt x="106666" y="30588"/>
                    </a:cubicBezTo>
                    <a:cubicBezTo>
                      <a:pt x="105679" y="30588"/>
                      <a:pt x="104691" y="31372"/>
                      <a:pt x="103209" y="31372"/>
                    </a:cubicBezTo>
                    <a:cubicBezTo>
                      <a:pt x="102222" y="31372"/>
                      <a:pt x="101234" y="31372"/>
                      <a:pt x="100246" y="31372"/>
                    </a:cubicBezTo>
                    <a:cubicBezTo>
                      <a:pt x="98765" y="31372"/>
                      <a:pt x="97283" y="31372"/>
                      <a:pt x="96790" y="29803"/>
                    </a:cubicBezTo>
                    <a:cubicBezTo>
                      <a:pt x="104197" y="23529"/>
                      <a:pt x="111111" y="28235"/>
                      <a:pt x="116543" y="20392"/>
                    </a:cubicBezTo>
                    <a:cubicBezTo>
                      <a:pt x="117530" y="18823"/>
                      <a:pt x="120000" y="19607"/>
                      <a:pt x="120000" y="16470"/>
                    </a:cubicBezTo>
                    <a:cubicBezTo>
                      <a:pt x="120000" y="11764"/>
                      <a:pt x="112592" y="13333"/>
                      <a:pt x="111111" y="10196"/>
                    </a:cubicBezTo>
                    <a:cubicBezTo>
                      <a:pt x="110123" y="8627"/>
                      <a:pt x="110123" y="6274"/>
                      <a:pt x="108641" y="5490"/>
                    </a:cubicBezTo>
                    <a:cubicBezTo>
                      <a:pt x="107654" y="4705"/>
                      <a:pt x="107160" y="4705"/>
                      <a:pt x="106172" y="3137"/>
                    </a:cubicBezTo>
                    <a:cubicBezTo>
                      <a:pt x="95802" y="8627"/>
                      <a:pt x="95802" y="8627"/>
                      <a:pt x="95802" y="8627"/>
                    </a:cubicBezTo>
                    <a:cubicBezTo>
                      <a:pt x="96296" y="8627"/>
                      <a:pt x="96790" y="7843"/>
                      <a:pt x="97777" y="6274"/>
                    </a:cubicBezTo>
                    <a:cubicBezTo>
                      <a:pt x="95802" y="2352"/>
                      <a:pt x="87901" y="2352"/>
                      <a:pt x="83456" y="2352"/>
                    </a:cubicBezTo>
                    <a:cubicBezTo>
                      <a:pt x="81975" y="2352"/>
                      <a:pt x="80493" y="2352"/>
                      <a:pt x="80000" y="2352"/>
                    </a:cubicBezTo>
                    <a:cubicBezTo>
                      <a:pt x="76049" y="2352"/>
                      <a:pt x="76049" y="2352"/>
                      <a:pt x="76049" y="2352"/>
                    </a:cubicBezTo>
                    <a:cubicBezTo>
                      <a:pt x="75061" y="2352"/>
                      <a:pt x="74074" y="0"/>
                      <a:pt x="72098"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54" name="Google Shape;854;p22"/>
              <p:cNvSpPr/>
              <p:nvPr/>
            </p:nvSpPr>
            <p:spPr>
              <a:xfrm>
                <a:off x="-9605963" y="784225"/>
                <a:ext cx="1778100" cy="1622400"/>
              </a:xfrm>
              <a:custGeom>
                <a:rect b="b" l="l" r="r" t="t"/>
                <a:pathLst>
                  <a:path extrusionOk="0" h="120000" w="120000">
                    <a:moveTo>
                      <a:pt x="84810" y="0"/>
                    </a:moveTo>
                    <a:cubicBezTo>
                      <a:pt x="74683" y="0"/>
                      <a:pt x="74683" y="0"/>
                      <a:pt x="74683" y="0"/>
                    </a:cubicBezTo>
                    <a:cubicBezTo>
                      <a:pt x="71139" y="0"/>
                      <a:pt x="68354" y="2500"/>
                      <a:pt x="65063" y="2500"/>
                    </a:cubicBezTo>
                    <a:cubicBezTo>
                      <a:pt x="64303" y="2500"/>
                      <a:pt x="63797" y="2500"/>
                      <a:pt x="63037" y="2500"/>
                    </a:cubicBezTo>
                    <a:cubicBezTo>
                      <a:pt x="62784" y="2500"/>
                      <a:pt x="62531" y="2500"/>
                      <a:pt x="62025" y="2500"/>
                    </a:cubicBezTo>
                    <a:cubicBezTo>
                      <a:pt x="62025" y="3611"/>
                      <a:pt x="62025" y="3611"/>
                      <a:pt x="62025" y="3611"/>
                    </a:cubicBezTo>
                    <a:cubicBezTo>
                      <a:pt x="60759" y="3611"/>
                      <a:pt x="60759" y="3611"/>
                      <a:pt x="60759" y="3611"/>
                    </a:cubicBezTo>
                    <a:cubicBezTo>
                      <a:pt x="59493" y="3055"/>
                      <a:pt x="58481" y="3055"/>
                      <a:pt x="57468" y="3055"/>
                    </a:cubicBezTo>
                    <a:cubicBezTo>
                      <a:pt x="56962" y="3055"/>
                      <a:pt x="56708" y="3055"/>
                      <a:pt x="56455" y="3055"/>
                    </a:cubicBezTo>
                    <a:cubicBezTo>
                      <a:pt x="54177" y="3055"/>
                      <a:pt x="52405" y="3611"/>
                      <a:pt x="50379" y="5000"/>
                    </a:cubicBezTo>
                    <a:cubicBezTo>
                      <a:pt x="50886" y="5555"/>
                      <a:pt x="51392" y="5555"/>
                      <a:pt x="51898" y="6388"/>
                    </a:cubicBezTo>
                    <a:cubicBezTo>
                      <a:pt x="51139" y="6388"/>
                      <a:pt x="49113" y="6111"/>
                      <a:pt x="49113" y="7500"/>
                    </a:cubicBezTo>
                    <a:cubicBezTo>
                      <a:pt x="49113" y="9166"/>
                      <a:pt x="51898" y="10277"/>
                      <a:pt x="52911" y="11111"/>
                    </a:cubicBezTo>
                    <a:cubicBezTo>
                      <a:pt x="49873" y="11111"/>
                      <a:pt x="49873" y="11111"/>
                      <a:pt x="49873" y="11111"/>
                    </a:cubicBezTo>
                    <a:cubicBezTo>
                      <a:pt x="48101" y="10000"/>
                      <a:pt x="46329" y="7777"/>
                      <a:pt x="43544" y="7777"/>
                    </a:cubicBezTo>
                    <a:cubicBezTo>
                      <a:pt x="42784" y="7777"/>
                      <a:pt x="41772" y="8055"/>
                      <a:pt x="41772" y="9166"/>
                    </a:cubicBezTo>
                    <a:cubicBezTo>
                      <a:pt x="41772" y="9722"/>
                      <a:pt x="42278" y="10277"/>
                      <a:pt x="42278" y="11111"/>
                    </a:cubicBezTo>
                    <a:cubicBezTo>
                      <a:pt x="41265" y="11111"/>
                      <a:pt x="41265" y="11111"/>
                      <a:pt x="41265" y="11111"/>
                    </a:cubicBezTo>
                    <a:cubicBezTo>
                      <a:pt x="40000" y="10277"/>
                      <a:pt x="38734" y="10555"/>
                      <a:pt x="37974" y="8888"/>
                    </a:cubicBezTo>
                    <a:cubicBezTo>
                      <a:pt x="37215" y="9722"/>
                      <a:pt x="37215" y="9722"/>
                      <a:pt x="37215" y="9722"/>
                    </a:cubicBezTo>
                    <a:cubicBezTo>
                      <a:pt x="37215" y="10277"/>
                      <a:pt x="37721" y="10833"/>
                      <a:pt x="37721" y="11388"/>
                    </a:cubicBezTo>
                    <a:cubicBezTo>
                      <a:pt x="36202" y="11388"/>
                      <a:pt x="35949" y="8888"/>
                      <a:pt x="34683" y="8888"/>
                    </a:cubicBezTo>
                    <a:cubicBezTo>
                      <a:pt x="32911" y="8888"/>
                      <a:pt x="31392" y="10277"/>
                      <a:pt x="29367" y="10833"/>
                    </a:cubicBezTo>
                    <a:cubicBezTo>
                      <a:pt x="26835" y="10833"/>
                      <a:pt x="25822" y="11666"/>
                      <a:pt x="23037" y="12222"/>
                    </a:cubicBezTo>
                    <a:cubicBezTo>
                      <a:pt x="20759" y="12500"/>
                      <a:pt x="22531" y="16944"/>
                      <a:pt x="20000" y="16944"/>
                    </a:cubicBezTo>
                    <a:cubicBezTo>
                      <a:pt x="19493" y="16944"/>
                      <a:pt x="18987" y="16666"/>
                      <a:pt x="18227" y="16111"/>
                    </a:cubicBezTo>
                    <a:cubicBezTo>
                      <a:pt x="16962" y="18055"/>
                      <a:pt x="13670" y="20277"/>
                      <a:pt x="11392" y="21111"/>
                    </a:cubicBezTo>
                    <a:cubicBezTo>
                      <a:pt x="11139" y="21388"/>
                      <a:pt x="9873" y="21666"/>
                      <a:pt x="9873" y="22500"/>
                    </a:cubicBezTo>
                    <a:cubicBezTo>
                      <a:pt x="9873" y="24444"/>
                      <a:pt x="13924" y="24166"/>
                      <a:pt x="15189" y="24444"/>
                    </a:cubicBezTo>
                    <a:cubicBezTo>
                      <a:pt x="15189" y="26666"/>
                      <a:pt x="14430" y="28333"/>
                      <a:pt x="13417" y="29166"/>
                    </a:cubicBezTo>
                    <a:cubicBezTo>
                      <a:pt x="12911" y="29722"/>
                      <a:pt x="12151" y="29722"/>
                      <a:pt x="11392" y="29722"/>
                    </a:cubicBezTo>
                    <a:cubicBezTo>
                      <a:pt x="11139" y="29722"/>
                      <a:pt x="10632" y="29722"/>
                      <a:pt x="10126" y="29722"/>
                    </a:cubicBezTo>
                    <a:cubicBezTo>
                      <a:pt x="9873" y="29722"/>
                      <a:pt x="9367" y="29722"/>
                      <a:pt x="8860" y="29722"/>
                    </a:cubicBezTo>
                    <a:cubicBezTo>
                      <a:pt x="8354" y="29722"/>
                      <a:pt x="7848" y="29722"/>
                      <a:pt x="7341" y="30000"/>
                    </a:cubicBezTo>
                    <a:cubicBezTo>
                      <a:pt x="6075" y="30555"/>
                      <a:pt x="5316" y="31388"/>
                      <a:pt x="4050" y="31944"/>
                    </a:cubicBezTo>
                    <a:cubicBezTo>
                      <a:pt x="2531" y="32777"/>
                      <a:pt x="0" y="31666"/>
                      <a:pt x="0" y="34444"/>
                    </a:cubicBezTo>
                    <a:cubicBezTo>
                      <a:pt x="0" y="36111"/>
                      <a:pt x="6835" y="38611"/>
                      <a:pt x="7088" y="38611"/>
                    </a:cubicBezTo>
                    <a:cubicBezTo>
                      <a:pt x="9367" y="38611"/>
                      <a:pt x="9367" y="38611"/>
                      <a:pt x="9367" y="38611"/>
                    </a:cubicBezTo>
                    <a:cubicBezTo>
                      <a:pt x="9873" y="38611"/>
                      <a:pt x="10126" y="38055"/>
                      <a:pt x="10126" y="37500"/>
                    </a:cubicBezTo>
                    <a:cubicBezTo>
                      <a:pt x="12911" y="37500"/>
                      <a:pt x="12911" y="37500"/>
                      <a:pt x="12911" y="37500"/>
                    </a:cubicBezTo>
                    <a:cubicBezTo>
                      <a:pt x="12658" y="38611"/>
                      <a:pt x="12658" y="38888"/>
                      <a:pt x="12151" y="39722"/>
                    </a:cubicBezTo>
                    <a:cubicBezTo>
                      <a:pt x="8101" y="39722"/>
                      <a:pt x="8101" y="39722"/>
                      <a:pt x="8101" y="39722"/>
                    </a:cubicBezTo>
                    <a:cubicBezTo>
                      <a:pt x="7848" y="40277"/>
                      <a:pt x="7594" y="40277"/>
                      <a:pt x="6835" y="40277"/>
                    </a:cubicBezTo>
                    <a:cubicBezTo>
                      <a:pt x="5063" y="40277"/>
                      <a:pt x="5063" y="40277"/>
                      <a:pt x="5063" y="40277"/>
                    </a:cubicBezTo>
                    <a:cubicBezTo>
                      <a:pt x="4556" y="40277"/>
                      <a:pt x="3037" y="40833"/>
                      <a:pt x="3037" y="42222"/>
                    </a:cubicBezTo>
                    <a:cubicBezTo>
                      <a:pt x="3291" y="42500"/>
                      <a:pt x="3544" y="42500"/>
                      <a:pt x="3797" y="42500"/>
                    </a:cubicBezTo>
                    <a:cubicBezTo>
                      <a:pt x="4303" y="42500"/>
                      <a:pt x="4303" y="42222"/>
                      <a:pt x="5316" y="42222"/>
                    </a:cubicBezTo>
                    <a:cubicBezTo>
                      <a:pt x="6329" y="42222"/>
                      <a:pt x="7088" y="43055"/>
                      <a:pt x="8101" y="43611"/>
                    </a:cubicBezTo>
                    <a:cubicBezTo>
                      <a:pt x="7848" y="44444"/>
                      <a:pt x="7341" y="44722"/>
                      <a:pt x="6835" y="45277"/>
                    </a:cubicBezTo>
                    <a:cubicBezTo>
                      <a:pt x="7594" y="46666"/>
                      <a:pt x="9873" y="47500"/>
                      <a:pt x="11392" y="47500"/>
                    </a:cubicBezTo>
                    <a:cubicBezTo>
                      <a:pt x="11645" y="47500"/>
                      <a:pt x="11898" y="47500"/>
                      <a:pt x="11898" y="47500"/>
                    </a:cubicBezTo>
                    <a:cubicBezTo>
                      <a:pt x="11898" y="47500"/>
                      <a:pt x="12151" y="47500"/>
                      <a:pt x="12405" y="47222"/>
                    </a:cubicBezTo>
                    <a:cubicBezTo>
                      <a:pt x="12151" y="46944"/>
                      <a:pt x="11898" y="46666"/>
                      <a:pt x="11645" y="46388"/>
                    </a:cubicBezTo>
                    <a:cubicBezTo>
                      <a:pt x="11898" y="46111"/>
                      <a:pt x="12151" y="46111"/>
                      <a:pt x="12911" y="46111"/>
                    </a:cubicBezTo>
                    <a:cubicBezTo>
                      <a:pt x="13924" y="46111"/>
                      <a:pt x="14430" y="46666"/>
                      <a:pt x="15189" y="46666"/>
                    </a:cubicBezTo>
                    <a:cubicBezTo>
                      <a:pt x="15949" y="46666"/>
                      <a:pt x="16455" y="45555"/>
                      <a:pt x="17215" y="45555"/>
                    </a:cubicBezTo>
                    <a:cubicBezTo>
                      <a:pt x="19493" y="45555"/>
                      <a:pt x="19493" y="45555"/>
                      <a:pt x="19493" y="45555"/>
                    </a:cubicBezTo>
                    <a:cubicBezTo>
                      <a:pt x="27341" y="45555"/>
                      <a:pt x="32151" y="53611"/>
                      <a:pt x="34177" y="61388"/>
                    </a:cubicBezTo>
                    <a:cubicBezTo>
                      <a:pt x="34177" y="62777"/>
                      <a:pt x="34177" y="62777"/>
                      <a:pt x="34177" y="62777"/>
                    </a:cubicBezTo>
                    <a:cubicBezTo>
                      <a:pt x="34683" y="63055"/>
                      <a:pt x="35949" y="63055"/>
                      <a:pt x="35949" y="64444"/>
                    </a:cubicBezTo>
                    <a:cubicBezTo>
                      <a:pt x="35949" y="66666"/>
                      <a:pt x="34430" y="66388"/>
                      <a:pt x="34430" y="68333"/>
                    </a:cubicBezTo>
                    <a:cubicBezTo>
                      <a:pt x="34430" y="69722"/>
                      <a:pt x="34936" y="70000"/>
                      <a:pt x="36202" y="70000"/>
                    </a:cubicBezTo>
                    <a:cubicBezTo>
                      <a:pt x="37215" y="70000"/>
                      <a:pt x="37468" y="68333"/>
                      <a:pt x="37974" y="68333"/>
                    </a:cubicBezTo>
                    <a:cubicBezTo>
                      <a:pt x="40253" y="68333"/>
                      <a:pt x="41012" y="72777"/>
                      <a:pt x="43037" y="73611"/>
                    </a:cubicBezTo>
                    <a:cubicBezTo>
                      <a:pt x="43037" y="74166"/>
                      <a:pt x="43037" y="75000"/>
                      <a:pt x="42278" y="75000"/>
                    </a:cubicBezTo>
                    <a:cubicBezTo>
                      <a:pt x="40759" y="75000"/>
                      <a:pt x="39746" y="73611"/>
                      <a:pt x="38227" y="73611"/>
                    </a:cubicBezTo>
                    <a:cubicBezTo>
                      <a:pt x="37721" y="73611"/>
                      <a:pt x="37721" y="73611"/>
                      <a:pt x="37468" y="73611"/>
                    </a:cubicBezTo>
                    <a:cubicBezTo>
                      <a:pt x="37215" y="73611"/>
                      <a:pt x="37215" y="73611"/>
                      <a:pt x="36962" y="73611"/>
                    </a:cubicBezTo>
                    <a:cubicBezTo>
                      <a:pt x="37215" y="76111"/>
                      <a:pt x="42278" y="76666"/>
                      <a:pt x="44556" y="77500"/>
                    </a:cubicBezTo>
                    <a:cubicBezTo>
                      <a:pt x="43797" y="80277"/>
                      <a:pt x="42784" y="81111"/>
                      <a:pt x="42278" y="83888"/>
                    </a:cubicBezTo>
                    <a:cubicBezTo>
                      <a:pt x="42025" y="83611"/>
                      <a:pt x="41772" y="83611"/>
                      <a:pt x="41518" y="83611"/>
                    </a:cubicBezTo>
                    <a:cubicBezTo>
                      <a:pt x="41265" y="83611"/>
                      <a:pt x="41012" y="83611"/>
                      <a:pt x="40506" y="84166"/>
                    </a:cubicBezTo>
                    <a:cubicBezTo>
                      <a:pt x="40506" y="84166"/>
                      <a:pt x="40506" y="84166"/>
                      <a:pt x="40506" y="84166"/>
                    </a:cubicBezTo>
                    <a:cubicBezTo>
                      <a:pt x="38987" y="85833"/>
                      <a:pt x="38734" y="87500"/>
                      <a:pt x="37721" y="89166"/>
                    </a:cubicBezTo>
                    <a:cubicBezTo>
                      <a:pt x="37721" y="91388"/>
                      <a:pt x="37721" y="91388"/>
                      <a:pt x="37721" y="91388"/>
                    </a:cubicBezTo>
                    <a:cubicBezTo>
                      <a:pt x="37721" y="91111"/>
                      <a:pt x="37974" y="91111"/>
                      <a:pt x="38227" y="91111"/>
                    </a:cubicBezTo>
                    <a:cubicBezTo>
                      <a:pt x="38481" y="91111"/>
                      <a:pt x="38734" y="91111"/>
                      <a:pt x="38987" y="91388"/>
                    </a:cubicBezTo>
                    <a:cubicBezTo>
                      <a:pt x="38734" y="92222"/>
                      <a:pt x="38227" y="92777"/>
                      <a:pt x="38227" y="93611"/>
                    </a:cubicBezTo>
                    <a:cubicBezTo>
                      <a:pt x="38227" y="96111"/>
                      <a:pt x="40253" y="97222"/>
                      <a:pt x="40759" y="98888"/>
                    </a:cubicBezTo>
                    <a:cubicBezTo>
                      <a:pt x="40759" y="100000"/>
                      <a:pt x="41012" y="101666"/>
                      <a:pt x="41265" y="101944"/>
                    </a:cubicBezTo>
                    <a:cubicBezTo>
                      <a:pt x="41518" y="102222"/>
                      <a:pt x="41772" y="102222"/>
                      <a:pt x="41772" y="102222"/>
                    </a:cubicBezTo>
                    <a:cubicBezTo>
                      <a:pt x="42025" y="102222"/>
                      <a:pt x="42278" y="101944"/>
                      <a:pt x="42531" y="101944"/>
                    </a:cubicBezTo>
                    <a:cubicBezTo>
                      <a:pt x="42784" y="101666"/>
                      <a:pt x="43037" y="101666"/>
                      <a:pt x="43037" y="101666"/>
                    </a:cubicBezTo>
                    <a:cubicBezTo>
                      <a:pt x="43291" y="101666"/>
                      <a:pt x="43544" y="101666"/>
                      <a:pt x="44050" y="102222"/>
                    </a:cubicBezTo>
                    <a:cubicBezTo>
                      <a:pt x="43544" y="103055"/>
                      <a:pt x="42784" y="102777"/>
                      <a:pt x="42784" y="104166"/>
                    </a:cubicBezTo>
                    <a:cubicBezTo>
                      <a:pt x="42784" y="106666"/>
                      <a:pt x="45569" y="110833"/>
                      <a:pt x="46835" y="112222"/>
                    </a:cubicBezTo>
                    <a:cubicBezTo>
                      <a:pt x="47088" y="112500"/>
                      <a:pt x="47088" y="113888"/>
                      <a:pt x="47341" y="114166"/>
                    </a:cubicBezTo>
                    <a:cubicBezTo>
                      <a:pt x="48607" y="115277"/>
                      <a:pt x="49367" y="114722"/>
                      <a:pt x="49620" y="116666"/>
                    </a:cubicBezTo>
                    <a:cubicBezTo>
                      <a:pt x="50632" y="116666"/>
                      <a:pt x="51645" y="115555"/>
                      <a:pt x="52658" y="115555"/>
                    </a:cubicBezTo>
                    <a:cubicBezTo>
                      <a:pt x="54430" y="115555"/>
                      <a:pt x="54177" y="119722"/>
                      <a:pt x="55949" y="119722"/>
                    </a:cubicBezTo>
                    <a:cubicBezTo>
                      <a:pt x="56455" y="119722"/>
                      <a:pt x="56708" y="119166"/>
                      <a:pt x="57468" y="119166"/>
                    </a:cubicBezTo>
                    <a:cubicBezTo>
                      <a:pt x="57468" y="119722"/>
                      <a:pt x="57721" y="120000"/>
                      <a:pt x="58227" y="120000"/>
                    </a:cubicBezTo>
                    <a:cubicBezTo>
                      <a:pt x="60253" y="120000"/>
                      <a:pt x="59240" y="115277"/>
                      <a:pt x="61012" y="114166"/>
                    </a:cubicBezTo>
                    <a:cubicBezTo>
                      <a:pt x="60759" y="113055"/>
                      <a:pt x="61012" y="110833"/>
                      <a:pt x="61012" y="109166"/>
                    </a:cubicBezTo>
                    <a:cubicBezTo>
                      <a:pt x="61012" y="106388"/>
                      <a:pt x="64303" y="107500"/>
                      <a:pt x="64303" y="104444"/>
                    </a:cubicBezTo>
                    <a:cubicBezTo>
                      <a:pt x="64303" y="103333"/>
                      <a:pt x="63291" y="102777"/>
                      <a:pt x="63291" y="102222"/>
                    </a:cubicBezTo>
                    <a:cubicBezTo>
                      <a:pt x="63291" y="101666"/>
                      <a:pt x="63797" y="101388"/>
                      <a:pt x="63797" y="101111"/>
                    </a:cubicBezTo>
                    <a:cubicBezTo>
                      <a:pt x="63797" y="100833"/>
                      <a:pt x="63797" y="100555"/>
                      <a:pt x="63797" y="100277"/>
                    </a:cubicBezTo>
                    <a:cubicBezTo>
                      <a:pt x="63797" y="97222"/>
                      <a:pt x="67594" y="98055"/>
                      <a:pt x="69113" y="96111"/>
                    </a:cubicBezTo>
                    <a:cubicBezTo>
                      <a:pt x="69620" y="95277"/>
                      <a:pt x="69367" y="94166"/>
                      <a:pt x="70379" y="93611"/>
                    </a:cubicBezTo>
                    <a:cubicBezTo>
                      <a:pt x="70379" y="95555"/>
                      <a:pt x="70379" y="95555"/>
                      <a:pt x="70379" y="95555"/>
                    </a:cubicBezTo>
                    <a:cubicBezTo>
                      <a:pt x="71392" y="95555"/>
                      <a:pt x="71392" y="95555"/>
                      <a:pt x="71392" y="95555"/>
                    </a:cubicBezTo>
                    <a:cubicBezTo>
                      <a:pt x="72911" y="94166"/>
                      <a:pt x="75189" y="94722"/>
                      <a:pt x="76708" y="92777"/>
                    </a:cubicBezTo>
                    <a:cubicBezTo>
                      <a:pt x="77721" y="91388"/>
                      <a:pt x="77721" y="89722"/>
                      <a:pt x="79240" y="88333"/>
                    </a:cubicBezTo>
                    <a:cubicBezTo>
                      <a:pt x="81012" y="86666"/>
                      <a:pt x="81012" y="86666"/>
                      <a:pt x="81012" y="86666"/>
                    </a:cubicBezTo>
                    <a:cubicBezTo>
                      <a:pt x="81012" y="85833"/>
                      <a:pt x="81518" y="85555"/>
                      <a:pt x="82278" y="85000"/>
                    </a:cubicBezTo>
                    <a:cubicBezTo>
                      <a:pt x="85569" y="85000"/>
                      <a:pt x="85569" y="85000"/>
                      <a:pt x="85569" y="85000"/>
                    </a:cubicBezTo>
                    <a:cubicBezTo>
                      <a:pt x="88354" y="83611"/>
                      <a:pt x="90379" y="83888"/>
                      <a:pt x="92911" y="82777"/>
                    </a:cubicBezTo>
                    <a:cubicBezTo>
                      <a:pt x="94936" y="81944"/>
                      <a:pt x="95443" y="79166"/>
                      <a:pt x="97721" y="78333"/>
                    </a:cubicBezTo>
                    <a:cubicBezTo>
                      <a:pt x="98987" y="77777"/>
                      <a:pt x="99746" y="77500"/>
                      <a:pt x="100759" y="76388"/>
                    </a:cubicBezTo>
                    <a:cubicBezTo>
                      <a:pt x="99493" y="75833"/>
                      <a:pt x="93164" y="76111"/>
                      <a:pt x="93164" y="73333"/>
                    </a:cubicBezTo>
                    <a:cubicBezTo>
                      <a:pt x="93417" y="73333"/>
                      <a:pt x="94683" y="73055"/>
                      <a:pt x="94683" y="72222"/>
                    </a:cubicBezTo>
                    <a:cubicBezTo>
                      <a:pt x="94683" y="71666"/>
                      <a:pt x="93924" y="71388"/>
                      <a:pt x="93924" y="70000"/>
                    </a:cubicBezTo>
                    <a:cubicBezTo>
                      <a:pt x="94177" y="70000"/>
                      <a:pt x="94177" y="70000"/>
                      <a:pt x="94430" y="70000"/>
                    </a:cubicBezTo>
                    <a:cubicBezTo>
                      <a:pt x="94683" y="70000"/>
                      <a:pt x="94936" y="70000"/>
                      <a:pt x="94936" y="70000"/>
                    </a:cubicBezTo>
                    <a:cubicBezTo>
                      <a:pt x="97974" y="70000"/>
                      <a:pt x="97215" y="74444"/>
                      <a:pt x="100506" y="74444"/>
                    </a:cubicBezTo>
                    <a:cubicBezTo>
                      <a:pt x="101265" y="74444"/>
                      <a:pt x="102278" y="74444"/>
                      <a:pt x="102278" y="73333"/>
                    </a:cubicBezTo>
                    <a:cubicBezTo>
                      <a:pt x="102278" y="68333"/>
                      <a:pt x="97974" y="66666"/>
                      <a:pt x="95443" y="63333"/>
                    </a:cubicBezTo>
                    <a:cubicBezTo>
                      <a:pt x="95443" y="61944"/>
                      <a:pt x="95443" y="61944"/>
                      <a:pt x="95443" y="61944"/>
                    </a:cubicBezTo>
                    <a:cubicBezTo>
                      <a:pt x="95443" y="61944"/>
                      <a:pt x="95696" y="61944"/>
                      <a:pt x="95949" y="61944"/>
                    </a:cubicBezTo>
                    <a:cubicBezTo>
                      <a:pt x="95949" y="61944"/>
                      <a:pt x="96202" y="61944"/>
                      <a:pt x="96202" y="61944"/>
                    </a:cubicBezTo>
                    <a:cubicBezTo>
                      <a:pt x="96708" y="63611"/>
                      <a:pt x="98987" y="66111"/>
                      <a:pt x="100253" y="66111"/>
                    </a:cubicBezTo>
                    <a:cubicBezTo>
                      <a:pt x="101012" y="66111"/>
                      <a:pt x="101265" y="64722"/>
                      <a:pt x="101265" y="63611"/>
                    </a:cubicBezTo>
                    <a:cubicBezTo>
                      <a:pt x="101265" y="61111"/>
                      <a:pt x="97974" y="61944"/>
                      <a:pt x="97468" y="59444"/>
                    </a:cubicBezTo>
                    <a:cubicBezTo>
                      <a:pt x="98481" y="59444"/>
                      <a:pt x="98481" y="59444"/>
                      <a:pt x="98481" y="59444"/>
                    </a:cubicBezTo>
                    <a:cubicBezTo>
                      <a:pt x="98987" y="60277"/>
                      <a:pt x="99746" y="60833"/>
                      <a:pt x="100506" y="61388"/>
                    </a:cubicBezTo>
                    <a:cubicBezTo>
                      <a:pt x="101012" y="59444"/>
                      <a:pt x="103797" y="60833"/>
                      <a:pt x="104303" y="58055"/>
                    </a:cubicBezTo>
                    <a:cubicBezTo>
                      <a:pt x="104050" y="57777"/>
                      <a:pt x="103544" y="57222"/>
                      <a:pt x="103544" y="56666"/>
                    </a:cubicBezTo>
                    <a:cubicBezTo>
                      <a:pt x="105063" y="56388"/>
                      <a:pt x="106329" y="55555"/>
                      <a:pt x="106835" y="54166"/>
                    </a:cubicBezTo>
                    <a:cubicBezTo>
                      <a:pt x="106075" y="53888"/>
                      <a:pt x="104050" y="53888"/>
                      <a:pt x="104050" y="52222"/>
                    </a:cubicBezTo>
                    <a:cubicBezTo>
                      <a:pt x="104050" y="51111"/>
                      <a:pt x="105063" y="51111"/>
                      <a:pt x="106329" y="51111"/>
                    </a:cubicBezTo>
                    <a:cubicBezTo>
                      <a:pt x="105822" y="50555"/>
                      <a:pt x="106329" y="49722"/>
                      <a:pt x="106329" y="49166"/>
                    </a:cubicBezTo>
                    <a:cubicBezTo>
                      <a:pt x="106329" y="47777"/>
                      <a:pt x="105316" y="47222"/>
                      <a:pt x="105316" y="45000"/>
                    </a:cubicBezTo>
                    <a:cubicBezTo>
                      <a:pt x="104303" y="45000"/>
                      <a:pt x="103037" y="45000"/>
                      <a:pt x="103037" y="43611"/>
                    </a:cubicBezTo>
                    <a:cubicBezTo>
                      <a:pt x="103037" y="42777"/>
                      <a:pt x="103544" y="42222"/>
                      <a:pt x="104303" y="42222"/>
                    </a:cubicBezTo>
                    <a:cubicBezTo>
                      <a:pt x="104810" y="42222"/>
                      <a:pt x="105822" y="42222"/>
                      <a:pt x="106835" y="42222"/>
                    </a:cubicBezTo>
                    <a:cubicBezTo>
                      <a:pt x="108101" y="42222"/>
                      <a:pt x="109367" y="41944"/>
                      <a:pt x="109367" y="40833"/>
                    </a:cubicBezTo>
                    <a:cubicBezTo>
                      <a:pt x="109367" y="38611"/>
                      <a:pt x="106582" y="39166"/>
                      <a:pt x="106329" y="37500"/>
                    </a:cubicBezTo>
                    <a:cubicBezTo>
                      <a:pt x="106582" y="37500"/>
                      <a:pt x="107088" y="37222"/>
                      <a:pt x="107594" y="36944"/>
                    </a:cubicBezTo>
                    <a:cubicBezTo>
                      <a:pt x="106835" y="36388"/>
                      <a:pt x="105822" y="35277"/>
                      <a:pt x="104810" y="35277"/>
                    </a:cubicBezTo>
                    <a:cubicBezTo>
                      <a:pt x="104303" y="35277"/>
                      <a:pt x="103797" y="35555"/>
                      <a:pt x="103291" y="35555"/>
                    </a:cubicBezTo>
                    <a:cubicBezTo>
                      <a:pt x="103037" y="35555"/>
                      <a:pt x="102784" y="35555"/>
                      <a:pt x="102531" y="35277"/>
                    </a:cubicBezTo>
                    <a:cubicBezTo>
                      <a:pt x="103037" y="34444"/>
                      <a:pt x="103037" y="32222"/>
                      <a:pt x="103797" y="31388"/>
                    </a:cubicBezTo>
                    <a:cubicBezTo>
                      <a:pt x="105063" y="30000"/>
                      <a:pt x="106582" y="29444"/>
                      <a:pt x="106582" y="27500"/>
                    </a:cubicBezTo>
                    <a:cubicBezTo>
                      <a:pt x="106582" y="26944"/>
                      <a:pt x="106582" y="26944"/>
                      <a:pt x="106582" y="26111"/>
                    </a:cubicBezTo>
                    <a:cubicBezTo>
                      <a:pt x="107848" y="25555"/>
                      <a:pt x="109873" y="25277"/>
                      <a:pt x="109873" y="23888"/>
                    </a:cubicBezTo>
                    <a:cubicBezTo>
                      <a:pt x="109873" y="22777"/>
                      <a:pt x="110126" y="23888"/>
                      <a:pt x="109873" y="22500"/>
                    </a:cubicBezTo>
                    <a:cubicBezTo>
                      <a:pt x="110886" y="22222"/>
                      <a:pt x="112911" y="22222"/>
                      <a:pt x="112911" y="19722"/>
                    </a:cubicBezTo>
                    <a:cubicBezTo>
                      <a:pt x="112658" y="20000"/>
                      <a:pt x="112405" y="20000"/>
                      <a:pt x="112151" y="20000"/>
                    </a:cubicBezTo>
                    <a:cubicBezTo>
                      <a:pt x="112151" y="20000"/>
                      <a:pt x="111898" y="20000"/>
                      <a:pt x="111392" y="19722"/>
                    </a:cubicBezTo>
                    <a:cubicBezTo>
                      <a:pt x="114683" y="19722"/>
                      <a:pt x="115949" y="16944"/>
                      <a:pt x="118481" y="15833"/>
                    </a:cubicBezTo>
                    <a:cubicBezTo>
                      <a:pt x="118734" y="15833"/>
                      <a:pt x="120000" y="15000"/>
                      <a:pt x="120000" y="13888"/>
                    </a:cubicBezTo>
                    <a:cubicBezTo>
                      <a:pt x="120000" y="12500"/>
                      <a:pt x="116708" y="10555"/>
                      <a:pt x="115949" y="10555"/>
                    </a:cubicBezTo>
                    <a:cubicBezTo>
                      <a:pt x="115189" y="10555"/>
                      <a:pt x="114683" y="10555"/>
                      <a:pt x="114430" y="11666"/>
                    </a:cubicBezTo>
                    <a:cubicBezTo>
                      <a:pt x="111139" y="11666"/>
                      <a:pt x="111139" y="11666"/>
                      <a:pt x="111139" y="11666"/>
                    </a:cubicBezTo>
                    <a:cubicBezTo>
                      <a:pt x="110126" y="12500"/>
                      <a:pt x="109873" y="13055"/>
                      <a:pt x="108607" y="13611"/>
                    </a:cubicBezTo>
                    <a:cubicBezTo>
                      <a:pt x="108607" y="13611"/>
                      <a:pt x="108607" y="13611"/>
                      <a:pt x="108354" y="13611"/>
                    </a:cubicBezTo>
                    <a:cubicBezTo>
                      <a:pt x="108101" y="13611"/>
                      <a:pt x="106835" y="13333"/>
                      <a:pt x="106835" y="13333"/>
                    </a:cubicBezTo>
                    <a:cubicBezTo>
                      <a:pt x="102278" y="13333"/>
                      <a:pt x="102278" y="13333"/>
                      <a:pt x="102278" y="13333"/>
                    </a:cubicBezTo>
                    <a:cubicBezTo>
                      <a:pt x="101012" y="14444"/>
                      <a:pt x="97721" y="20555"/>
                      <a:pt x="95696" y="21111"/>
                    </a:cubicBezTo>
                    <a:cubicBezTo>
                      <a:pt x="95949" y="20277"/>
                      <a:pt x="100506" y="13888"/>
                      <a:pt x="100506" y="13055"/>
                    </a:cubicBezTo>
                    <a:cubicBezTo>
                      <a:pt x="100506" y="11666"/>
                      <a:pt x="100000" y="10277"/>
                      <a:pt x="98734" y="10277"/>
                    </a:cubicBezTo>
                    <a:cubicBezTo>
                      <a:pt x="96455" y="10277"/>
                      <a:pt x="92151" y="15555"/>
                      <a:pt x="90632" y="15555"/>
                    </a:cubicBezTo>
                    <a:cubicBezTo>
                      <a:pt x="89873" y="15555"/>
                      <a:pt x="92911" y="11666"/>
                      <a:pt x="93164" y="11111"/>
                    </a:cubicBezTo>
                    <a:cubicBezTo>
                      <a:pt x="92911" y="10833"/>
                      <a:pt x="92405" y="10833"/>
                      <a:pt x="91898" y="10833"/>
                    </a:cubicBezTo>
                    <a:cubicBezTo>
                      <a:pt x="90632" y="10833"/>
                      <a:pt x="88860" y="11111"/>
                      <a:pt x="87088" y="11111"/>
                    </a:cubicBezTo>
                    <a:cubicBezTo>
                      <a:pt x="85063" y="11388"/>
                      <a:pt x="83291" y="11388"/>
                      <a:pt x="81518" y="11388"/>
                    </a:cubicBezTo>
                    <a:cubicBezTo>
                      <a:pt x="80253" y="11388"/>
                      <a:pt x="79240" y="11388"/>
                      <a:pt x="78987" y="11111"/>
                    </a:cubicBezTo>
                    <a:cubicBezTo>
                      <a:pt x="94430" y="10000"/>
                      <a:pt x="94430" y="10000"/>
                      <a:pt x="94430" y="10000"/>
                    </a:cubicBezTo>
                    <a:cubicBezTo>
                      <a:pt x="96202" y="9166"/>
                      <a:pt x="101012" y="9444"/>
                      <a:pt x="101265" y="6388"/>
                    </a:cubicBezTo>
                    <a:cubicBezTo>
                      <a:pt x="99493" y="5833"/>
                      <a:pt x="97215" y="6388"/>
                      <a:pt x="95189" y="5277"/>
                    </a:cubicBezTo>
                    <a:cubicBezTo>
                      <a:pt x="91898" y="3611"/>
                      <a:pt x="88860" y="0"/>
                      <a:pt x="8481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55" name="Google Shape;855;p22"/>
              <p:cNvSpPr/>
              <p:nvPr/>
            </p:nvSpPr>
            <p:spPr>
              <a:xfrm>
                <a:off x="-9077325" y="1806575"/>
                <a:ext cx="85800" cy="66600"/>
              </a:xfrm>
              <a:custGeom>
                <a:rect b="b" l="l" r="r" t="t"/>
                <a:pathLst>
                  <a:path extrusionOk="0" h="120000" w="120000">
                    <a:moveTo>
                      <a:pt x="31304" y="0"/>
                    </a:moveTo>
                    <a:cubicBezTo>
                      <a:pt x="20869" y="0"/>
                      <a:pt x="0" y="6666"/>
                      <a:pt x="0" y="40000"/>
                    </a:cubicBezTo>
                    <a:cubicBezTo>
                      <a:pt x="0" y="66666"/>
                      <a:pt x="15652" y="120000"/>
                      <a:pt x="31304" y="120000"/>
                    </a:cubicBezTo>
                    <a:cubicBezTo>
                      <a:pt x="62608" y="120000"/>
                      <a:pt x="62608" y="120000"/>
                      <a:pt x="62608" y="120000"/>
                    </a:cubicBezTo>
                    <a:cubicBezTo>
                      <a:pt x="83478" y="120000"/>
                      <a:pt x="114782" y="113333"/>
                      <a:pt x="120000" y="73333"/>
                    </a:cubicBezTo>
                    <a:cubicBezTo>
                      <a:pt x="83478" y="60000"/>
                      <a:pt x="67826" y="0"/>
                      <a:pt x="3130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56" name="Google Shape;856;p22"/>
              <p:cNvSpPr/>
              <p:nvPr/>
            </p:nvSpPr>
            <p:spPr>
              <a:xfrm>
                <a:off x="-8015288" y="1457325"/>
                <a:ext cx="45900" cy="33300"/>
              </a:xfrm>
              <a:custGeom>
                <a:rect b="b" l="l" r="r" t="t"/>
                <a:pathLst>
                  <a:path extrusionOk="0" h="120000" w="120000">
                    <a:moveTo>
                      <a:pt x="80000" y="0"/>
                    </a:moveTo>
                    <a:cubicBezTo>
                      <a:pt x="30000" y="0"/>
                      <a:pt x="30000" y="0"/>
                      <a:pt x="30000" y="0"/>
                    </a:cubicBezTo>
                    <a:cubicBezTo>
                      <a:pt x="20000" y="13333"/>
                      <a:pt x="0" y="26666"/>
                      <a:pt x="0" y="53333"/>
                    </a:cubicBezTo>
                    <a:cubicBezTo>
                      <a:pt x="0" y="80000"/>
                      <a:pt x="20000" y="120000"/>
                      <a:pt x="30000" y="120000"/>
                    </a:cubicBezTo>
                    <a:cubicBezTo>
                      <a:pt x="60000" y="120000"/>
                      <a:pt x="110000" y="66666"/>
                      <a:pt x="120000" y="53333"/>
                    </a:cubicBezTo>
                    <a:cubicBezTo>
                      <a:pt x="80000" y="53333"/>
                      <a:pt x="80000" y="53333"/>
                      <a:pt x="80000" y="53333"/>
                    </a:cubicBezTo>
                    <a:cubicBezTo>
                      <a:pt x="80000" y="0"/>
                      <a:pt x="80000" y="0"/>
                      <a:pt x="8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57" name="Google Shape;857;p22"/>
              <p:cNvSpPr/>
              <p:nvPr/>
            </p:nvSpPr>
            <p:spPr>
              <a:xfrm>
                <a:off x="-9204325" y="2835275"/>
                <a:ext cx="195300" cy="225300"/>
              </a:xfrm>
              <a:custGeom>
                <a:rect b="b" l="l" r="r" t="t"/>
                <a:pathLst>
                  <a:path extrusionOk="0" h="120000" w="120000">
                    <a:moveTo>
                      <a:pt x="60000" y="0"/>
                    </a:moveTo>
                    <a:cubicBezTo>
                      <a:pt x="50769" y="0"/>
                      <a:pt x="46153" y="10000"/>
                      <a:pt x="41538" y="20000"/>
                    </a:cubicBezTo>
                    <a:cubicBezTo>
                      <a:pt x="32307" y="34000"/>
                      <a:pt x="25384" y="64000"/>
                      <a:pt x="6923" y="74000"/>
                    </a:cubicBezTo>
                    <a:cubicBezTo>
                      <a:pt x="6923" y="76000"/>
                      <a:pt x="9230" y="78000"/>
                      <a:pt x="11538" y="78000"/>
                    </a:cubicBezTo>
                    <a:cubicBezTo>
                      <a:pt x="11538" y="82000"/>
                      <a:pt x="11538" y="82000"/>
                      <a:pt x="11538" y="82000"/>
                    </a:cubicBezTo>
                    <a:cubicBezTo>
                      <a:pt x="11538" y="82000"/>
                      <a:pt x="0" y="92000"/>
                      <a:pt x="0" y="94000"/>
                    </a:cubicBezTo>
                    <a:cubicBezTo>
                      <a:pt x="0" y="96000"/>
                      <a:pt x="4615" y="100000"/>
                      <a:pt x="6923" y="100000"/>
                    </a:cubicBezTo>
                    <a:cubicBezTo>
                      <a:pt x="13846" y="100000"/>
                      <a:pt x="16153" y="96000"/>
                      <a:pt x="25384" y="96000"/>
                    </a:cubicBezTo>
                    <a:cubicBezTo>
                      <a:pt x="34615" y="96000"/>
                      <a:pt x="36923" y="102000"/>
                      <a:pt x="46153" y="102000"/>
                    </a:cubicBezTo>
                    <a:cubicBezTo>
                      <a:pt x="50769" y="102000"/>
                      <a:pt x="53076" y="100000"/>
                      <a:pt x="57692" y="98000"/>
                    </a:cubicBezTo>
                    <a:cubicBezTo>
                      <a:pt x="60000" y="100000"/>
                      <a:pt x="62307" y="102000"/>
                      <a:pt x="64615" y="102000"/>
                    </a:cubicBezTo>
                    <a:cubicBezTo>
                      <a:pt x="69230" y="102000"/>
                      <a:pt x="73846" y="100000"/>
                      <a:pt x="76153" y="100000"/>
                    </a:cubicBezTo>
                    <a:cubicBezTo>
                      <a:pt x="73846" y="104000"/>
                      <a:pt x="69230" y="104000"/>
                      <a:pt x="69230" y="112000"/>
                    </a:cubicBezTo>
                    <a:cubicBezTo>
                      <a:pt x="69230" y="112000"/>
                      <a:pt x="69230" y="112000"/>
                      <a:pt x="69230" y="112000"/>
                    </a:cubicBezTo>
                    <a:cubicBezTo>
                      <a:pt x="71538" y="112000"/>
                      <a:pt x="71538" y="112000"/>
                      <a:pt x="73846" y="112000"/>
                    </a:cubicBezTo>
                    <a:cubicBezTo>
                      <a:pt x="80769" y="112000"/>
                      <a:pt x="87692" y="102000"/>
                      <a:pt x="92307" y="94000"/>
                    </a:cubicBezTo>
                    <a:cubicBezTo>
                      <a:pt x="96923" y="98000"/>
                      <a:pt x="92307" y="112000"/>
                      <a:pt x="96923" y="112000"/>
                    </a:cubicBezTo>
                    <a:cubicBezTo>
                      <a:pt x="99230" y="112000"/>
                      <a:pt x="101538" y="112000"/>
                      <a:pt x="103846" y="112000"/>
                    </a:cubicBezTo>
                    <a:cubicBezTo>
                      <a:pt x="103846" y="116000"/>
                      <a:pt x="103846" y="120000"/>
                      <a:pt x="108461" y="120000"/>
                    </a:cubicBezTo>
                    <a:cubicBezTo>
                      <a:pt x="115384" y="120000"/>
                      <a:pt x="120000" y="112000"/>
                      <a:pt x="120000" y="104000"/>
                    </a:cubicBezTo>
                    <a:cubicBezTo>
                      <a:pt x="120000" y="98000"/>
                      <a:pt x="115384" y="98000"/>
                      <a:pt x="115384" y="90000"/>
                    </a:cubicBezTo>
                    <a:cubicBezTo>
                      <a:pt x="110769" y="94000"/>
                      <a:pt x="113076" y="94000"/>
                      <a:pt x="106153" y="94000"/>
                    </a:cubicBezTo>
                    <a:cubicBezTo>
                      <a:pt x="106153" y="90000"/>
                      <a:pt x="101538" y="88000"/>
                      <a:pt x="101538" y="84000"/>
                    </a:cubicBezTo>
                    <a:cubicBezTo>
                      <a:pt x="101538" y="82000"/>
                      <a:pt x="108461" y="80000"/>
                      <a:pt x="108461" y="74000"/>
                    </a:cubicBezTo>
                    <a:cubicBezTo>
                      <a:pt x="106153" y="74000"/>
                      <a:pt x="101538" y="74000"/>
                      <a:pt x="101538" y="76000"/>
                    </a:cubicBezTo>
                    <a:cubicBezTo>
                      <a:pt x="101538" y="66000"/>
                      <a:pt x="101538" y="60000"/>
                      <a:pt x="101538" y="54000"/>
                    </a:cubicBezTo>
                    <a:cubicBezTo>
                      <a:pt x="99230" y="56000"/>
                      <a:pt x="96923" y="56000"/>
                      <a:pt x="94615" y="56000"/>
                    </a:cubicBezTo>
                    <a:cubicBezTo>
                      <a:pt x="90000" y="56000"/>
                      <a:pt x="87692" y="56000"/>
                      <a:pt x="83076" y="54000"/>
                    </a:cubicBezTo>
                    <a:cubicBezTo>
                      <a:pt x="76153" y="56000"/>
                      <a:pt x="76153" y="56000"/>
                      <a:pt x="76153" y="56000"/>
                    </a:cubicBezTo>
                    <a:cubicBezTo>
                      <a:pt x="76153" y="54000"/>
                      <a:pt x="76153" y="54000"/>
                      <a:pt x="76153" y="54000"/>
                    </a:cubicBezTo>
                    <a:cubicBezTo>
                      <a:pt x="64615" y="54000"/>
                      <a:pt x="64615" y="54000"/>
                      <a:pt x="64615" y="54000"/>
                    </a:cubicBezTo>
                    <a:cubicBezTo>
                      <a:pt x="64615" y="48000"/>
                      <a:pt x="64615" y="48000"/>
                      <a:pt x="64615" y="48000"/>
                    </a:cubicBezTo>
                    <a:cubicBezTo>
                      <a:pt x="66923" y="44000"/>
                      <a:pt x="66923" y="44000"/>
                      <a:pt x="66923" y="44000"/>
                    </a:cubicBezTo>
                    <a:cubicBezTo>
                      <a:pt x="64615" y="42000"/>
                      <a:pt x="60000" y="40000"/>
                      <a:pt x="57692" y="40000"/>
                    </a:cubicBezTo>
                    <a:cubicBezTo>
                      <a:pt x="53076" y="40000"/>
                      <a:pt x="53076" y="44000"/>
                      <a:pt x="48461" y="46000"/>
                    </a:cubicBezTo>
                    <a:cubicBezTo>
                      <a:pt x="48461" y="40000"/>
                      <a:pt x="48461" y="40000"/>
                      <a:pt x="48461" y="40000"/>
                    </a:cubicBezTo>
                    <a:cubicBezTo>
                      <a:pt x="50769" y="28000"/>
                      <a:pt x="64615" y="20000"/>
                      <a:pt x="64615" y="6000"/>
                    </a:cubicBezTo>
                    <a:cubicBezTo>
                      <a:pt x="64615" y="4000"/>
                      <a:pt x="62307"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58" name="Google Shape;858;p22"/>
              <p:cNvSpPr/>
              <p:nvPr/>
            </p:nvSpPr>
            <p:spPr>
              <a:xfrm>
                <a:off x="-3408362" y="1385887"/>
                <a:ext cx="228600" cy="104700"/>
              </a:xfrm>
              <a:custGeom>
                <a:rect b="b" l="l" r="r" t="t"/>
                <a:pathLst>
                  <a:path extrusionOk="0" h="120000" w="120000">
                    <a:moveTo>
                      <a:pt x="25573" y="0"/>
                    </a:moveTo>
                    <a:cubicBezTo>
                      <a:pt x="13770" y="0"/>
                      <a:pt x="0" y="25714"/>
                      <a:pt x="0" y="55714"/>
                    </a:cubicBezTo>
                    <a:cubicBezTo>
                      <a:pt x="0" y="89999"/>
                      <a:pt x="13770" y="119999"/>
                      <a:pt x="27540" y="119999"/>
                    </a:cubicBezTo>
                    <a:cubicBezTo>
                      <a:pt x="33442" y="119999"/>
                      <a:pt x="35409" y="107142"/>
                      <a:pt x="39344" y="98571"/>
                    </a:cubicBezTo>
                    <a:cubicBezTo>
                      <a:pt x="43278" y="107142"/>
                      <a:pt x="45245" y="115714"/>
                      <a:pt x="49180" y="115714"/>
                    </a:cubicBezTo>
                    <a:cubicBezTo>
                      <a:pt x="55081" y="115714"/>
                      <a:pt x="59016" y="102857"/>
                      <a:pt x="60983" y="102857"/>
                    </a:cubicBezTo>
                    <a:cubicBezTo>
                      <a:pt x="66885" y="102857"/>
                      <a:pt x="68852" y="94285"/>
                      <a:pt x="72786" y="94285"/>
                    </a:cubicBezTo>
                    <a:cubicBezTo>
                      <a:pt x="76721" y="94285"/>
                      <a:pt x="78688" y="107142"/>
                      <a:pt x="82622" y="107142"/>
                    </a:cubicBezTo>
                    <a:cubicBezTo>
                      <a:pt x="88524" y="107142"/>
                      <a:pt x="92459" y="94285"/>
                      <a:pt x="96393" y="94285"/>
                    </a:cubicBezTo>
                    <a:cubicBezTo>
                      <a:pt x="110163" y="94285"/>
                      <a:pt x="110163" y="94285"/>
                      <a:pt x="110163" y="94285"/>
                    </a:cubicBezTo>
                    <a:cubicBezTo>
                      <a:pt x="110163" y="81428"/>
                      <a:pt x="118032" y="64285"/>
                      <a:pt x="120000" y="47142"/>
                    </a:cubicBezTo>
                    <a:cubicBezTo>
                      <a:pt x="108196" y="38571"/>
                      <a:pt x="76721" y="8571"/>
                      <a:pt x="66885" y="8571"/>
                    </a:cubicBezTo>
                    <a:cubicBezTo>
                      <a:pt x="60983" y="8571"/>
                      <a:pt x="57049" y="25714"/>
                      <a:pt x="57049" y="47142"/>
                    </a:cubicBezTo>
                    <a:cubicBezTo>
                      <a:pt x="43278" y="47142"/>
                      <a:pt x="41311" y="0"/>
                      <a:pt x="2557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59" name="Google Shape;859;p22"/>
              <p:cNvSpPr/>
              <p:nvPr/>
            </p:nvSpPr>
            <p:spPr>
              <a:xfrm>
                <a:off x="-9877425" y="2763838"/>
                <a:ext cx="34800" cy="22200"/>
              </a:xfrm>
              <a:custGeom>
                <a:rect b="b" l="l" r="r" t="t"/>
                <a:pathLst>
                  <a:path extrusionOk="0" h="120000" w="120000">
                    <a:moveTo>
                      <a:pt x="0" y="0"/>
                    </a:moveTo>
                    <a:cubicBezTo>
                      <a:pt x="0" y="20000"/>
                      <a:pt x="0" y="40000"/>
                      <a:pt x="0" y="40000"/>
                    </a:cubicBezTo>
                    <a:cubicBezTo>
                      <a:pt x="13333" y="80000"/>
                      <a:pt x="66666" y="120000"/>
                      <a:pt x="106666" y="120000"/>
                    </a:cubicBezTo>
                    <a:cubicBezTo>
                      <a:pt x="120000" y="120000"/>
                      <a:pt x="120000" y="120000"/>
                      <a:pt x="120000" y="120000"/>
                    </a:cubicBezTo>
                    <a:cubicBezTo>
                      <a:pt x="120000" y="20000"/>
                      <a:pt x="53333"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60" name="Google Shape;860;p22"/>
              <p:cNvSpPr/>
              <p:nvPr/>
            </p:nvSpPr>
            <p:spPr>
              <a:xfrm>
                <a:off x="-11250613" y="2881313"/>
                <a:ext cx="138000" cy="108000"/>
              </a:xfrm>
              <a:custGeom>
                <a:rect b="b" l="l" r="r" t="t"/>
                <a:pathLst>
                  <a:path extrusionOk="0" h="120000" w="120000">
                    <a:moveTo>
                      <a:pt x="12972" y="0"/>
                    </a:moveTo>
                    <a:cubicBezTo>
                      <a:pt x="9729" y="0"/>
                      <a:pt x="3243" y="4137"/>
                      <a:pt x="0" y="8275"/>
                    </a:cubicBezTo>
                    <a:cubicBezTo>
                      <a:pt x="3243" y="8275"/>
                      <a:pt x="3243" y="8275"/>
                      <a:pt x="3243" y="8275"/>
                    </a:cubicBezTo>
                    <a:cubicBezTo>
                      <a:pt x="3243" y="8275"/>
                      <a:pt x="12972" y="12413"/>
                      <a:pt x="19459" y="12413"/>
                    </a:cubicBezTo>
                    <a:cubicBezTo>
                      <a:pt x="16216" y="16551"/>
                      <a:pt x="12972" y="24827"/>
                      <a:pt x="9729" y="24827"/>
                    </a:cubicBezTo>
                    <a:cubicBezTo>
                      <a:pt x="12972" y="41379"/>
                      <a:pt x="38918" y="57931"/>
                      <a:pt x="55135" y="57931"/>
                    </a:cubicBezTo>
                    <a:cubicBezTo>
                      <a:pt x="51891" y="62068"/>
                      <a:pt x="48648" y="62068"/>
                      <a:pt x="45405" y="70344"/>
                    </a:cubicBezTo>
                    <a:cubicBezTo>
                      <a:pt x="61621" y="82758"/>
                      <a:pt x="90810" y="120000"/>
                      <a:pt x="113513" y="120000"/>
                    </a:cubicBezTo>
                    <a:cubicBezTo>
                      <a:pt x="120000" y="120000"/>
                      <a:pt x="120000" y="120000"/>
                      <a:pt x="120000" y="120000"/>
                    </a:cubicBezTo>
                    <a:cubicBezTo>
                      <a:pt x="120000" y="107586"/>
                      <a:pt x="120000" y="107586"/>
                      <a:pt x="120000" y="107586"/>
                    </a:cubicBezTo>
                    <a:cubicBezTo>
                      <a:pt x="97297" y="74482"/>
                      <a:pt x="77837" y="41379"/>
                      <a:pt x="38918" y="20689"/>
                    </a:cubicBezTo>
                    <a:cubicBezTo>
                      <a:pt x="32432" y="16551"/>
                      <a:pt x="22702" y="0"/>
                      <a:pt x="1297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61" name="Google Shape;861;p22"/>
              <p:cNvSpPr/>
              <p:nvPr/>
            </p:nvSpPr>
            <p:spPr>
              <a:xfrm>
                <a:off x="-11390313" y="2727325"/>
                <a:ext cx="49200" cy="85800"/>
              </a:xfrm>
              <a:custGeom>
                <a:rect b="b" l="l" r="r" t="t"/>
                <a:pathLst>
                  <a:path extrusionOk="0" h="120000" w="120000">
                    <a:moveTo>
                      <a:pt x="0" y="0"/>
                    </a:moveTo>
                    <a:cubicBezTo>
                      <a:pt x="0" y="10434"/>
                      <a:pt x="0" y="10434"/>
                      <a:pt x="0" y="10434"/>
                    </a:cubicBezTo>
                    <a:cubicBezTo>
                      <a:pt x="9230" y="20869"/>
                      <a:pt x="18461" y="41739"/>
                      <a:pt x="36923" y="41739"/>
                    </a:cubicBezTo>
                    <a:cubicBezTo>
                      <a:pt x="46153" y="41739"/>
                      <a:pt x="55384" y="62608"/>
                      <a:pt x="73846" y="67826"/>
                    </a:cubicBezTo>
                    <a:cubicBezTo>
                      <a:pt x="73846" y="67826"/>
                      <a:pt x="64615" y="73043"/>
                      <a:pt x="64615" y="83478"/>
                    </a:cubicBezTo>
                    <a:cubicBezTo>
                      <a:pt x="64615" y="99130"/>
                      <a:pt x="83076" y="120000"/>
                      <a:pt x="101538" y="120000"/>
                    </a:cubicBezTo>
                    <a:cubicBezTo>
                      <a:pt x="120000" y="120000"/>
                      <a:pt x="83076" y="93913"/>
                      <a:pt x="83076" y="83478"/>
                    </a:cubicBezTo>
                    <a:cubicBezTo>
                      <a:pt x="83076" y="78260"/>
                      <a:pt x="92307" y="73043"/>
                      <a:pt x="92307" y="67826"/>
                    </a:cubicBezTo>
                    <a:cubicBezTo>
                      <a:pt x="92307" y="57391"/>
                      <a:pt x="83076" y="57391"/>
                      <a:pt x="83076" y="46956"/>
                    </a:cubicBezTo>
                    <a:cubicBezTo>
                      <a:pt x="83076" y="31304"/>
                      <a:pt x="83076" y="20869"/>
                      <a:pt x="83076" y="10434"/>
                    </a:cubicBezTo>
                    <a:cubicBezTo>
                      <a:pt x="73846" y="15652"/>
                      <a:pt x="64615" y="31304"/>
                      <a:pt x="46153" y="31304"/>
                    </a:cubicBezTo>
                    <a:cubicBezTo>
                      <a:pt x="27692" y="31304"/>
                      <a:pt x="64615" y="10434"/>
                      <a:pt x="64615" y="10434"/>
                    </a:cubicBezTo>
                    <a:cubicBezTo>
                      <a:pt x="36923" y="10434"/>
                      <a:pt x="27692"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62" name="Google Shape;862;p22"/>
              <p:cNvSpPr/>
              <p:nvPr/>
            </p:nvSpPr>
            <p:spPr>
              <a:xfrm>
                <a:off x="-12023725" y="2538413"/>
                <a:ext cx="63600" cy="49200"/>
              </a:xfrm>
              <a:custGeom>
                <a:rect b="b" l="l" r="r" t="t"/>
                <a:pathLst>
                  <a:path extrusionOk="0" h="120000" w="120000">
                    <a:moveTo>
                      <a:pt x="120000" y="0"/>
                    </a:moveTo>
                    <a:cubicBezTo>
                      <a:pt x="98823" y="0"/>
                      <a:pt x="98823" y="0"/>
                      <a:pt x="98823" y="0"/>
                    </a:cubicBezTo>
                    <a:cubicBezTo>
                      <a:pt x="63529" y="0"/>
                      <a:pt x="35294" y="27692"/>
                      <a:pt x="0" y="46153"/>
                    </a:cubicBezTo>
                    <a:cubicBezTo>
                      <a:pt x="0" y="83076"/>
                      <a:pt x="0" y="83076"/>
                      <a:pt x="0" y="83076"/>
                    </a:cubicBezTo>
                    <a:cubicBezTo>
                      <a:pt x="14117" y="92307"/>
                      <a:pt x="28235" y="101538"/>
                      <a:pt x="42352" y="120000"/>
                    </a:cubicBezTo>
                    <a:cubicBezTo>
                      <a:pt x="70588" y="83076"/>
                      <a:pt x="84705" y="64615"/>
                      <a:pt x="120000" y="36923"/>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63" name="Google Shape;863;p22"/>
              <p:cNvSpPr/>
              <p:nvPr/>
            </p:nvSpPr>
            <p:spPr>
              <a:xfrm>
                <a:off x="-7091363" y="3425825"/>
                <a:ext cx="82500" cy="55500"/>
              </a:xfrm>
              <a:custGeom>
                <a:rect b="b" l="l" r="r" t="t"/>
                <a:pathLst>
                  <a:path extrusionOk="0" h="120000" w="120000">
                    <a:moveTo>
                      <a:pt x="109090" y="0"/>
                    </a:moveTo>
                    <a:cubicBezTo>
                      <a:pt x="92727" y="0"/>
                      <a:pt x="81818" y="16000"/>
                      <a:pt x="65454" y="16000"/>
                    </a:cubicBezTo>
                    <a:cubicBezTo>
                      <a:pt x="49090" y="16000"/>
                      <a:pt x="38181" y="0"/>
                      <a:pt x="21818" y="0"/>
                    </a:cubicBezTo>
                    <a:cubicBezTo>
                      <a:pt x="16363" y="0"/>
                      <a:pt x="10909" y="0"/>
                      <a:pt x="0" y="8000"/>
                    </a:cubicBezTo>
                    <a:cubicBezTo>
                      <a:pt x="0" y="32000"/>
                      <a:pt x="0" y="32000"/>
                      <a:pt x="0" y="32000"/>
                    </a:cubicBezTo>
                    <a:cubicBezTo>
                      <a:pt x="5454" y="40000"/>
                      <a:pt x="16363" y="40000"/>
                      <a:pt x="21818" y="40000"/>
                    </a:cubicBezTo>
                    <a:cubicBezTo>
                      <a:pt x="43636" y="56000"/>
                      <a:pt x="65454" y="104000"/>
                      <a:pt x="92727" y="112000"/>
                    </a:cubicBezTo>
                    <a:cubicBezTo>
                      <a:pt x="92727" y="120000"/>
                      <a:pt x="98181" y="120000"/>
                      <a:pt x="103636" y="120000"/>
                    </a:cubicBezTo>
                    <a:cubicBezTo>
                      <a:pt x="109090" y="120000"/>
                      <a:pt x="109090" y="112000"/>
                      <a:pt x="109090" y="104000"/>
                    </a:cubicBezTo>
                    <a:cubicBezTo>
                      <a:pt x="109090" y="80000"/>
                      <a:pt x="103636" y="80000"/>
                      <a:pt x="103636" y="64000"/>
                    </a:cubicBezTo>
                    <a:cubicBezTo>
                      <a:pt x="103636" y="48000"/>
                      <a:pt x="109090" y="32000"/>
                      <a:pt x="109090" y="32000"/>
                    </a:cubicBezTo>
                    <a:cubicBezTo>
                      <a:pt x="120000" y="0"/>
                      <a:pt x="120000" y="0"/>
                      <a:pt x="120000" y="0"/>
                    </a:cubicBezTo>
                    <a:cubicBezTo>
                      <a:pt x="114545" y="0"/>
                      <a:pt x="114545" y="0"/>
                      <a:pt x="10909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64" name="Google Shape;864;p22"/>
              <p:cNvSpPr/>
              <p:nvPr/>
            </p:nvSpPr>
            <p:spPr>
              <a:xfrm>
                <a:off x="-7204075" y="3222625"/>
                <a:ext cx="25500" cy="63600"/>
              </a:xfrm>
              <a:custGeom>
                <a:rect b="b" l="l" r="r" t="t"/>
                <a:pathLst>
                  <a:path extrusionOk="0" h="120000" w="120000">
                    <a:moveTo>
                      <a:pt x="102857" y="0"/>
                    </a:moveTo>
                    <a:cubicBezTo>
                      <a:pt x="85714" y="7058"/>
                      <a:pt x="68571" y="28235"/>
                      <a:pt x="34285" y="28235"/>
                    </a:cubicBezTo>
                    <a:cubicBezTo>
                      <a:pt x="17142" y="28235"/>
                      <a:pt x="0" y="28235"/>
                      <a:pt x="0" y="28235"/>
                    </a:cubicBezTo>
                    <a:cubicBezTo>
                      <a:pt x="17142" y="49411"/>
                      <a:pt x="34285" y="120000"/>
                      <a:pt x="85714" y="120000"/>
                    </a:cubicBezTo>
                    <a:cubicBezTo>
                      <a:pt x="102857" y="105882"/>
                      <a:pt x="102857" y="56470"/>
                      <a:pt x="119999" y="28235"/>
                    </a:cubicBezTo>
                    <a:cubicBezTo>
                      <a:pt x="102857" y="28235"/>
                      <a:pt x="102857" y="14117"/>
                      <a:pt x="10285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65" name="Google Shape;865;p22"/>
              <p:cNvSpPr/>
              <p:nvPr/>
            </p:nvSpPr>
            <p:spPr>
              <a:xfrm>
                <a:off x="-7212013" y="3297237"/>
                <a:ext cx="45900" cy="90600"/>
              </a:xfrm>
              <a:custGeom>
                <a:rect b="b" l="l" r="r" t="t"/>
                <a:pathLst>
                  <a:path extrusionOk="0" h="120000" w="120000">
                    <a:moveTo>
                      <a:pt x="60000" y="0"/>
                    </a:moveTo>
                    <a:cubicBezTo>
                      <a:pt x="30000" y="0"/>
                      <a:pt x="30000" y="15000"/>
                      <a:pt x="0" y="20000"/>
                    </a:cubicBezTo>
                    <a:cubicBezTo>
                      <a:pt x="0" y="30000"/>
                      <a:pt x="30000" y="40000"/>
                      <a:pt x="30000" y="55000"/>
                    </a:cubicBezTo>
                    <a:cubicBezTo>
                      <a:pt x="30000" y="65000"/>
                      <a:pt x="10000" y="75000"/>
                      <a:pt x="10000" y="85000"/>
                    </a:cubicBezTo>
                    <a:cubicBezTo>
                      <a:pt x="10000" y="100000"/>
                      <a:pt x="10000" y="120000"/>
                      <a:pt x="40000" y="120000"/>
                    </a:cubicBezTo>
                    <a:cubicBezTo>
                      <a:pt x="60000" y="120000"/>
                      <a:pt x="110000" y="100000"/>
                      <a:pt x="110000" y="75000"/>
                    </a:cubicBezTo>
                    <a:cubicBezTo>
                      <a:pt x="110000" y="50000"/>
                      <a:pt x="120000" y="35000"/>
                      <a:pt x="90000" y="5000"/>
                    </a:cubicBezTo>
                    <a:cubicBezTo>
                      <a:pt x="80000" y="5000"/>
                      <a:pt x="8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66" name="Google Shape;866;p22"/>
              <p:cNvSpPr/>
              <p:nvPr/>
            </p:nvSpPr>
            <p:spPr>
              <a:xfrm>
                <a:off x="-7380288" y="3349625"/>
                <a:ext cx="22200" cy="23700"/>
              </a:xfrm>
              <a:custGeom>
                <a:rect b="b" l="l" r="r" t="t"/>
                <a:pathLst>
                  <a:path extrusionOk="0" h="120000" w="120000">
                    <a:moveTo>
                      <a:pt x="100000" y="0"/>
                    </a:moveTo>
                    <a:cubicBezTo>
                      <a:pt x="60000" y="20000"/>
                      <a:pt x="40000" y="40000"/>
                      <a:pt x="0" y="60000"/>
                    </a:cubicBezTo>
                    <a:cubicBezTo>
                      <a:pt x="20000" y="60000"/>
                      <a:pt x="60000" y="120000"/>
                      <a:pt x="80000" y="120000"/>
                    </a:cubicBezTo>
                    <a:cubicBezTo>
                      <a:pt x="100000" y="120000"/>
                      <a:pt x="120000" y="100000"/>
                      <a:pt x="120000" y="80000"/>
                    </a:cubicBezTo>
                    <a:cubicBezTo>
                      <a:pt x="120000" y="60000"/>
                      <a:pt x="100000" y="20000"/>
                      <a:pt x="10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67" name="Google Shape;867;p22"/>
              <p:cNvSpPr/>
              <p:nvPr/>
            </p:nvSpPr>
            <p:spPr>
              <a:xfrm>
                <a:off x="-7162800" y="2636838"/>
                <a:ext cx="25500" cy="36600"/>
              </a:xfrm>
              <a:custGeom>
                <a:rect b="b" l="l" r="r" t="t"/>
                <a:pathLst>
                  <a:path extrusionOk="0" h="120000" w="120000">
                    <a:moveTo>
                      <a:pt x="85714" y="0"/>
                    </a:moveTo>
                    <a:cubicBezTo>
                      <a:pt x="0" y="0"/>
                      <a:pt x="0" y="0"/>
                      <a:pt x="0" y="0"/>
                    </a:cubicBezTo>
                    <a:cubicBezTo>
                      <a:pt x="0" y="36000"/>
                      <a:pt x="0" y="36000"/>
                      <a:pt x="0" y="36000"/>
                    </a:cubicBezTo>
                    <a:cubicBezTo>
                      <a:pt x="0" y="72000"/>
                      <a:pt x="51428" y="84000"/>
                      <a:pt x="102857" y="84000"/>
                    </a:cubicBezTo>
                    <a:cubicBezTo>
                      <a:pt x="102857" y="120000"/>
                      <a:pt x="102857" y="120000"/>
                      <a:pt x="102857" y="120000"/>
                    </a:cubicBezTo>
                    <a:cubicBezTo>
                      <a:pt x="102857" y="96000"/>
                      <a:pt x="119999" y="108000"/>
                      <a:pt x="119999" y="72000"/>
                    </a:cubicBezTo>
                    <a:cubicBezTo>
                      <a:pt x="119999" y="36000"/>
                      <a:pt x="85714" y="48000"/>
                      <a:pt x="8571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68" name="Google Shape;868;p22"/>
              <p:cNvSpPr/>
              <p:nvPr/>
            </p:nvSpPr>
            <p:spPr>
              <a:xfrm>
                <a:off x="-7132638" y="2598738"/>
                <a:ext cx="49200" cy="82500"/>
              </a:xfrm>
              <a:custGeom>
                <a:rect b="b" l="l" r="r" t="t"/>
                <a:pathLst>
                  <a:path extrusionOk="0" h="120000" w="120000">
                    <a:moveTo>
                      <a:pt x="46153" y="0"/>
                    </a:moveTo>
                    <a:cubicBezTo>
                      <a:pt x="36923" y="0"/>
                      <a:pt x="0" y="49090"/>
                      <a:pt x="0" y="54545"/>
                    </a:cubicBezTo>
                    <a:cubicBezTo>
                      <a:pt x="0" y="65454"/>
                      <a:pt x="27692" y="81818"/>
                      <a:pt x="55384" y="81818"/>
                    </a:cubicBezTo>
                    <a:cubicBezTo>
                      <a:pt x="55384" y="92727"/>
                      <a:pt x="36923" y="103636"/>
                      <a:pt x="18461" y="109090"/>
                    </a:cubicBezTo>
                    <a:cubicBezTo>
                      <a:pt x="18461" y="98181"/>
                      <a:pt x="18461" y="98181"/>
                      <a:pt x="18461" y="98181"/>
                    </a:cubicBezTo>
                    <a:cubicBezTo>
                      <a:pt x="9230" y="103636"/>
                      <a:pt x="0" y="103636"/>
                      <a:pt x="0" y="109090"/>
                    </a:cubicBezTo>
                    <a:cubicBezTo>
                      <a:pt x="0" y="109090"/>
                      <a:pt x="18461" y="120000"/>
                      <a:pt x="36923" y="120000"/>
                    </a:cubicBezTo>
                    <a:cubicBezTo>
                      <a:pt x="92307" y="120000"/>
                      <a:pt x="73846" y="54545"/>
                      <a:pt x="120000" y="49090"/>
                    </a:cubicBezTo>
                    <a:cubicBezTo>
                      <a:pt x="101538" y="16363"/>
                      <a:pt x="101538" y="0"/>
                      <a:pt x="4615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69" name="Google Shape;869;p22"/>
              <p:cNvSpPr/>
              <p:nvPr/>
            </p:nvSpPr>
            <p:spPr>
              <a:xfrm>
                <a:off x="-6929438" y="2508250"/>
                <a:ext cx="28500" cy="49200"/>
              </a:xfrm>
              <a:custGeom>
                <a:rect b="b" l="l" r="r" t="t"/>
                <a:pathLst>
                  <a:path extrusionOk="0" h="120000" w="120000">
                    <a:moveTo>
                      <a:pt x="120000" y="0"/>
                    </a:moveTo>
                    <a:cubicBezTo>
                      <a:pt x="45000" y="0"/>
                      <a:pt x="15000" y="55384"/>
                      <a:pt x="15000" y="73846"/>
                    </a:cubicBezTo>
                    <a:cubicBezTo>
                      <a:pt x="15000" y="92307"/>
                      <a:pt x="0" y="101538"/>
                      <a:pt x="15000" y="120000"/>
                    </a:cubicBezTo>
                    <a:cubicBezTo>
                      <a:pt x="45000" y="92307"/>
                      <a:pt x="75000" y="73846"/>
                      <a:pt x="75000" y="36923"/>
                    </a:cubicBezTo>
                    <a:cubicBezTo>
                      <a:pt x="75000" y="27692"/>
                      <a:pt x="105000" y="923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70" name="Google Shape;870;p22"/>
              <p:cNvSpPr/>
              <p:nvPr/>
            </p:nvSpPr>
            <p:spPr>
              <a:xfrm>
                <a:off x="-6818313" y="2444750"/>
                <a:ext cx="34800" cy="57300"/>
              </a:xfrm>
              <a:custGeom>
                <a:rect b="b" l="l" r="r" t="t"/>
                <a:pathLst>
                  <a:path extrusionOk="0" h="120000" w="120000">
                    <a:moveTo>
                      <a:pt x="80000" y="0"/>
                    </a:moveTo>
                    <a:cubicBezTo>
                      <a:pt x="80000" y="0"/>
                      <a:pt x="53333" y="16000"/>
                      <a:pt x="53333" y="32000"/>
                    </a:cubicBezTo>
                    <a:cubicBezTo>
                      <a:pt x="53333" y="40000"/>
                      <a:pt x="66666" y="48000"/>
                      <a:pt x="80000" y="64000"/>
                    </a:cubicBezTo>
                    <a:cubicBezTo>
                      <a:pt x="53333" y="64000"/>
                      <a:pt x="26666" y="80000"/>
                      <a:pt x="0" y="80000"/>
                    </a:cubicBezTo>
                    <a:cubicBezTo>
                      <a:pt x="0" y="96000"/>
                      <a:pt x="0" y="120000"/>
                      <a:pt x="40000" y="120000"/>
                    </a:cubicBezTo>
                    <a:cubicBezTo>
                      <a:pt x="53333" y="120000"/>
                      <a:pt x="93333" y="104000"/>
                      <a:pt x="93333" y="96000"/>
                    </a:cubicBezTo>
                    <a:cubicBezTo>
                      <a:pt x="93333" y="64000"/>
                      <a:pt x="93333" y="64000"/>
                      <a:pt x="93333" y="64000"/>
                    </a:cubicBezTo>
                    <a:cubicBezTo>
                      <a:pt x="106666" y="64000"/>
                      <a:pt x="120000" y="40000"/>
                      <a:pt x="120000" y="32000"/>
                    </a:cubicBezTo>
                    <a:cubicBezTo>
                      <a:pt x="106666" y="24000"/>
                      <a:pt x="106666" y="16000"/>
                      <a:pt x="8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71" name="Google Shape;871;p22"/>
              <p:cNvSpPr/>
              <p:nvPr/>
            </p:nvSpPr>
            <p:spPr>
              <a:xfrm>
                <a:off x="-6753225" y="3538537"/>
                <a:ext cx="63600" cy="11100"/>
              </a:xfrm>
              <a:custGeom>
                <a:rect b="b" l="l" r="r" t="t"/>
                <a:pathLst>
                  <a:path extrusionOk="0" h="120000" w="120000">
                    <a:moveTo>
                      <a:pt x="35294" y="0"/>
                    </a:moveTo>
                    <a:cubicBezTo>
                      <a:pt x="21176" y="0"/>
                      <a:pt x="7058" y="0"/>
                      <a:pt x="0" y="0"/>
                    </a:cubicBezTo>
                    <a:cubicBezTo>
                      <a:pt x="21176" y="80000"/>
                      <a:pt x="56470" y="120000"/>
                      <a:pt x="70588" y="120000"/>
                    </a:cubicBezTo>
                    <a:cubicBezTo>
                      <a:pt x="84705" y="120000"/>
                      <a:pt x="84705" y="120000"/>
                      <a:pt x="98823" y="120000"/>
                    </a:cubicBezTo>
                    <a:cubicBezTo>
                      <a:pt x="105882" y="120000"/>
                      <a:pt x="112941" y="120000"/>
                      <a:pt x="120000" y="80000"/>
                    </a:cubicBezTo>
                    <a:cubicBezTo>
                      <a:pt x="98823" y="40000"/>
                      <a:pt x="63529" y="0"/>
                      <a:pt x="3529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72" name="Google Shape;872;p22"/>
              <p:cNvSpPr/>
              <p:nvPr/>
            </p:nvSpPr>
            <p:spPr>
              <a:xfrm>
                <a:off x="-6502401" y="3522662"/>
                <a:ext cx="60300" cy="38100"/>
              </a:xfrm>
              <a:custGeom>
                <a:rect b="b" l="l" r="r" t="t"/>
                <a:pathLst>
                  <a:path extrusionOk="0" h="120000" w="120000">
                    <a:moveTo>
                      <a:pt x="120000" y="0"/>
                    </a:moveTo>
                    <a:cubicBezTo>
                      <a:pt x="82500" y="12000"/>
                      <a:pt x="30000" y="48000"/>
                      <a:pt x="0" y="84000"/>
                    </a:cubicBezTo>
                    <a:cubicBezTo>
                      <a:pt x="0" y="84000"/>
                      <a:pt x="0" y="96000"/>
                      <a:pt x="7500" y="96000"/>
                    </a:cubicBezTo>
                    <a:cubicBezTo>
                      <a:pt x="7500" y="108000"/>
                      <a:pt x="15000" y="120000"/>
                      <a:pt x="22500" y="120000"/>
                    </a:cubicBezTo>
                    <a:cubicBezTo>
                      <a:pt x="37500" y="120000"/>
                      <a:pt x="82500" y="96000"/>
                      <a:pt x="82500" y="72000"/>
                    </a:cubicBezTo>
                    <a:cubicBezTo>
                      <a:pt x="90000" y="60000"/>
                      <a:pt x="82500" y="36000"/>
                      <a:pt x="90000" y="36000"/>
                    </a:cubicBezTo>
                    <a:cubicBezTo>
                      <a:pt x="105000" y="24000"/>
                      <a:pt x="112500" y="3600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73" name="Google Shape;873;p22"/>
              <p:cNvSpPr/>
              <p:nvPr/>
            </p:nvSpPr>
            <p:spPr>
              <a:xfrm>
                <a:off x="-5886451" y="4402137"/>
                <a:ext cx="30300" cy="14400"/>
              </a:xfrm>
              <a:custGeom>
                <a:rect b="b" l="l" r="r" t="t"/>
                <a:pathLst>
                  <a:path extrusionOk="0" h="120000" w="120000">
                    <a:moveTo>
                      <a:pt x="120000" y="0"/>
                    </a:moveTo>
                    <a:cubicBezTo>
                      <a:pt x="60000" y="0"/>
                      <a:pt x="30000" y="0"/>
                      <a:pt x="0" y="30000"/>
                    </a:cubicBezTo>
                    <a:cubicBezTo>
                      <a:pt x="0" y="90000"/>
                      <a:pt x="30000" y="120000"/>
                      <a:pt x="45000" y="120000"/>
                    </a:cubicBezTo>
                    <a:cubicBezTo>
                      <a:pt x="75000" y="120000"/>
                      <a:pt x="105000" y="3000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74" name="Google Shape;874;p22"/>
              <p:cNvSpPr/>
              <p:nvPr/>
            </p:nvSpPr>
            <p:spPr>
              <a:xfrm>
                <a:off x="-6048376" y="1847850"/>
                <a:ext cx="63600" cy="55500"/>
              </a:xfrm>
              <a:custGeom>
                <a:rect b="b" l="l" r="r" t="t"/>
                <a:pathLst>
                  <a:path extrusionOk="0" h="120000" w="120000">
                    <a:moveTo>
                      <a:pt x="49411" y="0"/>
                    </a:moveTo>
                    <a:cubicBezTo>
                      <a:pt x="35294" y="0"/>
                      <a:pt x="35294" y="32000"/>
                      <a:pt x="28235" y="32000"/>
                    </a:cubicBezTo>
                    <a:cubicBezTo>
                      <a:pt x="21176" y="32000"/>
                      <a:pt x="0" y="80000"/>
                      <a:pt x="0" y="88000"/>
                    </a:cubicBezTo>
                    <a:cubicBezTo>
                      <a:pt x="0" y="120000"/>
                      <a:pt x="14117" y="120000"/>
                      <a:pt x="35294" y="120000"/>
                    </a:cubicBezTo>
                    <a:cubicBezTo>
                      <a:pt x="70588" y="120000"/>
                      <a:pt x="91764" y="96000"/>
                      <a:pt x="120000" y="80000"/>
                    </a:cubicBezTo>
                    <a:cubicBezTo>
                      <a:pt x="120000" y="40000"/>
                      <a:pt x="120000" y="40000"/>
                      <a:pt x="120000" y="40000"/>
                    </a:cubicBezTo>
                    <a:cubicBezTo>
                      <a:pt x="91764" y="40000"/>
                      <a:pt x="77647" y="0"/>
                      <a:pt x="4941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75" name="Google Shape;875;p22"/>
              <p:cNvSpPr/>
              <p:nvPr/>
            </p:nvSpPr>
            <p:spPr>
              <a:xfrm>
                <a:off x="-5735637" y="1798638"/>
                <a:ext cx="47700" cy="41400"/>
              </a:xfrm>
              <a:custGeom>
                <a:rect b="b" l="l" r="r" t="t"/>
                <a:pathLst>
                  <a:path extrusionOk="0" h="120000" w="120000">
                    <a:moveTo>
                      <a:pt x="27692" y="0"/>
                    </a:moveTo>
                    <a:cubicBezTo>
                      <a:pt x="9230" y="0"/>
                      <a:pt x="0" y="10909"/>
                      <a:pt x="0" y="32727"/>
                    </a:cubicBezTo>
                    <a:cubicBezTo>
                      <a:pt x="0" y="76363"/>
                      <a:pt x="55384" y="120000"/>
                      <a:pt x="92307" y="120000"/>
                    </a:cubicBezTo>
                    <a:cubicBezTo>
                      <a:pt x="92307" y="120000"/>
                      <a:pt x="92307" y="120000"/>
                      <a:pt x="101538" y="120000"/>
                    </a:cubicBezTo>
                    <a:cubicBezTo>
                      <a:pt x="110769" y="120000"/>
                      <a:pt x="120000" y="120000"/>
                      <a:pt x="120000" y="98181"/>
                    </a:cubicBezTo>
                    <a:cubicBezTo>
                      <a:pt x="120000" y="54545"/>
                      <a:pt x="64615" y="0"/>
                      <a:pt x="2769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76" name="Google Shape;876;p22"/>
              <p:cNvSpPr/>
              <p:nvPr/>
            </p:nvSpPr>
            <p:spPr>
              <a:xfrm>
                <a:off x="-5399087" y="1584325"/>
                <a:ext cx="45900" cy="38100"/>
              </a:xfrm>
              <a:custGeom>
                <a:rect b="b" l="l" r="r" t="t"/>
                <a:pathLst>
                  <a:path extrusionOk="0" h="120000" w="120000">
                    <a:moveTo>
                      <a:pt x="50000" y="0"/>
                    </a:moveTo>
                    <a:cubicBezTo>
                      <a:pt x="20000" y="0"/>
                      <a:pt x="10000" y="48000"/>
                      <a:pt x="10000" y="84000"/>
                    </a:cubicBezTo>
                    <a:cubicBezTo>
                      <a:pt x="10000" y="96000"/>
                      <a:pt x="0" y="120000"/>
                      <a:pt x="10000" y="120000"/>
                    </a:cubicBezTo>
                    <a:cubicBezTo>
                      <a:pt x="40000" y="120000"/>
                      <a:pt x="100000" y="96000"/>
                      <a:pt x="120000" y="72000"/>
                    </a:cubicBezTo>
                    <a:cubicBezTo>
                      <a:pt x="90000" y="48000"/>
                      <a:pt x="80000" y="0"/>
                      <a:pt x="5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77" name="Google Shape;877;p22"/>
              <p:cNvSpPr/>
              <p:nvPr/>
            </p:nvSpPr>
            <p:spPr>
              <a:xfrm>
                <a:off x="-3319462" y="1547812"/>
                <a:ext cx="101700" cy="47700"/>
              </a:xfrm>
              <a:custGeom>
                <a:rect b="b" l="l" r="r" t="t"/>
                <a:pathLst>
                  <a:path extrusionOk="0" h="120000" w="120000">
                    <a:moveTo>
                      <a:pt x="62222" y="0"/>
                    </a:moveTo>
                    <a:cubicBezTo>
                      <a:pt x="31111" y="0"/>
                      <a:pt x="17777" y="46153"/>
                      <a:pt x="0" y="92307"/>
                    </a:cubicBezTo>
                    <a:cubicBezTo>
                      <a:pt x="8888" y="73846"/>
                      <a:pt x="8888" y="73846"/>
                      <a:pt x="8888" y="73846"/>
                    </a:cubicBezTo>
                    <a:cubicBezTo>
                      <a:pt x="31111" y="101538"/>
                      <a:pt x="57777" y="92307"/>
                      <a:pt x="80000" y="120000"/>
                    </a:cubicBezTo>
                    <a:cubicBezTo>
                      <a:pt x="120000" y="120000"/>
                      <a:pt x="120000" y="120000"/>
                      <a:pt x="120000" y="120000"/>
                    </a:cubicBezTo>
                    <a:cubicBezTo>
                      <a:pt x="115555" y="55384"/>
                      <a:pt x="93333" y="0"/>
                      <a:pt x="6222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78" name="Google Shape;878;p22"/>
              <p:cNvSpPr/>
              <p:nvPr/>
            </p:nvSpPr>
            <p:spPr>
              <a:xfrm>
                <a:off x="-3130550" y="1430337"/>
                <a:ext cx="135000" cy="57300"/>
              </a:xfrm>
              <a:custGeom>
                <a:rect b="b" l="l" r="r" t="t"/>
                <a:pathLst>
                  <a:path extrusionOk="0" h="120000" w="120000">
                    <a:moveTo>
                      <a:pt x="0" y="0"/>
                    </a:moveTo>
                    <a:cubicBezTo>
                      <a:pt x="10000" y="24000"/>
                      <a:pt x="10000" y="24000"/>
                      <a:pt x="10000" y="24000"/>
                    </a:cubicBezTo>
                    <a:cubicBezTo>
                      <a:pt x="10000" y="88000"/>
                      <a:pt x="53333" y="120000"/>
                      <a:pt x="76666" y="120000"/>
                    </a:cubicBezTo>
                    <a:cubicBezTo>
                      <a:pt x="93333" y="120000"/>
                      <a:pt x="120000" y="112000"/>
                      <a:pt x="120000" y="80000"/>
                    </a:cubicBezTo>
                    <a:cubicBezTo>
                      <a:pt x="120000" y="72000"/>
                      <a:pt x="113333" y="56000"/>
                      <a:pt x="110000" y="56000"/>
                    </a:cubicBezTo>
                    <a:cubicBezTo>
                      <a:pt x="106666" y="56000"/>
                      <a:pt x="10000" y="2400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79" name="Google Shape;879;p22"/>
              <p:cNvSpPr/>
              <p:nvPr/>
            </p:nvSpPr>
            <p:spPr>
              <a:xfrm>
                <a:off x="-3319462" y="1517650"/>
                <a:ext cx="27000" cy="30300"/>
              </a:xfrm>
              <a:custGeom>
                <a:rect b="b" l="l" r="r" t="t"/>
                <a:pathLst>
                  <a:path extrusionOk="0" h="120000" w="120000">
                    <a:moveTo>
                      <a:pt x="51428" y="0"/>
                    </a:moveTo>
                    <a:cubicBezTo>
                      <a:pt x="34285" y="0"/>
                      <a:pt x="0" y="15000"/>
                      <a:pt x="0" y="60000"/>
                    </a:cubicBezTo>
                    <a:cubicBezTo>
                      <a:pt x="0" y="105000"/>
                      <a:pt x="0" y="120000"/>
                      <a:pt x="51428" y="120000"/>
                    </a:cubicBezTo>
                    <a:cubicBezTo>
                      <a:pt x="85714" y="120000"/>
                      <a:pt x="119999" y="105000"/>
                      <a:pt x="119999" y="60000"/>
                    </a:cubicBezTo>
                    <a:cubicBezTo>
                      <a:pt x="119999" y="15000"/>
                      <a:pt x="85714" y="0"/>
                      <a:pt x="51428"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80" name="Google Shape;880;p22"/>
              <p:cNvSpPr/>
              <p:nvPr/>
            </p:nvSpPr>
            <p:spPr>
              <a:xfrm>
                <a:off x="-9355138" y="2917825"/>
                <a:ext cx="71400" cy="38100"/>
              </a:xfrm>
              <a:custGeom>
                <a:rect b="b" l="l" r="r" t="t"/>
                <a:pathLst>
                  <a:path extrusionOk="0" h="120000" w="120000">
                    <a:moveTo>
                      <a:pt x="18947" y="0"/>
                    </a:moveTo>
                    <a:cubicBezTo>
                      <a:pt x="12631" y="0"/>
                      <a:pt x="6315" y="0"/>
                      <a:pt x="0" y="0"/>
                    </a:cubicBezTo>
                    <a:cubicBezTo>
                      <a:pt x="18947" y="36000"/>
                      <a:pt x="69473" y="120000"/>
                      <a:pt x="101052" y="120000"/>
                    </a:cubicBezTo>
                    <a:cubicBezTo>
                      <a:pt x="113684" y="120000"/>
                      <a:pt x="120000" y="120000"/>
                      <a:pt x="120000" y="96000"/>
                    </a:cubicBezTo>
                    <a:cubicBezTo>
                      <a:pt x="88421" y="60000"/>
                      <a:pt x="63157" y="0"/>
                      <a:pt x="1894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81" name="Google Shape;881;p22"/>
              <p:cNvSpPr/>
              <p:nvPr/>
            </p:nvSpPr>
            <p:spPr>
              <a:xfrm>
                <a:off x="-9351963" y="3052763"/>
                <a:ext cx="60300" cy="41400"/>
              </a:xfrm>
              <a:custGeom>
                <a:rect b="b" l="l" r="r" t="t"/>
                <a:pathLst>
                  <a:path extrusionOk="0" h="120000" w="120000">
                    <a:moveTo>
                      <a:pt x="7500" y="0"/>
                    </a:moveTo>
                    <a:cubicBezTo>
                      <a:pt x="7500" y="0"/>
                      <a:pt x="0" y="10909"/>
                      <a:pt x="0" y="21818"/>
                    </a:cubicBezTo>
                    <a:cubicBezTo>
                      <a:pt x="0" y="43636"/>
                      <a:pt x="75000" y="120000"/>
                      <a:pt x="90000" y="120000"/>
                    </a:cubicBezTo>
                    <a:cubicBezTo>
                      <a:pt x="97500" y="120000"/>
                      <a:pt x="120000" y="98181"/>
                      <a:pt x="120000" y="76363"/>
                    </a:cubicBezTo>
                    <a:cubicBezTo>
                      <a:pt x="120000" y="54545"/>
                      <a:pt x="120000" y="54545"/>
                      <a:pt x="120000" y="54545"/>
                    </a:cubicBezTo>
                    <a:cubicBezTo>
                      <a:pt x="52500" y="54545"/>
                      <a:pt x="52500" y="54545"/>
                      <a:pt x="52500" y="54545"/>
                    </a:cubicBezTo>
                    <a:cubicBezTo>
                      <a:pt x="37500" y="43636"/>
                      <a:pt x="22500" y="32727"/>
                      <a:pt x="75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82" name="Google Shape;882;p22"/>
              <p:cNvSpPr/>
              <p:nvPr/>
            </p:nvSpPr>
            <p:spPr>
              <a:xfrm>
                <a:off x="-9264650" y="3052763"/>
                <a:ext cx="36600" cy="57300"/>
              </a:xfrm>
              <a:custGeom>
                <a:rect b="b" l="l" r="r" t="t"/>
                <a:pathLst>
                  <a:path extrusionOk="0" h="120000" w="120000">
                    <a:moveTo>
                      <a:pt x="72000" y="0"/>
                    </a:moveTo>
                    <a:cubicBezTo>
                      <a:pt x="36000" y="8000"/>
                      <a:pt x="0" y="72000"/>
                      <a:pt x="0" y="88000"/>
                    </a:cubicBezTo>
                    <a:cubicBezTo>
                      <a:pt x="0" y="104000"/>
                      <a:pt x="12000" y="120000"/>
                      <a:pt x="48000" y="120000"/>
                    </a:cubicBezTo>
                    <a:cubicBezTo>
                      <a:pt x="84000" y="120000"/>
                      <a:pt x="120000" y="104000"/>
                      <a:pt x="120000" y="88000"/>
                    </a:cubicBezTo>
                    <a:cubicBezTo>
                      <a:pt x="120000" y="64000"/>
                      <a:pt x="120000" y="64000"/>
                      <a:pt x="120000" y="64000"/>
                    </a:cubicBezTo>
                    <a:cubicBezTo>
                      <a:pt x="48000" y="64000"/>
                      <a:pt x="96000" y="48000"/>
                      <a:pt x="96000" y="24000"/>
                    </a:cubicBezTo>
                    <a:cubicBezTo>
                      <a:pt x="96000" y="16000"/>
                      <a:pt x="72000" y="16000"/>
                      <a:pt x="72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83" name="Google Shape;883;p22"/>
              <p:cNvSpPr/>
              <p:nvPr/>
            </p:nvSpPr>
            <p:spPr>
              <a:xfrm>
                <a:off x="-12395200" y="2406650"/>
                <a:ext cx="47700" cy="23700"/>
              </a:xfrm>
              <a:custGeom>
                <a:rect b="b" l="l" r="r" t="t"/>
                <a:pathLst>
                  <a:path extrusionOk="0" h="120000" w="120000">
                    <a:moveTo>
                      <a:pt x="64615" y="0"/>
                    </a:moveTo>
                    <a:cubicBezTo>
                      <a:pt x="55384" y="0"/>
                      <a:pt x="46153" y="0"/>
                      <a:pt x="46153" y="40000"/>
                    </a:cubicBezTo>
                    <a:cubicBezTo>
                      <a:pt x="0" y="40000"/>
                      <a:pt x="0" y="40000"/>
                      <a:pt x="0" y="40000"/>
                    </a:cubicBezTo>
                    <a:cubicBezTo>
                      <a:pt x="9230" y="60000"/>
                      <a:pt x="27692" y="100000"/>
                      <a:pt x="36923" y="120000"/>
                    </a:cubicBezTo>
                    <a:cubicBezTo>
                      <a:pt x="120000" y="120000"/>
                      <a:pt x="120000" y="120000"/>
                      <a:pt x="120000" y="120000"/>
                    </a:cubicBezTo>
                    <a:cubicBezTo>
                      <a:pt x="110769" y="40000"/>
                      <a:pt x="110769" y="0"/>
                      <a:pt x="83076" y="0"/>
                    </a:cubicBezTo>
                    <a:cubicBezTo>
                      <a:pt x="73846" y="0"/>
                      <a:pt x="73846" y="0"/>
                      <a:pt x="6461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grpSp>
        <p:sp>
          <p:nvSpPr>
            <p:cNvPr id="884" name="Google Shape;884;p22"/>
            <p:cNvSpPr/>
            <p:nvPr/>
          </p:nvSpPr>
          <p:spPr>
            <a:xfrm flipH="1">
              <a:off x="5511777" y="3504010"/>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85" name="Google Shape;885;p22"/>
            <p:cNvSpPr/>
            <p:nvPr/>
          </p:nvSpPr>
          <p:spPr>
            <a:xfrm flipH="1">
              <a:off x="4828170" y="2805113"/>
              <a:ext cx="102300" cy="1608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595959"/>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86" name="Google Shape;886;p22"/>
            <p:cNvSpPr/>
            <p:nvPr/>
          </p:nvSpPr>
          <p:spPr>
            <a:xfrm flipH="1">
              <a:off x="4457799" y="2771775"/>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595959"/>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87" name="Google Shape;887;p22"/>
            <p:cNvSpPr/>
            <p:nvPr/>
          </p:nvSpPr>
          <p:spPr>
            <a:xfrm flipH="1">
              <a:off x="4456599" y="2611041"/>
              <a:ext cx="1023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595959"/>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88" name="Google Shape;888;p22"/>
            <p:cNvSpPr/>
            <p:nvPr/>
          </p:nvSpPr>
          <p:spPr>
            <a:xfrm flipH="1">
              <a:off x="4519728" y="2892028"/>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595959"/>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89" name="Google Shape;889;p22"/>
            <p:cNvSpPr/>
            <p:nvPr/>
          </p:nvSpPr>
          <p:spPr>
            <a:xfrm flipH="1">
              <a:off x="4523300" y="2631282"/>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595959"/>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90" name="Google Shape;890;p22"/>
            <p:cNvSpPr/>
            <p:nvPr/>
          </p:nvSpPr>
          <p:spPr>
            <a:xfrm flipH="1">
              <a:off x="4479237" y="2765822"/>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F37B28"/>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891" name="Google Shape;891;p22"/>
            <p:cNvSpPr/>
            <p:nvPr/>
          </p:nvSpPr>
          <p:spPr>
            <a:xfrm flipH="1">
              <a:off x="5147350" y="2880123"/>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F37B28"/>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892" name="Google Shape;892;p22"/>
            <p:cNvSpPr/>
            <p:nvPr/>
          </p:nvSpPr>
          <p:spPr>
            <a:xfrm flipH="1">
              <a:off x="5012776" y="2615803"/>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F37B28"/>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893" name="Google Shape;893;p22"/>
            <p:cNvSpPr/>
            <p:nvPr/>
          </p:nvSpPr>
          <p:spPr>
            <a:xfrm flipH="1">
              <a:off x="4834143" y="2894409"/>
              <a:ext cx="99900" cy="1608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F37B28"/>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894" name="Google Shape;894;p22"/>
            <p:cNvSpPr/>
            <p:nvPr/>
          </p:nvSpPr>
          <p:spPr>
            <a:xfrm flipH="1">
              <a:off x="4894872" y="2953941"/>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95" name="Google Shape;895;p22"/>
            <p:cNvSpPr/>
            <p:nvPr/>
          </p:nvSpPr>
          <p:spPr>
            <a:xfrm flipH="1">
              <a:off x="4519736" y="2595563"/>
              <a:ext cx="99900" cy="1608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F37B28"/>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896" name="Google Shape;896;p22"/>
            <p:cNvSpPr/>
            <p:nvPr/>
          </p:nvSpPr>
          <p:spPr>
            <a:xfrm flipH="1">
              <a:off x="4887736" y="3159918"/>
              <a:ext cx="99900" cy="1608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F37B28"/>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897" name="Google Shape;897;p22"/>
            <p:cNvSpPr/>
            <p:nvPr/>
          </p:nvSpPr>
          <p:spPr>
            <a:xfrm flipH="1">
              <a:off x="5402211" y="2411016"/>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98" name="Google Shape;898;p22"/>
            <p:cNvSpPr/>
            <p:nvPr/>
          </p:nvSpPr>
          <p:spPr>
            <a:xfrm flipH="1">
              <a:off x="1450687" y="2002632"/>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99" name="Google Shape;899;p22"/>
            <p:cNvSpPr/>
            <p:nvPr/>
          </p:nvSpPr>
          <p:spPr>
            <a:xfrm flipH="1">
              <a:off x="1680539" y="2220516"/>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00" name="Google Shape;900;p22"/>
            <p:cNvSpPr/>
            <p:nvPr/>
          </p:nvSpPr>
          <p:spPr>
            <a:xfrm flipH="1">
              <a:off x="3457414" y="2088357"/>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01" name="Google Shape;901;p22"/>
            <p:cNvSpPr/>
            <p:nvPr/>
          </p:nvSpPr>
          <p:spPr>
            <a:xfrm flipH="1">
              <a:off x="3594370" y="1947863"/>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02" name="Google Shape;902;p22"/>
            <p:cNvSpPr/>
            <p:nvPr/>
          </p:nvSpPr>
          <p:spPr>
            <a:xfrm flipH="1">
              <a:off x="2023528" y="2491978"/>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03" name="Google Shape;903;p22"/>
            <p:cNvSpPr/>
            <p:nvPr/>
          </p:nvSpPr>
          <p:spPr>
            <a:xfrm flipH="1">
              <a:off x="1811541" y="2362200"/>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04" name="Google Shape;904;p22"/>
            <p:cNvSpPr/>
            <p:nvPr/>
          </p:nvSpPr>
          <p:spPr>
            <a:xfrm flipH="1">
              <a:off x="3522915" y="1920478"/>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05" name="Google Shape;905;p22"/>
            <p:cNvSpPr/>
            <p:nvPr/>
          </p:nvSpPr>
          <p:spPr>
            <a:xfrm flipH="1">
              <a:off x="3508624" y="1881188"/>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06" name="Google Shape;906;p22"/>
            <p:cNvSpPr/>
            <p:nvPr/>
          </p:nvSpPr>
          <p:spPr>
            <a:xfrm flipH="1">
              <a:off x="1530480" y="2451498"/>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07" name="Google Shape;907;p22"/>
            <p:cNvSpPr/>
            <p:nvPr/>
          </p:nvSpPr>
          <p:spPr>
            <a:xfrm flipH="1">
              <a:off x="1495943" y="2355057"/>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08" name="Google Shape;908;p22"/>
            <p:cNvSpPr/>
            <p:nvPr/>
          </p:nvSpPr>
          <p:spPr>
            <a:xfrm flipH="1">
              <a:off x="1712693" y="2330053"/>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09" name="Google Shape;909;p22"/>
            <p:cNvSpPr/>
            <p:nvPr/>
          </p:nvSpPr>
          <p:spPr>
            <a:xfrm flipH="1">
              <a:off x="1840124" y="2583657"/>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10" name="Google Shape;910;p22"/>
            <p:cNvSpPr/>
            <p:nvPr/>
          </p:nvSpPr>
          <p:spPr>
            <a:xfrm flipH="1">
              <a:off x="2096174" y="2464593"/>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11" name="Google Shape;911;p22"/>
            <p:cNvSpPr/>
            <p:nvPr/>
          </p:nvSpPr>
          <p:spPr>
            <a:xfrm flipH="1">
              <a:off x="1606700" y="2511028"/>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12" name="Google Shape;912;p22"/>
            <p:cNvSpPr/>
            <p:nvPr/>
          </p:nvSpPr>
          <p:spPr>
            <a:xfrm flipH="1">
              <a:off x="2208123" y="2332434"/>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13" name="Google Shape;913;p22"/>
            <p:cNvSpPr/>
            <p:nvPr/>
          </p:nvSpPr>
          <p:spPr>
            <a:xfrm flipH="1">
              <a:off x="1520953" y="2109788"/>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14" name="Google Shape;914;p22"/>
            <p:cNvSpPr/>
            <p:nvPr/>
          </p:nvSpPr>
          <p:spPr>
            <a:xfrm flipH="1">
              <a:off x="2264098" y="2318148"/>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15" name="Google Shape;915;p22"/>
            <p:cNvSpPr/>
            <p:nvPr/>
          </p:nvSpPr>
          <p:spPr>
            <a:xfrm flipH="1">
              <a:off x="4875816" y="2994422"/>
              <a:ext cx="101100" cy="1608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F37B28"/>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916" name="Google Shape;916;p22"/>
            <p:cNvSpPr/>
            <p:nvPr/>
          </p:nvSpPr>
          <p:spPr>
            <a:xfrm flipH="1">
              <a:off x="3378812" y="2158603"/>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17" name="Google Shape;917;p22"/>
            <p:cNvSpPr/>
            <p:nvPr/>
          </p:nvSpPr>
          <p:spPr>
            <a:xfrm flipH="1">
              <a:off x="3394293" y="2264568"/>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18" name="Google Shape;918;p22"/>
            <p:cNvSpPr/>
            <p:nvPr/>
          </p:nvSpPr>
          <p:spPr>
            <a:xfrm flipH="1">
              <a:off x="3563406" y="2152650"/>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19" name="Google Shape;919;p22"/>
            <p:cNvSpPr/>
            <p:nvPr/>
          </p:nvSpPr>
          <p:spPr>
            <a:xfrm flipH="1">
              <a:off x="3433596" y="1816893"/>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20" name="Google Shape;920;p22"/>
            <p:cNvSpPr/>
            <p:nvPr/>
          </p:nvSpPr>
          <p:spPr>
            <a:xfrm flipH="1">
              <a:off x="3303782" y="2012156"/>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21" name="Google Shape;921;p22"/>
            <p:cNvSpPr/>
            <p:nvPr/>
          </p:nvSpPr>
          <p:spPr>
            <a:xfrm flipH="1">
              <a:off x="5543932" y="3781425"/>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22" name="Google Shape;922;p22"/>
            <p:cNvSpPr/>
            <p:nvPr/>
          </p:nvSpPr>
          <p:spPr>
            <a:xfrm flipH="1">
              <a:off x="5381966" y="3713560"/>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23" name="Google Shape;923;p22"/>
            <p:cNvSpPr/>
            <p:nvPr/>
          </p:nvSpPr>
          <p:spPr>
            <a:xfrm flipH="1">
              <a:off x="4181503" y="2719388"/>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24" name="Google Shape;924;p22"/>
            <p:cNvSpPr/>
            <p:nvPr/>
          </p:nvSpPr>
          <p:spPr>
            <a:xfrm flipH="1">
              <a:off x="4045745" y="1902618"/>
              <a:ext cx="999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25" name="Google Shape;925;p22"/>
            <p:cNvSpPr/>
            <p:nvPr/>
          </p:nvSpPr>
          <p:spPr>
            <a:xfrm flipH="1">
              <a:off x="5200944" y="2869407"/>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26" name="Google Shape;926;p22"/>
            <p:cNvSpPr/>
            <p:nvPr/>
          </p:nvSpPr>
          <p:spPr>
            <a:xfrm flipH="1">
              <a:off x="4500673" y="2814638"/>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27" name="Google Shape;927;p22"/>
            <p:cNvSpPr/>
            <p:nvPr/>
          </p:nvSpPr>
          <p:spPr>
            <a:xfrm flipH="1">
              <a:off x="4400635" y="2743200"/>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28" name="Google Shape;928;p22"/>
            <p:cNvSpPr/>
            <p:nvPr/>
          </p:nvSpPr>
          <p:spPr>
            <a:xfrm flipH="1">
              <a:off x="4915119" y="3155157"/>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29" name="Google Shape;929;p22"/>
            <p:cNvSpPr/>
            <p:nvPr/>
          </p:nvSpPr>
          <p:spPr>
            <a:xfrm flipH="1">
              <a:off x="5042547" y="2583657"/>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30" name="Google Shape;930;p22"/>
            <p:cNvSpPr/>
            <p:nvPr/>
          </p:nvSpPr>
          <p:spPr>
            <a:xfrm flipH="1">
              <a:off x="3270436" y="2526507"/>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31" name="Google Shape;931;p22"/>
            <p:cNvSpPr/>
            <p:nvPr/>
          </p:nvSpPr>
          <p:spPr>
            <a:xfrm flipH="1">
              <a:off x="5957186" y="3898105"/>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grpSp>
      <p:sp>
        <p:nvSpPr>
          <p:cNvPr id="932" name="Google Shape;932;p22"/>
          <p:cNvSpPr/>
          <p:nvPr/>
        </p:nvSpPr>
        <p:spPr>
          <a:xfrm>
            <a:off x="645487" y="3768328"/>
            <a:ext cx="1469700" cy="254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Font typeface="Questrial"/>
              <a:buNone/>
            </a:pPr>
            <a:r>
              <a:rPr b="0" i="0" lang="en-US" sz="1200" u="none" cap="none" strike="noStrike">
                <a:solidFill>
                  <a:schemeClr val="dk1"/>
                </a:solidFill>
                <a:latin typeface="Questrial"/>
                <a:ea typeface="Questrial"/>
                <a:cs typeface="Questrial"/>
                <a:sym typeface="Questrial"/>
              </a:rPr>
              <a:t>Client Location</a:t>
            </a:r>
            <a:endParaRPr/>
          </a:p>
        </p:txBody>
      </p:sp>
      <p:sp>
        <p:nvSpPr>
          <p:cNvPr id="933" name="Google Shape;933;p22"/>
          <p:cNvSpPr/>
          <p:nvPr/>
        </p:nvSpPr>
        <p:spPr>
          <a:xfrm>
            <a:off x="683597" y="3414712"/>
            <a:ext cx="986100" cy="254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Font typeface="Questrial"/>
              <a:buNone/>
            </a:pPr>
            <a:r>
              <a:rPr b="0" i="0" lang="en-US" sz="1200" u="none" cap="none" strike="noStrike">
                <a:solidFill>
                  <a:schemeClr val="dk1"/>
                </a:solidFill>
                <a:latin typeface="Questrial"/>
                <a:ea typeface="Questrial"/>
                <a:cs typeface="Questrial"/>
                <a:sym typeface="Questrial"/>
              </a:rPr>
              <a:t>Our Office</a:t>
            </a:r>
            <a:endParaRPr/>
          </a:p>
        </p:txBody>
      </p:sp>
      <p:sp>
        <p:nvSpPr>
          <p:cNvPr id="934" name="Google Shape;934;p22"/>
          <p:cNvSpPr/>
          <p:nvPr/>
        </p:nvSpPr>
        <p:spPr>
          <a:xfrm flipH="1">
            <a:off x="508614" y="3777853"/>
            <a:ext cx="146400" cy="2358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35" name="Google Shape;935;p22"/>
          <p:cNvSpPr/>
          <p:nvPr/>
        </p:nvSpPr>
        <p:spPr>
          <a:xfrm flipH="1">
            <a:off x="508614" y="3434953"/>
            <a:ext cx="146400" cy="2358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F37B28"/>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936" name="Google Shape;936;p22"/>
          <p:cNvSpPr txBox="1"/>
          <p:nvPr/>
        </p:nvSpPr>
        <p:spPr>
          <a:xfrm>
            <a:off x="6397703" y="2800350"/>
            <a:ext cx="2422500" cy="2775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chemeClr val="dk1"/>
              </a:buClr>
              <a:buFont typeface="Arial"/>
              <a:buNone/>
            </a:pPr>
            <a:r>
              <a:rPr b="1" i="0" lang="en-US" sz="1300" u="none" cap="none" strike="noStrike">
                <a:solidFill>
                  <a:schemeClr val="dk1"/>
                </a:solidFill>
                <a:latin typeface="Questrial"/>
                <a:ea typeface="Questrial"/>
                <a:cs typeface="Questrial"/>
                <a:sym typeface="Questrial"/>
              </a:rPr>
              <a:t>Email us at: </a:t>
            </a:r>
            <a:endParaRPr/>
          </a:p>
        </p:txBody>
      </p:sp>
      <p:sp>
        <p:nvSpPr>
          <p:cNvPr id="937" name="Google Shape;937;p22"/>
          <p:cNvSpPr txBox="1"/>
          <p:nvPr>
            <p:ph type="title"/>
          </p:nvPr>
        </p:nvSpPr>
        <p:spPr>
          <a:xfrm>
            <a:off x="576877" y="238125"/>
            <a:ext cx="8143200" cy="4287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Tahoma"/>
              <a:buNone/>
              <a:defRPr b="1" i="0" sz="2100" u="none" cap="none" strike="noStrike">
                <a:solidFill>
                  <a:srgbClr val="000000"/>
                </a:solidFill>
                <a:latin typeface="Tahoma"/>
                <a:ea typeface="Tahoma"/>
                <a:cs typeface="Tahoma"/>
                <a:sym typeface="Tahom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938" name="Google Shape;938;p22"/>
          <p:cNvSpPr/>
          <p:nvPr/>
        </p:nvSpPr>
        <p:spPr>
          <a:xfrm>
            <a:off x="4333812" y="742950"/>
            <a:ext cx="628800" cy="50100"/>
          </a:xfrm>
          <a:prstGeom prst="rect">
            <a:avLst/>
          </a:prstGeom>
          <a:solidFill>
            <a:srgbClr val="F37B2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939" name="Google Shape;939;p22"/>
          <p:cNvSpPr txBox="1"/>
          <p:nvPr>
            <p:ph idx="1" type="body"/>
          </p:nvPr>
        </p:nvSpPr>
        <p:spPr>
          <a:xfrm>
            <a:off x="6285467" y="3113484"/>
            <a:ext cx="2542200" cy="258900"/>
          </a:xfrm>
          <a:prstGeom prst="rect">
            <a:avLst/>
          </a:prstGeom>
          <a:noFill/>
          <a:ln>
            <a:noFill/>
          </a:ln>
        </p:spPr>
        <p:txBody>
          <a:bodyPr anchorCtr="0" anchor="t" bIns="91425" lIns="91425" spcFirstLastPara="1" rIns="91425" wrap="square" tIns="91425">
            <a:noAutofit/>
          </a:bodyPr>
          <a:lstStyle>
            <a:lvl1pPr indent="-228600" lvl="0" marL="457200" marR="0" rtl="0" algn="r">
              <a:lnSpc>
                <a:spcPct val="100000"/>
              </a:lnSpc>
              <a:spcBef>
                <a:spcPts val="0"/>
              </a:spcBef>
              <a:spcAft>
                <a:spcPts val="0"/>
              </a:spcAft>
              <a:buClr>
                <a:srgbClr val="F37B28"/>
              </a:buClr>
              <a:buSzPts val="1400"/>
              <a:buFont typeface="Questrial"/>
              <a:buNone/>
              <a:defRPr b="1" i="0" sz="9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940" name="Google Shape;940;p22"/>
          <p:cNvSpPr txBox="1"/>
          <p:nvPr>
            <p:ph idx="2" type="body"/>
          </p:nvPr>
        </p:nvSpPr>
        <p:spPr>
          <a:xfrm>
            <a:off x="6629400" y="1203404"/>
            <a:ext cx="2198100" cy="573000"/>
          </a:xfrm>
          <a:prstGeom prst="rect">
            <a:avLst/>
          </a:prstGeom>
          <a:noFill/>
          <a:ln>
            <a:noFill/>
          </a:ln>
        </p:spPr>
        <p:txBody>
          <a:bodyPr anchorCtr="0" anchor="t" bIns="91425" lIns="91425" spcFirstLastPara="1" rIns="91425" wrap="square" tIns="91425">
            <a:noAutofit/>
          </a:bodyPr>
          <a:lstStyle>
            <a:lvl1pPr indent="-228600" lvl="0" marL="457200" marR="0" rtl="0" algn="r">
              <a:lnSpc>
                <a:spcPct val="100000"/>
              </a:lnSpc>
              <a:spcBef>
                <a:spcPts val="0"/>
              </a:spcBef>
              <a:spcAft>
                <a:spcPts val="0"/>
              </a:spcAft>
              <a:buClr>
                <a:schemeClr val="dk1"/>
              </a:buClr>
              <a:buSzPts val="1400"/>
              <a:buFont typeface="Questrial"/>
              <a:buNone/>
              <a:defRPr b="1" i="0" sz="140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154" name="Shape 154"/>
        <p:cNvGrpSpPr/>
        <p:nvPr/>
      </p:nvGrpSpPr>
      <p:grpSpPr>
        <a:xfrm>
          <a:off x="0" y="0"/>
          <a:ext cx="0" cy="0"/>
          <a:chOff x="0" y="0"/>
          <a:chExt cx="0" cy="0"/>
        </a:xfrm>
      </p:grpSpPr>
      <p:sp>
        <p:nvSpPr>
          <p:cNvPr id="155" name="Google Shape;155;p4"/>
          <p:cNvSpPr/>
          <p:nvPr/>
        </p:nvSpPr>
        <p:spPr>
          <a:xfrm>
            <a:off x="0" y="0"/>
            <a:ext cx="9144001"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6" name="Google Shape;156;p4"/>
          <p:cNvSpPr txBox="1"/>
          <p:nvPr>
            <p:ph type="title"/>
          </p:nvPr>
        </p:nvSpPr>
        <p:spPr>
          <a:xfrm>
            <a:off x="576877" y="238125"/>
            <a:ext cx="8143240" cy="428625"/>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400"/>
              <a:buChar char="●"/>
              <a:defRPr b="1" sz="2100">
                <a:latin typeface="Tahoma"/>
                <a:ea typeface="Tahoma"/>
                <a:cs typeface="Tahoma"/>
                <a:sym typeface="Tahoma"/>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pic>
        <p:nvPicPr>
          <p:cNvPr id="157" name="Google Shape;157;p4"/>
          <p:cNvPicPr preferRelativeResize="0"/>
          <p:nvPr/>
        </p:nvPicPr>
        <p:blipFill rotWithShape="1">
          <a:blip r:embed="rId2">
            <a:alphaModFix/>
          </a:blip>
          <a:srcRect b="0" l="0" r="632" t="0"/>
          <a:stretch/>
        </p:blipFill>
        <p:spPr>
          <a:xfrm>
            <a:off x="1192" y="4513660"/>
            <a:ext cx="9142809" cy="651272"/>
          </a:xfrm>
          <a:prstGeom prst="rect">
            <a:avLst/>
          </a:prstGeom>
          <a:noFill/>
          <a:ln>
            <a:noFill/>
          </a:ln>
        </p:spPr>
      </p:pic>
      <p:sp>
        <p:nvSpPr>
          <p:cNvPr id="158" name="Google Shape;158;p4"/>
          <p:cNvSpPr/>
          <p:nvPr/>
        </p:nvSpPr>
        <p:spPr>
          <a:xfrm>
            <a:off x="4333813" y="742951"/>
            <a:ext cx="628814" cy="50006"/>
          </a:xfrm>
          <a:prstGeom prst="rect">
            <a:avLst/>
          </a:prstGeom>
          <a:solidFill>
            <a:srgbClr val="F37B2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59" name="Google Shape;159;p4"/>
          <p:cNvGrpSpPr/>
          <p:nvPr/>
        </p:nvGrpSpPr>
        <p:grpSpPr>
          <a:xfrm>
            <a:off x="1381971" y="1428750"/>
            <a:ext cx="6500493" cy="2701952"/>
            <a:chOff x="1381971" y="1207082"/>
            <a:chExt cx="6500493" cy="2701952"/>
          </a:xfrm>
        </p:grpSpPr>
        <p:cxnSp>
          <p:nvCxnSpPr>
            <p:cNvPr id="160" name="Google Shape;160;p4"/>
            <p:cNvCxnSpPr/>
            <p:nvPr/>
          </p:nvCxnSpPr>
          <p:spPr>
            <a:xfrm>
              <a:off x="4724400" y="1207082"/>
              <a:ext cx="0" cy="2701952"/>
            </a:xfrm>
            <a:prstGeom prst="straightConnector1">
              <a:avLst/>
            </a:prstGeom>
            <a:noFill/>
            <a:ln cap="flat" cmpd="sng" w="19050">
              <a:solidFill>
                <a:srgbClr val="7F7F7F"/>
              </a:solidFill>
              <a:prstDash val="dot"/>
              <a:round/>
              <a:headEnd len="sm" w="sm" type="none"/>
              <a:tailEnd len="sm" w="sm" type="none"/>
            </a:ln>
          </p:spPr>
        </p:cxnSp>
        <p:cxnSp>
          <p:nvCxnSpPr>
            <p:cNvPr id="161" name="Google Shape;161;p4"/>
            <p:cNvCxnSpPr/>
            <p:nvPr/>
          </p:nvCxnSpPr>
          <p:spPr>
            <a:xfrm rot="10800000">
              <a:off x="1381971" y="2545557"/>
              <a:ext cx="6500493" cy="17860"/>
            </a:xfrm>
            <a:prstGeom prst="straightConnector1">
              <a:avLst/>
            </a:prstGeom>
            <a:noFill/>
            <a:ln cap="flat" cmpd="sng" w="19050">
              <a:solidFill>
                <a:srgbClr val="7F7F7F"/>
              </a:solidFill>
              <a:prstDash val="dot"/>
              <a:round/>
              <a:headEnd len="sm" w="sm" type="none"/>
              <a:tailEnd len="sm" w="sm" type="none"/>
            </a:ln>
          </p:spPr>
        </p:cxnSp>
        <p:sp>
          <p:nvSpPr>
            <p:cNvPr id="162" name="Google Shape;162;p4"/>
            <p:cNvSpPr/>
            <p:nvPr/>
          </p:nvSpPr>
          <p:spPr>
            <a:xfrm>
              <a:off x="4545164" y="2386470"/>
              <a:ext cx="357280" cy="338492"/>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63" name="Google Shape;163;p4"/>
          <p:cNvSpPr txBox="1"/>
          <p:nvPr>
            <p:ph idx="1" type="body"/>
          </p:nvPr>
        </p:nvSpPr>
        <p:spPr>
          <a:xfrm>
            <a:off x="5638800" y="1809750"/>
            <a:ext cx="1828800" cy="533400"/>
          </a:xfrm>
          <a:prstGeom prst="rect">
            <a:avLst/>
          </a:prstGeom>
          <a:noFill/>
          <a:ln>
            <a:noFill/>
          </a:ln>
        </p:spPr>
        <p:txBody>
          <a:bodyPr anchorCtr="0" anchor="ctr" bIns="91425" lIns="91425" spcFirstLastPara="1" rIns="91425" wrap="square" tIns="91425">
            <a:noAutofit/>
          </a:bodyPr>
          <a:lstStyle>
            <a:lvl1pPr indent="-228600" lvl="0" marL="457200" rtl="0">
              <a:spcBef>
                <a:spcPts val="0"/>
              </a:spcBef>
              <a:spcAft>
                <a:spcPts val="0"/>
              </a:spcAft>
              <a:buClr>
                <a:srgbClr val="F37B28"/>
              </a:buClr>
              <a:buSzPts val="1400"/>
              <a:buFont typeface="Questrial"/>
              <a:buNone/>
              <a:defRPr sz="12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64" name="Google Shape;164;p4"/>
          <p:cNvSpPr/>
          <p:nvPr>
            <p:ph idx="2" type="pic"/>
          </p:nvPr>
        </p:nvSpPr>
        <p:spPr>
          <a:xfrm>
            <a:off x="4962627" y="1809750"/>
            <a:ext cx="533400" cy="533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65" name="Google Shape;165;p4"/>
          <p:cNvSpPr txBox="1"/>
          <p:nvPr>
            <p:ph idx="3" type="body"/>
          </p:nvPr>
        </p:nvSpPr>
        <p:spPr>
          <a:xfrm>
            <a:off x="2641600" y="1809750"/>
            <a:ext cx="1828800" cy="533400"/>
          </a:xfrm>
          <a:prstGeom prst="rect">
            <a:avLst/>
          </a:prstGeom>
          <a:noFill/>
          <a:ln>
            <a:noFill/>
          </a:ln>
        </p:spPr>
        <p:txBody>
          <a:bodyPr anchorCtr="0" anchor="ctr" bIns="91425" lIns="91425" spcFirstLastPara="1" rIns="91425" wrap="square" tIns="91425">
            <a:noAutofit/>
          </a:bodyPr>
          <a:lstStyle>
            <a:lvl1pPr indent="-228600" lvl="0" marL="457200" rtl="0">
              <a:spcBef>
                <a:spcPts val="0"/>
              </a:spcBef>
              <a:spcAft>
                <a:spcPts val="0"/>
              </a:spcAft>
              <a:buClr>
                <a:srgbClr val="F37B28"/>
              </a:buClr>
              <a:buSzPts val="1400"/>
              <a:buFont typeface="Questrial"/>
              <a:buNone/>
              <a:defRPr sz="12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66" name="Google Shape;166;p4"/>
          <p:cNvSpPr/>
          <p:nvPr>
            <p:ph idx="4" type="pic"/>
          </p:nvPr>
        </p:nvSpPr>
        <p:spPr>
          <a:xfrm>
            <a:off x="1965427" y="1809750"/>
            <a:ext cx="533400" cy="533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67" name="Google Shape;167;p4"/>
          <p:cNvSpPr txBox="1"/>
          <p:nvPr>
            <p:ph idx="5" type="body"/>
          </p:nvPr>
        </p:nvSpPr>
        <p:spPr>
          <a:xfrm>
            <a:off x="5638800" y="3181350"/>
            <a:ext cx="1828800" cy="533400"/>
          </a:xfrm>
          <a:prstGeom prst="rect">
            <a:avLst/>
          </a:prstGeom>
          <a:noFill/>
          <a:ln>
            <a:noFill/>
          </a:ln>
        </p:spPr>
        <p:txBody>
          <a:bodyPr anchorCtr="0" anchor="ctr" bIns="91425" lIns="91425" spcFirstLastPara="1" rIns="91425" wrap="square" tIns="91425">
            <a:noAutofit/>
          </a:bodyPr>
          <a:lstStyle>
            <a:lvl1pPr indent="-228600" lvl="0" marL="457200" rtl="0">
              <a:spcBef>
                <a:spcPts val="0"/>
              </a:spcBef>
              <a:spcAft>
                <a:spcPts val="0"/>
              </a:spcAft>
              <a:buClr>
                <a:srgbClr val="F37B28"/>
              </a:buClr>
              <a:buSzPts val="1400"/>
              <a:buFont typeface="Questrial"/>
              <a:buNone/>
              <a:defRPr sz="12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68" name="Google Shape;168;p4"/>
          <p:cNvSpPr/>
          <p:nvPr>
            <p:ph idx="6" type="pic"/>
          </p:nvPr>
        </p:nvSpPr>
        <p:spPr>
          <a:xfrm>
            <a:off x="4962627" y="3181350"/>
            <a:ext cx="533400" cy="533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69" name="Google Shape;169;p4"/>
          <p:cNvSpPr txBox="1"/>
          <p:nvPr>
            <p:ph idx="7" type="body"/>
          </p:nvPr>
        </p:nvSpPr>
        <p:spPr>
          <a:xfrm>
            <a:off x="2641600" y="3181350"/>
            <a:ext cx="1828800" cy="533400"/>
          </a:xfrm>
          <a:prstGeom prst="rect">
            <a:avLst/>
          </a:prstGeom>
          <a:noFill/>
          <a:ln>
            <a:noFill/>
          </a:ln>
        </p:spPr>
        <p:txBody>
          <a:bodyPr anchorCtr="0" anchor="ctr" bIns="91425" lIns="91425" spcFirstLastPara="1" rIns="91425" wrap="square" tIns="91425">
            <a:noAutofit/>
          </a:bodyPr>
          <a:lstStyle>
            <a:lvl1pPr indent="-228600" lvl="0" marL="457200" rtl="0">
              <a:spcBef>
                <a:spcPts val="0"/>
              </a:spcBef>
              <a:spcAft>
                <a:spcPts val="0"/>
              </a:spcAft>
              <a:buClr>
                <a:srgbClr val="F37B28"/>
              </a:buClr>
              <a:buSzPts val="1400"/>
              <a:buFont typeface="Questrial"/>
              <a:buNone/>
              <a:defRPr sz="12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70" name="Google Shape;170;p4"/>
          <p:cNvSpPr/>
          <p:nvPr>
            <p:ph idx="8" type="pic"/>
          </p:nvPr>
        </p:nvSpPr>
        <p:spPr>
          <a:xfrm>
            <a:off x="1965427" y="3181350"/>
            <a:ext cx="533400" cy="533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171" name="Shape 171"/>
        <p:cNvGrpSpPr/>
        <p:nvPr/>
      </p:nvGrpSpPr>
      <p:grpSpPr>
        <a:xfrm>
          <a:off x="0" y="0"/>
          <a:ext cx="0" cy="0"/>
          <a:chOff x="0" y="0"/>
          <a:chExt cx="0" cy="0"/>
        </a:xfrm>
      </p:grpSpPr>
      <p:sp>
        <p:nvSpPr>
          <p:cNvPr id="172" name="Google Shape;172;p5"/>
          <p:cNvSpPr txBox="1"/>
          <p:nvPr>
            <p:ph type="title"/>
          </p:nvPr>
        </p:nvSpPr>
        <p:spPr>
          <a:xfrm>
            <a:off x="86360" y="85725"/>
            <a:ext cx="8143240" cy="428625"/>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Char char="●"/>
              <a:defRPr b="1" sz="2100">
                <a:latin typeface="Tahoma"/>
                <a:ea typeface="Tahoma"/>
                <a:cs typeface="Tahoma"/>
                <a:sym typeface="Tahoma"/>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3" name="Google Shape;173;p5"/>
          <p:cNvSpPr txBox="1"/>
          <p:nvPr>
            <p:ph idx="1" type="body"/>
          </p:nvPr>
        </p:nvSpPr>
        <p:spPr>
          <a:xfrm>
            <a:off x="86360" y="666750"/>
            <a:ext cx="2656840" cy="304800"/>
          </a:xfrm>
          <a:prstGeom prst="rect">
            <a:avLst/>
          </a:prstGeom>
          <a:noFill/>
          <a:ln>
            <a:noFill/>
          </a:ln>
        </p:spPr>
        <p:txBody>
          <a:bodyPr anchorCtr="0" anchor="t" bIns="91425" lIns="91425" spcFirstLastPara="1" rIns="91425" wrap="square" tIns="91425">
            <a:noAutofit/>
          </a:bodyPr>
          <a:lstStyle>
            <a:lvl1pPr indent="-228600" lvl="0" marL="457200" rtl="0" algn="l">
              <a:spcBef>
                <a:spcPts val="0"/>
              </a:spcBef>
              <a:spcAft>
                <a:spcPts val="0"/>
              </a:spcAft>
              <a:buClr>
                <a:schemeClr val="dk1"/>
              </a:buClr>
              <a:buSzPts val="1400"/>
              <a:buFont typeface="Questrial"/>
              <a:buNone/>
              <a:defRPr sz="120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74" name="Google Shape;174;p5"/>
          <p:cNvSpPr txBox="1"/>
          <p:nvPr>
            <p:ph idx="2" type="body"/>
          </p:nvPr>
        </p:nvSpPr>
        <p:spPr>
          <a:xfrm>
            <a:off x="457200" y="1756563"/>
            <a:ext cx="2297325" cy="284480"/>
          </a:xfrm>
          <a:prstGeom prst="rect">
            <a:avLst/>
          </a:prstGeom>
          <a:noFill/>
          <a:ln>
            <a:noFill/>
          </a:ln>
        </p:spPr>
        <p:txBody>
          <a:bodyPr anchorCtr="0" anchor="t" bIns="91425" lIns="91425" spcFirstLastPara="1" rIns="91425" wrap="square" tIns="91425">
            <a:noAutofit/>
          </a:bodyPr>
          <a:lstStyle>
            <a:lvl1pPr indent="-228600" lvl="0" marL="457200" rtl="0" algn="ctr">
              <a:spcBef>
                <a:spcPts val="0"/>
              </a:spcBef>
              <a:spcAft>
                <a:spcPts val="0"/>
              </a:spcAft>
              <a:buClr>
                <a:srgbClr val="F37B28"/>
              </a:buClr>
              <a:buSzPts val="1400"/>
              <a:buFont typeface="Questrial"/>
              <a:buNone/>
              <a:defRPr b="1" sz="12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75" name="Google Shape;175;p5"/>
          <p:cNvSpPr txBox="1"/>
          <p:nvPr>
            <p:ph idx="3" type="body"/>
          </p:nvPr>
        </p:nvSpPr>
        <p:spPr>
          <a:xfrm>
            <a:off x="3357880" y="1756563"/>
            <a:ext cx="2297325" cy="284480"/>
          </a:xfrm>
          <a:prstGeom prst="rect">
            <a:avLst/>
          </a:prstGeom>
          <a:noFill/>
          <a:ln>
            <a:noFill/>
          </a:ln>
        </p:spPr>
        <p:txBody>
          <a:bodyPr anchorCtr="0" anchor="t" bIns="91425" lIns="91425" spcFirstLastPara="1" rIns="91425" wrap="square" tIns="91425">
            <a:noAutofit/>
          </a:bodyPr>
          <a:lstStyle>
            <a:lvl1pPr indent="-228600" lvl="0" marL="457200" rtl="0" algn="ctr">
              <a:spcBef>
                <a:spcPts val="0"/>
              </a:spcBef>
              <a:spcAft>
                <a:spcPts val="0"/>
              </a:spcAft>
              <a:buClr>
                <a:srgbClr val="F37B28"/>
              </a:buClr>
              <a:buSzPts val="1400"/>
              <a:buFont typeface="Questrial"/>
              <a:buNone/>
              <a:defRPr b="1" sz="12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76" name="Google Shape;176;p5"/>
          <p:cNvSpPr txBox="1"/>
          <p:nvPr>
            <p:ph idx="4" type="body"/>
          </p:nvPr>
        </p:nvSpPr>
        <p:spPr>
          <a:xfrm>
            <a:off x="6258560" y="1756563"/>
            <a:ext cx="2297325" cy="284480"/>
          </a:xfrm>
          <a:prstGeom prst="rect">
            <a:avLst/>
          </a:prstGeom>
          <a:noFill/>
          <a:ln>
            <a:noFill/>
          </a:ln>
        </p:spPr>
        <p:txBody>
          <a:bodyPr anchorCtr="0" anchor="t" bIns="91425" lIns="91425" spcFirstLastPara="1" rIns="91425" wrap="square" tIns="91425">
            <a:noAutofit/>
          </a:bodyPr>
          <a:lstStyle>
            <a:lvl1pPr indent="-228600" lvl="0" marL="457200" rtl="0" algn="ctr">
              <a:spcBef>
                <a:spcPts val="0"/>
              </a:spcBef>
              <a:spcAft>
                <a:spcPts val="0"/>
              </a:spcAft>
              <a:buClr>
                <a:srgbClr val="F37B28"/>
              </a:buClr>
              <a:buSzPts val="1400"/>
              <a:buFont typeface="Questrial"/>
              <a:buNone/>
              <a:defRPr b="1" sz="12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cxnSp>
        <p:nvCxnSpPr>
          <p:cNvPr id="177" name="Google Shape;177;p5"/>
          <p:cNvCxnSpPr/>
          <p:nvPr/>
        </p:nvCxnSpPr>
        <p:spPr>
          <a:xfrm>
            <a:off x="3056210" y="1259077"/>
            <a:ext cx="0" cy="1572044"/>
          </a:xfrm>
          <a:prstGeom prst="straightConnector1">
            <a:avLst/>
          </a:prstGeom>
          <a:noFill/>
          <a:ln cap="flat" cmpd="sng" w="19050">
            <a:solidFill>
              <a:srgbClr val="7F7F7F"/>
            </a:solidFill>
            <a:prstDash val="dot"/>
            <a:round/>
            <a:headEnd len="sm" w="sm" type="none"/>
            <a:tailEnd len="sm" w="sm" type="none"/>
          </a:ln>
        </p:spPr>
      </p:cxnSp>
      <p:cxnSp>
        <p:nvCxnSpPr>
          <p:cNvPr id="178" name="Google Shape;178;p5"/>
          <p:cNvCxnSpPr/>
          <p:nvPr/>
        </p:nvCxnSpPr>
        <p:spPr>
          <a:xfrm>
            <a:off x="5943600" y="1259077"/>
            <a:ext cx="0" cy="1572044"/>
          </a:xfrm>
          <a:prstGeom prst="straightConnector1">
            <a:avLst/>
          </a:prstGeom>
          <a:noFill/>
          <a:ln cap="flat" cmpd="sng" w="19050">
            <a:solidFill>
              <a:srgbClr val="7F7F7F"/>
            </a:solidFill>
            <a:prstDash val="dot"/>
            <a:round/>
            <a:headEnd len="sm" w="sm" type="none"/>
            <a:tailEnd len="sm" w="sm" type="none"/>
          </a:ln>
        </p:spPr>
      </p:cxnSp>
      <p:sp>
        <p:nvSpPr>
          <p:cNvPr id="179" name="Google Shape;179;p5"/>
          <p:cNvSpPr/>
          <p:nvPr>
            <p:ph idx="5" type="pic"/>
          </p:nvPr>
        </p:nvSpPr>
        <p:spPr>
          <a:xfrm>
            <a:off x="1319646" y="1200150"/>
            <a:ext cx="484909" cy="484909"/>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1050" u="none" cap="none" strike="noStrike">
                <a:solidFill>
                  <a:schemeClr val="dk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0" name="Google Shape;180;p5"/>
          <p:cNvSpPr/>
          <p:nvPr>
            <p:ph idx="6" type="pic"/>
          </p:nvPr>
        </p:nvSpPr>
        <p:spPr>
          <a:xfrm>
            <a:off x="4255886" y="1200150"/>
            <a:ext cx="484909" cy="484909"/>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1050" u="none" cap="none" strike="noStrike">
                <a:solidFill>
                  <a:schemeClr val="dk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 name="Google Shape;181;p5"/>
          <p:cNvSpPr/>
          <p:nvPr>
            <p:ph idx="7" type="pic"/>
          </p:nvPr>
        </p:nvSpPr>
        <p:spPr>
          <a:xfrm>
            <a:off x="7151486" y="1200150"/>
            <a:ext cx="484909" cy="484909"/>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1050" u="none" cap="none" strike="noStrike">
                <a:solidFill>
                  <a:schemeClr val="dk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2" name="Google Shape;182;p5"/>
          <p:cNvSpPr txBox="1"/>
          <p:nvPr>
            <p:ph idx="8" type="body"/>
          </p:nvPr>
        </p:nvSpPr>
        <p:spPr>
          <a:xfrm>
            <a:off x="457200" y="2102003"/>
            <a:ext cx="2297325" cy="284480"/>
          </a:xfrm>
          <a:prstGeom prst="rect">
            <a:avLst/>
          </a:prstGeom>
          <a:noFill/>
          <a:ln>
            <a:noFill/>
          </a:ln>
        </p:spPr>
        <p:txBody>
          <a:bodyPr anchorCtr="0" anchor="t" bIns="91425" lIns="91425" spcFirstLastPara="1" rIns="91425" wrap="square" tIns="91425">
            <a:noAutofit/>
          </a:bodyPr>
          <a:lstStyle>
            <a:lvl1pPr indent="-228600" lvl="0" marL="457200" rtl="0" algn="ctr">
              <a:spcBef>
                <a:spcPts val="0"/>
              </a:spcBef>
              <a:spcAft>
                <a:spcPts val="0"/>
              </a:spcAft>
              <a:buClr>
                <a:schemeClr val="dk1"/>
              </a:buClr>
              <a:buSzPts val="1400"/>
              <a:buFont typeface="Questrial"/>
              <a:buNone/>
              <a:defRPr b="0" sz="100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83" name="Google Shape;183;p5"/>
          <p:cNvSpPr txBox="1"/>
          <p:nvPr>
            <p:ph idx="9" type="body"/>
          </p:nvPr>
        </p:nvSpPr>
        <p:spPr>
          <a:xfrm>
            <a:off x="3362960" y="2102003"/>
            <a:ext cx="2297325" cy="284480"/>
          </a:xfrm>
          <a:prstGeom prst="rect">
            <a:avLst/>
          </a:prstGeom>
          <a:noFill/>
          <a:ln>
            <a:noFill/>
          </a:ln>
        </p:spPr>
        <p:txBody>
          <a:bodyPr anchorCtr="0" anchor="t" bIns="91425" lIns="91425" spcFirstLastPara="1" rIns="91425" wrap="square" tIns="91425">
            <a:noAutofit/>
          </a:bodyPr>
          <a:lstStyle>
            <a:lvl1pPr indent="-228600" lvl="0" marL="457200" rtl="0" algn="ctr">
              <a:spcBef>
                <a:spcPts val="0"/>
              </a:spcBef>
              <a:spcAft>
                <a:spcPts val="0"/>
              </a:spcAft>
              <a:buClr>
                <a:schemeClr val="dk1"/>
              </a:buClr>
              <a:buSzPts val="1400"/>
              <a:buFont typeface="Questrial"/>
              <a:buNone/>
              <a:defRPr b="0" sz="100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84" name="Google Shape;184;p5"/>
          <p:cNvSpPr txBox="1"/>
          <p:nvPr>
            <p:ph idx="13" type="body"/>
          </p:nvPr>
        </p:nvSpPr>
        <p:spPr>
          <a:xfrm>
            <a:off x="6268720" y="2102003"/>
            <a:ext cx="2297325" cy="284480"/>
          </a:xfrm>
          <a:prstGeom prst="rect">
            <a:avLst/>
          </a:prstGeom>
          <a:noFill/>
          <a:ln>
            <a:noFill/>
          </a:ln>
        </p:spPr>
        <p:txBody>
          <a:bodyPr anchorCtr="0" anchor="t" bIns="91425" lIns="91425" spcFirstLastPara="1" rIns="91425" wrap="square" tIns="91425">
            <a:noAutofit/>
          </a:bodyPr>
          <a:lstStyle>
            <a:lvl1pPr indent="-228600" lvl="0" marL="457200" rtl="0" algn="ctr">
              <a:spcBef>
                <a:spcPts val="0"/>
              </a:spcBef>
              <a:spcAft>
                <a:spcPts val="0"/>
              </a:spcAft>
              <a:buClr>
                <a:schemeClr val="dk1"/>
              </a:buClr>
              <a:buSzPts val="1400"/>
              <a:buFont typeface="Questrial"/>
              <a:buNone/>
              <a:defRPr b="0" sz="100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85" name="Google Shape;185;p5"/>
          <p:cNvSpPr txBox="1"/>
          <p:nvPr>
            <p:ph idx="14" type="body"/>
          </p:nvPr>
        </p:nvSpPr>
        <p:spPr>
          <a:xfrm>
            <a:off x="457200" y="3707376"/>
            <a:ext cx="2297325" cy="284480"/>
          </a:xfrm>
          <a:prstGeom prst="rect">
            <a:avLst/>
          </a:prstGeom>
          <a:noFill/>
          <a:ln>
            <a:noFill/>
          </a:ln>
        </p:spPr>
        <p:txBody>
          <a:bodyPr anchorCtr="0" anchor="t" bIns="91425" lIns="91425" spcFirstLastPara="1" rIns="91425" wrap="square" tIns="91425">
            <a:noAutofit/>
          </a:bodyPr>
          <a:lstStyle>
            <a:lvl1pPr indent="-228600" lvl="0" marL="457200" rtl="0" algn="ctr">
              <a:spcBef>
                <a:spcPts val="0"/>
              </a:spcBef>
              <a:spcAft>
                <a:spcPts val="0"/>
              </a:spcAft>
              <a:buClr>
                <a:srgbClr val="F37B28"/>
              </a:buClr>
              <a:buSzPts val="1400"/>
              <a:buFont typeface="Questrial"/>
              <a:buNone/>
              <a:defRPr b="1" sz="12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86" name="Google Shape;186;p5"/>
          <p:cNvSpPr txBox="1"/>
          <p:nvPr>
            <p:ph idx="15" type="body"/>
          </p:nvPr>
        </p:nvSpPr>
        <p:spPr>
          <a:xfrm>
            <a:off x="3357880" y="3707376"/>
            <a:ext cx="2297325" cy="284480"/>
          </a:xfrm>
          <a:prstGeom prst="rect">
            <a:avLst/>
          </a:prstGeom>
          <a:noFill/>
          <a:ln>
            <a:noFill/>
          </a:ln>
        </p:spPr>
        <p:txBody>
          <a:bodyPr anchorCtr="0" anchor="t" bIns="91425" lIns="91425" spcFirstLastPara="1" rIns="91425" wrap="square" tIns="91425">
            <a:noAutofit/>
          </a:bodyPr>
          <a:lstStyle>
            <a:lvl1pPr indent="-228600" lvl="0" marL="457200" rtl="0" algn="ctr">
              <a:spcBef>
                <a:spcPts val="0"/>
              </a:spcBef>
              <a:spcAft>
                <a:spcPts val="0"/>
              </a:spcAft>
              <a:buClr>
                <a:srgbClr val="F37B28"/>
              </a:buClr>
              <a:buSzPts val="1400"/>
              <a:buFont typeface="Questrial"/>
              <a:buNone/>
              <a:defRPr b="1" sz="12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87" name="Google Shape;187;p5"/>
          <p:cNvSpPr txBox="1"/>
          <p:nvPr>
            <p:ph idx="16" type="body"/>
          </p:nvPr>
        </p:nvSpPr>
        <p:spPr>
          <a:xfrm>
            <a:off x="6258560" y="3707376"/>
            <a:ext cx="2297325" cy="284480"/>
          </a:xfrm>
          <a:prstGeom prst="rect">
            <a:avLst/>
          </a:prstGeom>
          <a:noFill/>
          <a:ln>
            <a:noFill/>
          </a:ln>
        </p:spPr>
        <p:txBody>
          <a:bodyPr anchorCtr="0" anchor="t" bIns="91425" lIns="91425" spcFirstLastPara="1" rIns="91425" wrap="square" tIns="91425">
            <a:noAutofit/>
          </a:bodyPr>
          <a:lstStyle>
            <a:lvl1pPr indent="-228600" lvl="0" marL="457200" rtl="0" algn="ctr">
              <a:spcBef>
                <a:spcPts val="0"/>
              </a:spcBef>
              <a:spcAft>
                <a:spcPts val="0"/>
              </a:spcAft>
              <a:buClr>
                <a:srgbClr val="F37B28"/>
              </a:buClr>
              <a:buSzPts val="1400"/>
              <a:buFont typeface="Questrial"/>
              <a:buNone/>
              <a:defRPr b="1" sz="12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cxnSp>
        <p:nvCxnSpPr>
          <p:cNvPr id="188" name="Google Shape;188;p5"/>
          <p:cNvCxnSpPr/>
          <p:nvPr/>
        </p:nvCxnSpPr>
        <p:spPr>
          <a:xfrm>
            <a:off x="3056210" y="3181350"/>
            <a:ext cx="0" cy="1572044"/>
          </a:xfrm>
          <a:prstGeom prst="straightConnector1">
            <a:avLst/>
          </a:prstGeom>
          <a:noFill/>
          <a:ln cap="flat" cmpd="sng" w="19050">
            <a:solidFill>
              <a:srgbClr val="7F7F7F"/>
            </a:solidFill>
            <a:prstDash val="dot"/>
            <a:round/>
            <a:headEnd len="sm" w="sm" type="none"/>
            <a:tailEnd len="sm" w="sm" type="none"/>
          </a:ln>
        </p:spPr>
      </p:cxnSp>
      <p:cxnSp>
        <p:nvCxnSpPr>
          <p:cNvPr id="189" name="Google Shape;189;p5"/>
          <p:cNvCxnSpPr/>
          <p:nvPr/>
        </p:nvCxnSpPr>
        <p:spPr>
          <a:xfrm>
            <a:off x="5943600" y="3181350"/>
            <a:ext cx="0" cy="1572044"/>
          </a:xfrm>
          <a:prstGeom prst="straightConnector1">
            <a:avLst/>
          </a:prstGeom>
          <a:noFill/>
          <a:ln cap="flat" cmpd="sng" w="19050">
            <a:solidFill>
              <a:srgbClr val="7F7F7F"/>
            </a:solidFill>
            <a:prstDash val="dot"/>
            <a:round/>
            <a:headEnd len="sm" w="sm" type="none"/>
            <a:tailEnd len="sm" w="sm" type="none"/>
          </a:ln>
        </p:spPr>
      </p:cxnSp>
      <p:sp>
        <p:nvSpPr>
          <p:cNvPr id="190" name="Google Shape;190;p5"/>
          <p:cNvSpPr/>
          <p:nvPr>
            <p:ph idx="17" type="pic"/>
          </p:nvPr>
        </p:nvSpPr>
        <p:spPr>
          <a:xfrm>
            <a:off x="1319646" y="3150963"/>
            <a:ext cx="484909" cy="484909"/>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1050" u="none" cap="none" strike="noStrike">
                <a:solidFill>
                  <a:schemeClr val="dk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91" name="Google Shape;191;p5"/>
          <p:cNvSpPr/>
          <p:nvPr>
            <p:ph idx="18" type="pic"/>
          </p:nvPr>
        </p:nvSpPr>
        <p:spPr>
          <a:xfrm>
            <a:off x="4255886" y="3150963"/>
            <a:ext cx="484909" cy="484909"/>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1050" u="none" cap="none" strike="noStrike">
                <a:solidFill>
                  <a:schemeClr val="dk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92" name="Google Shape;192;p5"/>
          <p:cNvSpPr/>
          <p:nvPr>
            <p:ph idx="19" type="pic"/>
          </p:nvPr>
        </p:nvSpPr>
        <p:spPr>
          <a:xfrm>
            <a:off x="7151486" y="3150963"/>
            <a:ext cx="484909" cy="484909"/>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1050" u="none" cap="none" strike="noStrike">
                <a:solidFill>
                  <a:schemeClr val="dk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93" name="Google Shape;193;p5"/>
          <p:cNvSpPr txBox="1"/>
          <p:nvPr>
            <p:ph idx="20" type="body"/>
          </p:nvPr>
        </p:nvSpPr>
        <p:spPr>
          <a:xfrm>
            <a:off x="457200" y="4052816"/>
            <a:ext cx="2297325" cy="284480"/>
          </a:xfrm>
          <a:prstGeom prst="rect">
            <a:avLst/>
          </a:prstGeom>
          <a:noFill/>
          <a:ln>
            <a:noFill/>
          </a:ln>
        </p:spPr>
        <p:txBody>
          <a:bodyPr anchorCtr="0" anchor="t" bIns="91425" lIns="91425" spcFirstLastPara="1" rIns="91425" wrap="square" tIns="91425">
            <a:noAutofit/>
          </a:bodyPr>
          <a:lstStyle>
            <a:lvl1pPr indent="-228600" lvl="0" marL="457200" rtl="0" algn="ctr">
              <a:spcBef>
                <a:spcPts val="0"/>
              </a:spcBef>
              <a:spcAft>
                <a:spcPts val="0"/>
              </a:spcAft>
              <a:buClr>
                <a:schemeClr val="dk1"/>
              </a:buClr>
              <a:buSzPts val="1400"/>
              <a:buFont typeface="Questrial"/>
              <a:buNone/>
              <a:defRPr b="0" sz="100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94" name="Google Shape;194;p5"/>
          <p:cNvSpPr txBox="1"/>
          <p:nvPr>
            <p:ph idx="21" type="body"/>
          </p:nvPr>
        </p:nvSpPr>
        <p:spPr>
          <a:xfrm>
            <a:off x="3362960" y="4052816"/>
            <a:ext cx="2297325" cy="284480"/>
          </a:xfrm>
          <a:prstGeom prst="rect">
            <a:avLst/>
          </a:prstGeom>
          <a:noFill/>
          <a:ln>
            <a:noFill/>
          </a:ln>
        </p:spPr>
        <p:txBody>
          <a:bodyPr anchorCtr="0" anchor="t" bIns="91425" lIns="91425" spcFirstLastPara="1" rIns="91425" wrap="square" tIns="91425">
            <a:noAutofit/>
          </a:bodyPr>
          <a:lstStyle>
            <a:lvl1pPr indent="-228600" lvl="0" marL="457200" rtl="0" algn="ctr">
              <a:spcBef>
                <a:spcPts val="0"/>
              </a:spcBef>
              <a:spcAft>
                <a:spcPts val="0"/>
              </a:spcAft>
              <a:buClr>
                <a:schemeClr val="dk1"/>
              </a:buClr>
              <a:buSzPts val="1400"/>
              <a:buFont typeface="Questrial"/>
              <a:buNone/>
              <a:defRPr b="0" sz="100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95" name="Google Shape;195;p5"/>
          <p:cNvSpPr txBox="1"/>
          <p:nvPr>
            <p:ph idx="22" type="body"/>
          </p:nvPr>
        </p:nvSpPr>
        <p:spPr>
          <a:xfrm>
            <a:off x="6268720" y="4052816"/>
            <a:ext cx="2297325" cy="284480"/>
          </a:xfrm>
          <a:prstGeom prst="rect">
            <a:avLst/>
          </a:prstGeom>
          <a:noFill/>
          <a:ln>
            <a:noFill/>
          </a:ln>
        </p:spPr>
        <p:txBody>
          <a:bodyPr anchorCtr="0" anchor="t" bIns="91425" lIns="91425" spcFirstLastPara="1" rIns="91425" wrap="square" tIns="91425">
            <a:noAutofit/>
          </a:bodyPr>
          <a:lstStyle>
            <a:lvl1pPr indent="-228600" lvl="0" marL="457200" rtl="0" algn="ctr">
              <a:spcBef>
                <a:spcPts val="0"/>
              </a:spcBef>
              <a:spcAft>
                <a:spcPts val="0"/>
              </a:spcAft>
              <a:buClr>
                <a:schemeClr val="dk1"/>
              </a:buClr>
              <a:buSzPts val="1400"/>
              <a:buFont typeface="Questrial"/>
              <a:buNone/>
              <a:defRPr b="0" sz="100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196" name="Shape 196"/>
        <p:cNvGrpSpPr/>
        <p:nvPr/>
      </p:nvGrpSpPr>
      <p:grpSpPr>
        <a:xfrm>
          <a:off x="0" y="0"/>
          <a:ext cx="0" cy="0"/>
          <a:chOff x="0" y="0"/>
          <a:chExt cx="0" cy="0"/>
        </a:xfrm>
      </p:grpSpPr>
      <p:sp>
        <p:nvSpPr>
          <p:cNvPr id="197" name="Google Shape;197;p6"/>
          <p:cNvSpPr/>
          <p:nvPr/>
        </p:nvSpPr>
        <p:spPr>
          <a:xfrm>
            <a:off x="0" y="0"/>
            <a:ext cx="9144001"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8" name="Google Shape;198;p6"/>
          <p:cNvSpPr txBox="1"/>
          <p:nvPr>
            <p:ph type="title"/>
          </p:nvPr>
        </p:nvSpPr>
        <p:spPr>
          <a:xfrm>
            <a:off x="576877" y="238125"/>
            <a:ext cx="8143240" cy="428625"/>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400"/>
              <a:buChar char="●"/>
              <a:defRPr b="1" sz="2100">
                <a:latin typeface="Tahoma"/>
                <a:ea typeface="Tahoma"/>
                <a:cs typeface="Tahoma"/>
                <a:sym typeface="Tahoma"/>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pic>
        <p:nvPicPr>
          <p:cNvPr id="199" name="Google Shape;199;p6"/>
          <p:cNvPicPr preferRelativeResize="0"/>
          <p:nvPr/>
        </p:nvPicPr>
        <p:blipFill rotWithShape="1">
          <a:blip r:embed="rId2">
            <a:alphaModFix/>
          </a:blip>
          <a:srcRect b="0" l="0" r="632" t="0"/>
          <a:stretch/>
        </p:blipFill>
        <p:spPr>
          <a:xfrm>
            <a:off x="1192" y="4513660"/>
            <a:ext cx="9142809" cy="651272"/>
          </a:xfrm>
          <a:prstGeom prst="rect">
            <a:avLst/>
          </a:prstGeom>
          <a:noFill/>
          <a:ln>
            <a:noFill/>
          </a:ln>
        </p:spPr>
      </p:pic>
      <p:sp>
        <p:nvSpPr>
          <p:cNvPr id="200" name="Google Shape;200;p6"/>
          <p:cNvSpPr/>
          <p:nvPr/>
        </p:nvSpPr>
        <p:spPr>
          <a:xfrm>
            <a:off x="4333813" y="742951"/>
            <a:ext cx="628814" cy="50006"/>
          </a:xfrm>
          <a:prstGeom prst="rect">
            <a:avLst/>
          </a:prstGeom>
          <a:solidFill>
            <a:srgbClr val="F37B2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1" name="Google Shape;201;p6"/>
          <p:cNvSpPr txBox="1"/>
          <p:nvPr>
            <p:ph idx="1" type="body"/>
          </p:nvPr>
        </p:nvSpPr>
        <p:spPr>
          <a:xfrm>
            <a:off x="2743200" y="1989673"/>
            <a:ext cx="4064000" cy="533400"/>
          </a:xfrm>
          <a:prstGeom prst="rect">
            <a:avLst/>
          </a:prstGeom>
          <a:noFill/>
          <a:ln>
            <a:noFill/>
          </a:ln>
        </p:spPr>
        <p:txBody>
          <a:bodyPr anchorCtr="0" anchor="ctr" bIns="91425" lIns="91425" spcFirstLastPara="1" rIns="91425" wrap="square" tIns="91425">
            <a:noAutofit/>
          </a:bodyPr>
          <a:lstStyle>
            <a:lvl1pPr indent="-228600" lvl="0" marL="457200" rtl="0">
              <a:spcBef>
                <a:spcPts val="0"/>
              </a:spcBef>
              <a:spcAft>
                <a:spcPts val="0"/>
              </a:spcAft>
              <a:buClr>
                <a:srgbClr val="F37B28"/>
              </a:buClr>
              <a:buSzPts val="1400"/>
              <a:buFont typeface="Questrial"/>
              <a:buNone/>
              <a:defRPr sz="18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spTree>
      <p:nvGrpSpPr>
        <p:cNvPr id="202" name="Shape 202"/>
        <p:cNvGrpSpPr/>
        <p:nvPr/>
      </p:nvGrpSpPr>
      <p:grpSpPr>
        <a:xfrm>
          <a:off x="0" y="0"/>
          <a:ext cx="0" cy="0"/>
          <a:chOff x="0" y="0"/>
          <a:chExt cx="0" cy="0"/>
        </a:xfrm>
      </p:grpSpPr>
      <p:sp>
        <p:nvSpPr>
          <p:cNvPr id="203" name="Google Shape;203;p7"/>
          <p:cNvSpPr/>
          <p:nvPr/>
        </p:nvSpPr>
        <p:spPr>
          <a:xfrm>
            <a:off x="0" y="0"/>
            <a:ext cx="9144001"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04" name="Google Shape;204;p7"/>
          <p:cNvPicPr preferRelativeResize="0"/>
          <p:nvPr/>
        </p:nvPicPr>
        <p:blipFill rotWithShape="1">
          <a:blip r:embed="rId2">
            <a:alphaModFix/>
          </a:blip>
          <a:srcRect b="0" l="0" r="632" t="0"/>
          <a:stretch/>
        </p:blipFill>
        <p:spPr>
          <a:xfrm>
            <a:off x="1192" y="4513660"/>
            <a:ext cx="9142809" cy="651272"/>
          </a:xfrm>
          <a:prstGeom prst="rect">
            <a:avLst/>
          </a:prstGeom>
          <a:noFill/>
          <a:ln>
            <a:noFill/>
          </a:ln>
        </p:spPr>
      </p:pic>
      <p:sp>
        <p:nvSpPr>
          <p:cNvPr id="205" name="Google Shape;205;p7"/>
          <p:cNvSpPr txBox="1"/>
          <p:nvPr>
            <p:ph idx="1" type="body"/>
          </p:nvPr>
        </p:nvSpPr>
        <p:spPr>
          <a:xfrm>
            <a:off x="2743200" y="1989673"/>
            <a:ext cx="4064000" cy="533400"/>
          </a:xfrm>
          <a:prstGeom prst="rect">
            <a:avLst/>
          </a:prstGeom>
          <a:noFill/>
          <a:ln>
            <a:noFill/>
          </a:ln>
        </p:spPr>
        <p:txBody>
          <a:bodyPr anchorCtr="0" anchor="ctr" bIns="91425" lIns="91425" spcFirstLastPara="1" rIns="91425" wrap="square" tIns="91425">
            <a:noAutofit/>
          </a:bodyPr>
          <a:lstStyle>
            <a:lvl1pPr indent="-228600" lvl="0" marL="457200" rtl="0">
              <a:spcBef>
                <a:spcPts val="0"/>
              </a:spcBef>
              <a:spcAft>
                <a:spcPts val="0"/>
              </a:spcAft>
              <a:buClr>
                <a:srgbClr val="F37B28"/>
              </a:buClr>
              <a:buSzPts val="1400"/>
              <a:buFont typeface="Questrial"/>
              <a:buNone/>
              <a:defRPr sz="18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spTree>
      <p:nvGrpSpPr>
        <p:cNvPr id="206" name="Shape 206"/>
        <p:cNvGrpSpPr/>
        <p:nvPr/>
      </p:nvGrpSpPr>
      <p:grpSpPr>
        <a:xfrm>
          <a:off x="0" y="0"/>
          <a:ext cx="0" cy="0"/>
          <a:chOff x="0" y="0"/>
          <a:chExt cx="0" cy="0"/>
        </a:xfrm>
      </p:grpSpPr>
      <p:sp>
        <p:nvSpPr>
          <p:cNvPr id="207" name="Google Shape;207;p8"/>
          <p:cNvSpPr txBox="1"/>
          <p:nvPr>
            <p:ph idx="1" type="body"/>
          </p:nvPr>
        </p:nvSpPr>
        <p:spPr>
          <a:xfrm>
            <a:off x="86360" y="971550"/>
            <a:ext cx="7696200" cy="25146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Font typeface="Arial"/>
              <a:buChar char="●"/>
              <a:defRPr sz="1200">
                <a:solidFill>
                  <a:schemeClr val="dk1"/>
                </a:solidFill>
                <a:latin typeface="Questrial"/>
                <a:ea typeface="Questrial"/>
                <a:cs typeface="Questrial"/>
                <a:sym typeface="Questrial"/>
              </a:defRPr>
            </a:lvl1pPr>
            <a:lvl2pPr indent="-317500" lvl="1" marL="914400" rtl="0">
              <a:spcBef>
                <a:spcPts val="0"/>
              </a:spcBef>
              <a:spcAft>
                <a:spcPts val="0"/>
              </a:spcAft>
              <a:buClr>
                <a:srgbClr val="888888"/>
              </a:buClr>
              <a:buSzPts val="1400"/>
              <a:buFont typeface="Calibri"/>
              <a:buChar char="○"/>
              <a:defRPr sz="1800">
                <a:solidFill>
                  <a:srgbClr val="888888"/>
                </a:solidFill>
              </a:defRPr>
            </a:lvl2pPr>
            <a:lvl3pPr indent="-317500" lvl="2" marL="1371600" rtl="0">
              <a:spcBef>
                <a:spcPts val="0"/>
              </a:spcBef>
              <a:spcAft>
                <a:spcPts val="0"/>
              </a:spcAft>
              <a:buClr>
                <a:srgbClr val="888888"/>
              </a:buClr>
              <a:buSzPts val="1400"/>
              <a:buFont typeface="Calibri"/>
              <a:buChar char="■"/>
              <a:defRPr sz="1600">
                <a:solidFill>
                  <a:srgbClr val="888888"/>
                </a:solidFill>
              </a:defRPr>
            </a:lvl3pPr>
            <a:lvl4pPr indent="-317500" lvl="3" marL="1828800" rtl="0">
              <a:spcBef>
                <a:spcPts val="0"/>
              </a:spcBef>
              <a:spcAft>
                <a:spcPts val="0"/>
              </a:spcAft>
              <a:buClr>
                <a:srgbClr val="888888"/>
              </a:buClr>
              <a:buSzPts val="1400"/>
              <a:buFont typeface="Calibri"/>
              <a:buChar char="●"/>
              <a:defRPr sz="1400">
                <a:solidFill>
                  <a:srgbClr val="888888"/>
                </a:solidFill>
              </a:defRPr>
            </a:lvl4pPr>
            <a:lvl5pPr indent="-317500" lvl="4" marL="2286000" rtl="0">
              <a:spcBef>
                <a:spcPts val="0"/>
              </a:spcBef>
              <a:spcAft>
                <a:spcPts val="0"/>
              </a:spcAft>
              <a:buClr>
                <a:srgbClr val="888888"/>
              </a:buClr>
              <a:buSzPts val="1400"/>
              <a:buFont typeface="Calibri"/>
              <a:buChar char="○"/>
              <a:defRPr sz="1400">
                <a:solidFill>
                  <a:srgbClr val="888888"/>
                </a:solidFill>
              </a:defRPr>
            </a:lvl5pPr>
            <a:lvl6pPr indent="-317500" lvl="5" marL="2743200" rtl="0">
              <a:spcBef>
                <a:spcPts val="0"/>
              </a:spcBef>
              <a:spcAft>
                <a:spcPts val="0"/>
              </a:spcAft>
              <a:buClr>
                <a:srgbClr val="888888"/>
              </a:buClr>
              <a:buSzPts val="1400"/>
              <a:buFont typeface="Calibri"/>
              <a:buChar char="■"/>
              <a:defRPr sz="1400">
                <a:solidFill>
                  <a:srgbClr val="888888"/>
                </a:solidFill>
              </a:defRPr>
            </a:lvl6pPr>
            <a:lvl7pPr indent="-317500" lvl="6" marL="3200400" rtl="0">
              <a:spcBef>
                <a:spcPts val="0"/>
              </a:spcBef>
              <a:spcAft>
                <a:spcPts val="0"/>
              </a:spcAft>
              <a:buClr>
                <a:srgbClr val="888888"/>
              </a:buClr>
              <a:buSzPts val="1400"/>
              <a:buFont typeface="Calibri"/>
              <a:buChar char="●"/>
              <a:defRPr sz="1400">
                <a:solidFill>
                  <a:srgbClr val="888888"/>
                </a:solidFill>
              </a:defRPr>
            </a:lvl7pPr>
            <a:lvl8pPr indent="-317500" lvl="7" marL="3657600" rtl="0">
              <a:spcBef>
                <a:spcPts val="0"/>
              </a:spcBef>
              <a:spcAft>
                <a:spcPts val="0"/>
              </a:spcAft>
              <a:buClr>
                <a:srgbClr val="888888"/>
              </a:buClr>
              <a:buSzPts val="1400"/>
              <a:buFont typeface="Calibri"/>
              <a:buChar char="○"/>
              <a:defRPr sz="1400">
                <a:solidFill>
                  <a:srgbClr val="888888"/>
                </a:solidFill>
              </a:defRPr>
            </a:lvl8pPr>
            <a:lvl9pPr indent="-317500" lvl="8" marL="4114800" rtl="0">
              <a:spcBef>
                <a:spcPts val="0"/>
              </a:spcBef>
              <a:spcAft>
                <a:spcPts val="0"/>
              </a:spcAft>
              <a:buClr>
                <a:srgbClr val="888888"/>
              </a:buClr>
              <a:buSzPts val="1400"/>
              <a:buFont typeface="Calibri"/>
              <a:buChar char="■"/>
              <a:defRPr sz="1400">
                <a:solidFill>
                  <a:srgbClr val="888888"/>
                </a:solidFill>
              </a:defRPr>
            </a:lvl9pPr>
          </a:lstStyle>
          <a:p/>
        </p:txBody>
      </p:sp>
      <p:sp>
        <p:nvSpPr>
          <p:cNvPr id="208" name="Google Shape;208;p8"/>
          <p:cNvSpPr txBox="1"/>
          <p:nvPr>
            <p:ph type="title"/>
          </p:nvPr>
        </p:nvSpPr>
        <p:spPr>
          <a:xfrm>
            <a:off x="86360" y="85725"/>
            <a:ext cx="8143240" cy="428625"/>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Char char="●"/>
              <a:defRPr b="1" sz="2100">
                <a:latin typeface="Tahoma"/>
                <a:ea typeface="Tahoma"/>
                <a:cs typeface="Tahoma"/>
                <a:sym typeface="Tahoma"/>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209" name="Shape 209"/>
        <p:cNvGrpSpPr/>
        <p:nvPr/>
      </p:nvGrpSpPr>
      <p:grpSpPr>
        <a:xfrm>
          <a:off x="0" y="0"/>
          <a:ext cx="0" cy="0"/>
          <a:chOff x="0" y="0"/>
          <a:chExt cx="0" cy="0"/>
        </a:xfrm>
      </p:grpSpPr>
      <p:sp>
        <p:nvSpPr>
          <p:cNvPr id="210" name="Google Shape;210;p9"/>
          <p:cNvSpPr txBox="1"/>
          <p:nvPr>
            <p:ph type="title"/>
          </p:nvPr>
        </p:nvSpPr>
        <p:spPr>
          <a:xfrm>
            <a:off x="86360" y="85725"/>
            <a:ext cx="8143240" cy="428625"/>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Char char="●"/>
              <a:defRPr b="1" sz="2100">
                <a:latin typeface="Tahoma"/>
                <a:ea typeface="Tahoma"/>
                <a:cs typeface="Tahoma"/>
                <a:sym typeface="Tahoma"/>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11" name="Google Shape;211;p9"/>
          <p:cNvSpPr txBox="1"/>
          <p:nvPr>
            <p:ph idx="1" type="body"/>
          </p:nvPr>
        </p:nvSpPr>
        <p:spPr>
          <a:xfrm>
            <a:off x="835688" y="1352550"/>
            <a:ext cx="2819400" cy="334814"/>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Clr>
                <a:schemeClr val="dk1"/>
              </a:buClr>
              <a:buSzPts val="1400"/>
              <a:buFont typeface="Arial"/>
              <a:buChar char="•"/>
              <a:defRPr sz="120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212" name="Google Shape;212;p9"/>
          <p:cNvSpPr txBox="1"/>
          <p:nvPr>
            <p:ph idx="2" type="body"/>
          </p:nvPr>
        </p:nvSpPr>
        <p:spPr>
          <a:xfrm>
            <a:off x="4724400" y="1352550"/>
            <a:ext cx="2819400" cy="334814"/>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Clr>
                <a:schemeClr val="dk1"/>
              </a:buClr>
              <a:buSzPts val="1400"/>
              <a:buFont typeface="Arial"/>
              <a:buChar char="•"/>
              <a:defRPr sz="120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spTree>
      <p:nvGrpSpPr>
        <p:cNvPr id="213" name="Shape 213"/>
        <p:cNvGrpSpPr/>
        <p:nvPr/>
      </p:nvGrpSpPr>
      <p:grpSpPr>
        <a:xfrm>
          <a:off x="0" y="0"/>
          <a:ext cx="0" cy="0"/>
          <a:chOff x="0" y="0"/>
          <a:chExt cx="0" cy="0"/>
        </a:xfrm>
      </p:grpSpPr>
      <p:grpSp>
        <p:nvGrpSpPr>
          <p:cNvPr id="214" name="Google Shape;214;p10"/>
          <p:cNvGrpSpPr/>
          <p:nvPr/>
        </p:nvGrpSpPr>
        <p:grpSpPr>
          <a:xfrm>
            <a:off x="546915" y="1435296"/>
            <a:ext cx="2805885" cy="2311868"/>
            <a:chOff x="671688" y="1726406"/>
            <a:chExt cx="3047603" cy="2511028"/>
          </a:xfrm>
        </p:grpSpPr>
        <p:grpSp>
          <p:nvGrpSpPr>
            <p:cNvPr id="215" name="Google Shape;215;p10"/>
            <p:cNvGrpSpPr/>
            <p:nvPr/>
          </p:nvGrpSpPr>
          <p:grpSpPr>
            <a:xfrm>
              <a:off x="671688" y="1726406"/>
              <a:ext cx="3047603" cy="2511028"/>
              <a:chOff x="5978838" y="1358253"/>
              <a:chExt cx="6047832" cy="4984489"/>
            </a:xfrm>
          </p:grpSpPr>
          <p:pic>
            <p:nvPicPr>
              <p:cNvPr descr="http://gigapple.files.wordpress.com/2010/07/2010imac.png" id="216" name="Google Shape;216;p10"/>
              <p:cNvPicPr preferRelativeResize="0"/>
              <p:nvPr/>
            </p:nvPicPr>
            <p:blipFill rotWithShape="1">
              <a:blip r:embed="rId2">
                <a:alphaModFix/>
              </a:blip>
              <a:srcRect b="9447" l="14702" r="15758" t="539"/>
              <a:stretch/>
            </p:blipFill>
            <p:spPr>
              <a:xfrm>
                <a:off x="5978838" y="1358253"/>
                <a:ext cx="6047832" cy="4984489"/>
              </a:xfrm>
              <a:prstGeom prst="rect">
                <a:avLst/>
              </a:prstGeom>
              <a:noFill/>
              <a:ln>
                <a:noFill/>
              </a:ln>
            </p:spPr>
          </p:pic>
          <p:sp>
            <p:nvSpPr>
              <p:cNvPr id="217" name="Google Shape;217;p10"/>
              <p:cNvSpPr/>
              <p:nvPr/>
            </p:nvSpPr>
            <p:spPr>
              <a:xfrm>
                <a:off x="8755784" y="5125572"/>
                <a:ext cx="444311" cy="413601"/>
              </a:xfrm>
              <a:prstGeom prst="ellipse">
                <a:avLst/>
              </a:prstGeom>
              <a:solidFill>
                <a:srgbClr val="CDC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18" name="Google Shape;218;p10"/>
            <p:cNvSpPr/>
            <p:nvPr/>
          </p:nvSpPr>
          <p:spPr>
            <a:xfrm>
              <a:off x="819156" y="1947861"/>
              <a:ext cx="2743200" cy="16002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19" name="Google Shape;219;p10"/>
          <p:cNvSpPr txBox="1"/>
          <p:nvPr>
            <p:ph type="title"/>
          </p:nvPr>
        </p:nvSpPr>
        <p:spPr>
          <a:xfrm>
            <a:off x="86360" y="85725"/>
            <a:ext cx="8143240" cy="428625"/>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Char char="●"/>
              <a:defRPr b="1" sz="2100">
                <a:latin typeface="Tahoma"/>
                <a:ea typeface="Tahoma"/>
                <a:cs typeface="Tahoma"/>
                <a:sym typeface="Tahoma"/>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20" name="Google Shape;220;p10"/>
          <p:cNvSpPr txBox="1"/>
          <p:nvPr>
            <p:ph idx="1" type="body"/>
          </p:nvPr>
        </p:nvSpPr>
        <p:spPr>
          <a:xfrm>
            <a:off x="86360" y="666750"/>
            <a:ext cx="2656840" cy="304800"/>
          </a:xfrm>
          <a:prstGeom prst="rect">
            <a:avLst/>
          </a:prstGeom>
          <a:noFill/>
          <a:ln>
            <a:noFill/>
          </a:ln>
        </p:spPr>
        <p:txBody>
          <a:bodyPr anchorCtr="0" anchor="t" bIns="91425" lIns="91425" spcFirstLastPara="1" rIns="91425" wrap="square" tIns="91425">
            <a:noAutofit/>
          </a:bodyPr>
          <a:lstStyle>
            <a:lvl1pPr indent="-228600" lvl="0" marL="457200" rtl="0" algn="l">
              <a:spcBef>
                <a:spcPts val="0"/>
              </a:spcBef>
              <a:spcAft>
                <a:spcPts val="0"/>
              </a:spcAft>
              <a:buClr>
                <a:schemeClr val="dk1"/>
              </a:buClr>
              <a:buSzPts val="1400"/>
              <a:buFont typeface="Questrial"/>
              <a:buNone/>
              <a:defRPr sz="120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grpSp>
        <p:nvGrpSpPr>
          <p:cNvPr id="221" name="Google Shape;221;p10"/>
          <p:cNvGrpSpPr/>
          <p:nvPr/>
        </p:nvGrpSpPr>
        <p:grpSpPr>
          <a:xfrm>
            <a:off x="256327" y="1222174"/>
            <a:ext cx="1078776" cy="1078495"/>
            <a:chOff x="508000" y="1302693"/>
            <a:chExt cx="2336800" cy="2336803"/>
          </a:xfrm>
        </p:grpSpPr>
        <p:sp>
          <p:nvSpPr>
            <p:cNvPr id="222" name="Google Shape;222;p10"/>
            <p:cNvSpPr/>
            <p:nvPr/>
          </p:nvSpPr>
          <p:spPr>
            <a:xfrm>
              <a:off x="613218" y="1432380"/>
              <a:ext cx="2126364" cy="2097004"/>
            </a:xfrm>
            <a:prstGeom prst="ellipse">
              <a:avLst/>
            </a:prstGeom>
            <a:solidFill>
              <a:srgbClr val="000000">
                <a:alpha val="474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3" name="Google Shape;223;p10"/>
            <p:cNvSpPr/>
            <p:nvPr/>
          </p:nvSpPr>
          <p:spPr>
            <a:xfrm>
              <a:off x="508000" y="1302693"/>
              <a:ext cx="2336800" cy="2336803"/>
            </a:xfrm>
            <a:custGeom>
              <a:rect b="b" l="l" r="r" t="t"/>
              <a:pathLst>
                <a:path extrusionOk="0" h="120000" w="120000">
                  <a:moveTo>
                    <a:pt x="0" y="60000"/>
                  </a:moveTo>
                  <a:cubicBezTo>
                    <a:pt x="0" y="26862"/>
                    <a:pt x="26862" y="0"/>
                    <a:pt x="60000" y="0"/>
                  </a:cubicBezTo>
                  <a:cubicBezTo>
                    <a:pt x="93137" y="0"/>
                    <a:pt x="120000" y="26862"/>
                    <a:pt x="120000" y="60000"/>
                  </a:cubicBezTo>
                  <a:cubicBezTo>
                    <a:pt x="120000" y="93137"/>
                    <a:pt x="93137" y="120000"/>
                    <a:pt x="60000" y="120000"/>
                  </a:cubicBezTo>
                  <a:cubicBezTo>
                    <a:pt x="26862" y="120000"/>
                    <a:pt x="0" y="93137"/>
                    <a:pt x="0" y="60000"/>
                  </a:cubicBezTo>
                  <a:close/>
                  <a:moveTo>
                    <a:pt x="9124" y="60000"/>
                  </a:moveTo>
                  <a:cubicBezTo>
                    <a:pt x="9124" y="88097"/>
                    <a:pt x="31902" y="110875"/>
                    <a:pt x="60000" y="110875"/>
                  </a:cubicBezTo>
                  <a:cubicBezTo>
                    <a:pt x="88097" y="110875"/>
                    <a:pt x="110875" y="88097"/>
                    <a:pt x="110875" y="60000"/>
                  </a:cubicBezTo>
                  <a:cubicBezTo>
                    <a:pt x="110875" y="31902"/>
                    <a:pt x="88097" y="9124"/>
                    <a:pt x="60000" y="9124"/>
                  </a:cubicBezTo>
                  <a:cubicBezTo>
                    <a:pt x="31902" y="9124"/>
                    <a:pt x="9124" y="31902"/>
                    <a:pt x="9124" y="600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4" name="Google Shape;224;p10"/>
          <p:cNvSpPr/>
          <p:nvPr>
            <p:ph idx="2" type="pic"/>
          </p:nvPr>
        </p:nvSpPr>
        <p:spPr>
          <a:xfrm>
            <a:off x="670968" y="1634424"/>
            <a:ext cx="2548189" cy="1476646"/>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lt1"/>
              </a:buClr>
              <a:buSzPts val="1400"/>
              <a:buFont typeface="Calibri"/>
              <a:buNone/>
              <a:defRPr b="0" i="0" sz="1400" u="none" cap="none" strike="noStrike">
                <a:solidFill>
                  <a:schemeClr val="lt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25" name="Google Shape;225;p10"/>
          <p:cNvSpPr/>
          <p:nvPr>
            <p:ph idx="3" type="pic"/>
          </p:nvPr>
        </p:nvSpPr>
        <p:spPr>
          <a:xfrm>
            <a:off x="332960" y="1303293"/>
            <a:ext cx="920233" cy="917983"/>
          </a:xfrm>
          <a:prstGeom prst="ellipse">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lt1"/>
              </a:buClr>
              <a:buSzPts val="1400"/>
              <a:buFont typeface="Calibri"/>
              <a:buNone/>
              <a:defRPr b="0" i="0" sz="900" u="none" cap="none" strike="noStrike">
                <a:solidFill>
                  <a:schemeClr val="lt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26" name="Google Shape;226;p10"/>
          <p:cNvSpPr txBox="1"/>
          <p:nvPr>
            <p:ph idx="4" type="body"/>
          </p:nvPr>
        </p:nvSpPr>
        <p:spPr>
          <a:xfrm>
            <a:off x="3776456" y="717057"/>
            <a:ext cx="1171880" cy="304800"/>
          </a:xfrm>
          <a:prstGeom prst="rect">
            <a:avLst/>
          </a:prstGeom>
          <a:noFill/>
          <a:ln>
            <a:noFill/>
          </a:ln>
        </p:spPr>
        <p:txBody>
          <a:bodyPr anchorCtr="0" anchor="t" bIns="91425" lIns="91425" spcFirstLastPara="1" rIns="91425" wrap="square" tIns="91425">
            <a:noAutofit/>
          </a:bodyPr>
          <a:lstStyle>
            <a:lvl1pPr indent="-228600" lvl="0" marL="457200" rtl="0" algn="r">
              <a:spcBef>
                <a:spcPts val="0"/>
              </a:spcBef>
              <a:spcAft>
                <a:spcPts val="0"/>
              </a:spcAft>
              <a:buClr>
                <a:srgbClr val="F37B28"/>
              </a:buClr>
              <a:buSzPts val="1400"/>
              <a:buFont typeface="Questrial"/>
              <a:buNone/>
              <a:defRPr b="1" sz="12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227" name="Google Shape;227;p10"/>
          <p:cNvSpPr txBox="1"/>
          <p:nvPr>
            <p:ph idx="5" type="body"/>
          </p:nvPr>
        </p:nvSpPr>
        <p:spPr>
          <a:xfrm>
            <a:off x="3776456" y="1298082"/>
            <a:ext cx="1171880" cy="304800"/>
          </a:xfrm>
          <a:prstGeom prst="rect">
            <a:avLst/>
          </a:prstGeom>
          <a:noFill/>
          <a:ln>
            <a:noFill/>
          </a:ln>
        </p:spPr>
        <p:txBody>
          <a:bodyPr anchorCtr="0" anchor="t" bIns="91425" lIns="91425" spcFirstLastPara="1" rIns="91425" wrap="square" tIns="91425">
            <a:noAutofit/>
          </a:bodyPr>
          <a:lstStyle>
            <a:lvl1pPr indent="-228600" lvl="0" marL="457200" rtl="0" algn="r">
              <a:spcBef>
                <a:spcPts val="0"/>
              </a:spcBef>
              <a:spcAft>
                <a:spcPts val="0"/>
              </a:spcAft>
              <a:buClr>
                <a:srgbClr val="F37B28"/>
              </a:buClr>
              <a:buSzPts val="1400"/>
              <a:buFont typeface="Questrial"/>
              <a:buNone/>
              <a:defRPr b="1" sz="12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228" name="Google Shape;228;p10"/>
          <p:cNvSpPr txBox="1"/>
          <p:nvPr>
            <p:ph idx="6" type="body"/>
          </p:nvPr>
        </p:nvSpPr>
        <p:spPr>
          <a:xfrm>
            <a:off x="3776456" y="2269632"/>
            <a:ext cx="1171880" cy="304800"/>
          </a:xfrm>
          <a:prstGeom prst="rect">
            <a:avLst/>
          </a:prstGeom>
          <a:noFill/>
          <a:ln>
            <a:noFill/>
          </a:ln>
        </p:spPr>
        <p:txBody>
          <a:bodyPr anchorCtr="0" anchor="t" bIns="91425" lIns="91425" spcFirstLastPara="1" rIns="91425" wrap="square" tIns="91425">
            <a:noAutofit/>
          </a:bodyPr>
          <a:lstStyle>
            <a:lvl1pPr indent="-228600" lvl="0" marL="457200" rtl="0" algn="r">
              <a:spcBef>
                <a:spcPts val="0"/>
              </a:spcBef>
              <a:spcAft>
                <a:spcPts val="0"/>
              </a:spcAft>
              <a:buClr>
                <a:srgbClr val="F37B28"/>
              </a:buClr>
              <a:buSzPts val="1400"/>
              <a:buFont typeface="Questrial"/>
              <a:buNone/>
              <a:defRPr b="1" sz="12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229" name="Google Shape;229;p10"/>
          <p:cNvSpPr txBox="1"/>
          <p:nvPr>
            <p:ph idx="7" type="body"/>
          </p:nvPr>
        </p:nvSpPr>
        <p:spPr>
          <a:xfrm>
            <a:off x="3719291" y="4031757"/>
            <a:ext cx="1229045" cy="464043"/>
          </a:xfrm>
          <a:prstGeom prst="rect">
            <a:avLst/>
          </a:prstGeom>
          <a:noFill/>
          <a:ln>
            <a:noFill/>
          </a:ln>
        </p:spPr>
        <p:txBody>
          <a:bodyPr anchorCtr="0" anchor="t" bIns="91425" lIns="91425" spcFirstLastPara="1" rIns="91425" wrap="square" tIns="91425">
            <a:noAutofit/>
          </a:bodyPr>
          <a:lstStyle>
            <a:lvl1pPr indent="-228600" lvl="0" marL="457200" rtl="0" algn="r">
              <a:spcBef>
                <a:spcPts val="0"/>
              </a:spcBef>
              <a:spcAft>
                <a:spcPts val="0"/>
              </a:spcAft>
              <a:buClr>
                <a:srgbClr val="F37B28"/>
              </a:buClr>
              <a:buSzPts val="1400"/>
              <a:buFont typeface="Questrial"/>
              <a:buNone/>
              <a:defRPr b="1" sz="12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230" name="Google Shape;230;p10"/>
          <p:cNvSpPr/>
          <p:nvPr/>
        </p:nvSpPr>
        <p:spPr>
          <a:xfrm rot="5400000">
            <a:off x="4949536" y="1428743"/>
            <a:ext cx="209550" cy="57165"/>
          </a:xfrm>
          <a:prstGeom prst="triangle">
            <a:avLst>
              <a:gd fmla="val 50000" name="adj"/>
            </a:avLst>
          </a:prstGeom>
          <a:solidFill>
            <a:srgbClr val="59595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1" name="Google Shape;231;p10"/>
          <p:cNvSpPr/>
          <p:nvPr/>
        </p:nvSpPr>
        <p:spPr>
          <a:xfrm rot="5400000">
            <a:off x="4949536" y="4249484"/>
            <a:ext cx="209550" cy="57165"/>
          </a:xfrm>
          <a:prstGeom prst="triangle">
            <a:avLst>
              <a:gd fmla="val 50000" name="adj"/>
            </a:avLst>
          </a:prstGeom>
          <a:solidFill>
            <a:srgbClr val="59595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2" name="Google Shape;232;p10"/>
          <p:cNvSpPr/>
          <p:nvPr/>
        </p:nvSpPr>
        <p:spPr>
          <a:xfrm rot="5400000">
            <a:off x="4950132" y="2402078"/>
            <a:ext cx="208359" cy="57165"/>
          </a:xfrm>
          <a:prstGeom prst="triangle">
            <a:avLst>
              <a:gd fmla="val 50000" name="adj"/>
            </a:avLst>
          </a:prstGeom>
          <a:solidFill>
            <a:srgbClr val="59595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3" name="Google Shape;233;p10"/>
          <p:cNvSpPr/>
          <p:nvPr/>
        </p:nvSpPr>
        <p:spPr>
          <a:xfrm rot="5400000">
            <a:off x="4950132" y="817356"/>
            <a:ext cx="208359" cy="57165"/>
          </a:xfrm>
          <a:prstGeom prst="triangle">
            <a:avLst>
              <a:gd fmla="val 50000" name="adj"/>
            </a:avLst>
          </a:prstGeom>
          <a:solidFill>
            <a:srgbClr val="59595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4" name="Google Shape;234;p10"/>
          <p:cNvSpPr txBox="1"/>
          <p:nvPr>
            <p:ph idx="8" type="body"/>
          </p:nvPr>
        </p:nvSpPr>
        <p:spPr>
          <a:xfrm>
            <a:off x="5181600" y="705445"/>
            <a:ext cx="3810000" cy="475655"/>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Clr>
                <a:schemeClr val="dk1"/>
              </a:buClr>
              <a:buSzPts val="1400"/>
              <a:buFont typeface="Questrial"/>
              <a:buNone/>
              <a:defRPr sz="90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235" name="Google Shape;235;p10"/>
          <p:cNvSpPr txBox="1"/>
          <p:nvPr>
            <p:ph idx="9" type="body"/>
          </p:nvPr>
        </p:nvSpPr>
        <p:spPr>
          <a:xfrm>
            <a:off x="5181600" y="1276945"/>
            <a:ext cx="3810000" cy="894755"/>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Clr>
                <a:schemeClr val="dk1"/>
              </a:buClr>
              <a:buSzPts val="1400"/>
              <a:buFont typeface="Questrial"/>
              <a:buNone/>
              <a:defRPr sz="90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236" name="Google Shape;236;p10"/>
          <p:cNvSpPr txBox="1"/>
          <p:nvPr>
            <p:ph idx="13" type="body"/>
          </p:nvPr>
        </p:nvSpPr>
        <p:spPr>
          <a:xfrm>
            <a:off x="5181600" y="2258020"/>
            <a:ext cx="3810000" cy="164723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Clr>
                <a:schemeClr val="dk1"/>
              </a:buClr>
              <a:buSzPts val="1400"/>
              <a:buFont typeface="Questrial"/>
              <a:buNone/>
              <a:defRPr sz="90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237" name="Google Shape;237;p10"/>
          <p:cNvSpPr txBox="1"/>
          <p:nvPr>
            <p:ph idx="14" type="body"/>
          </p:nvPr>
        </p:nvSpPr>
        <p:spPr>
          <a:xfrm>
            <a:off x="5181600" y="4010620"/>
            <a:ext cx="3810000" cy="475655"/>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Clr>
                <a:schemeClr val="dk1"/>
              </a:buClr>
              <a:buSzPts val="1400"/>
              <a:buFont typeface="Questrial"/>
              <a:buNone/>
              <a:defRPr sz="90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238" name="Google Shape;238;p10"/>
          <p:cNvSpPr txBox="1"/>
          <p:nvPr>
            <p:ph idx="15" type="body"/>
          </p:nvPr>
        </p:nvSpPr>
        <p:spPr>
          <a:xfrm>
            <a:off x="409575" y="4010620"/>
            <a:ext cx="3190875" cy="618530"/>
          </a:xfrm>
          <a:prstGeom prst="rect">
            <a:avLst/>
          </a:prstGeom>
          <a:noFill/>
          <a:ln>
            <a:noFill/>
          </a:ln>
        </p:spPr>
        <p:txBody>
          <a:bodyPr anchorCtr="0" anchor="t" bIns="91425" lIns="91425" spcFirstLastPara="1" rIns="91425" wrap="square" tIns="91425">
            <a:noAutofit/>
          </a:bodyPr>
          <a:lstStyle>
            <a:lvl1pPr indent="-228600" lvl="0" marL="457200" rtl="0" algn="ctr">
              <a:spcBef>
                <a:spcPts val="0"/>
              </a:spcBef>
              <a:spcAft>
                <a:spcPts val="0"/>
              </a:spcAft>
              <a:buClr>
                <a:srgbClr val="F37B28"/>
              </a:buClr>
              <a:buSzPts val="1400"/>
              <a:buFont typeface="Questrial"/>
              <a:buNone/>
              <a:defRPr b="1" sz="9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theme" Target="../theme/theme3.xml"/><Relationship Id="rId10" Type="http://schemas.openxmlformats.org/officeDocument/2006/relationships/slideLayout" Target="../slideLayouts/slideLayout20.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1"/>
          <p:cNvGrpSpPr/>
          <p:nvPr/>
        </p:nvGrpSpPr>
        <p:grpSpPr>
          <a:xfrm>
            <a:off x="8411576" y="148828"/>
            <a:ext cx="577603" cy="432197"/>
            <a:chOff x="11168703" y="292509"/>
            <a:chExt cx="849123" cy="636412"/>
          </a:xfrm>
        </p:grpSpPr>
        <p:sp>
          <p:nvSpPr>
            <p:cNvPr id="11" name="Google Shape;11;p1"/>
            <p:cNvSpPr/>
            <p:nvPr/>
          </p:nvSpPr>
          <p:spPr>
            <a:xfrm>
              <a:off x="11168703" y="297666"/>
              <a:ext cx="92819" cy="131924"/>
            </a:xfrm>
            <a:custGeom>
              <a:rect b="b" l="l" r="r" t="t"/>
              <a:pathLst>
                <a:path extrusionOk="0" h="120000" w="120000">
                  <a:moveTo>
                    <a:pt x="80555" y="119999"/>
                  </a:moveTo>
                  <a:lnTo>
                    <a:pt x="39444" y="119999"/>
                  </a:lnTo>
                  <a:lnTo>
                    <a:pt x="39444" y="23843"/>
                  </a:lnTo>
                  <a:lnTo>
                    <a:pt x="0" y="23843"/>
                  </a:lnTo>
                  <a:lnTo>
                    <a:pt x="0" y="0"/>
                  </a:lnTo>
                  <a:lnTo>
                    <a:pt x="120000" y="0"/>
                  </a:lnTo>
                  <a:lnTo>
                    <a:pt x="120000" y="23843"/>
                  </a:lnTo>
                  <a:lnTo>
                    <a:pt x="80555" y="23843"/>
                  </a:lnTo>
                  <a:lnTo>
                    <a:pt x="80555" y="119999"/>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2" name="Google Shape;12;p1"/>
            <p:cNvSpPr/>
            <p:nvPr/>
          </p:nvSpPr>
          <p:spPr>
            <a:xfrm>
              <a:off x="11255506" y="294658"/>
              <a:ext cx="140088" cy="137080"/>
            </a:xfrm>
            <a:custGeom>
              <a:rect b="b" l="l" r="r" t="t"/>
              <a:pathLst>
                <a:path extrusionOk="0" h="120000" w="120000">
                  <a:moveTo>
                    <a:pt x="60869" y="120000"/>
                  </a:moveTo>
                  <a:cubicBezTo>
                    <a:pt x="26956" y="120000"/>
                    <a:pt x="0" y="94222"/>
                    <a:pt x="0" y="60444"/>
                  </a:cubicBezTo>
                  <a:cubicBezTo>
                    <a:pt x="0" y="26666"/>
                    <a:pt x="26956" y="0"/>
                    <a:pt x="60869" y="0"/>
                  </a:cubicBezTo>
                  <a:cubicBezTo>
                    <a:pt x="94782" y="0"/>
                    <a:pt x="120000" y="25777"/>
                    <a:pt x="120000" y="59555"/>
                  </a:cubicBezTo>
                  <a:cubicBezTo>
                    <a:pt x="120000" y="94222"/>
                    <a:pt x="93913" y="120000"/>
                    <a:pt x="60869" y="120000"/>
                  </a:cubicBezTo>
                  <a:close/>
                  <a:moveTo>
                    <a:pt x="60000" y="26666"/>
                  </a:moveTo>
                  <a:cubicBezTo>
                    <a:pt x="41739" y="26666"/>
                    <a:pt x="28695" y="40888"/>
                    <a:pt x="28695" y="60444"/>
                  </a:cubicBezTo>
                  <a:cubicBezTo>
                    <a:pt x="28695" y="80000"/>
                    <a:pt x="42608" y="94222"/>
                    <a:pt x="60000" y="94222"/>
                  </a:cubicBezTo>
                  <a:cubicBezTo>
                    <a:pt x="78260" y="94222"/>
                    <a:pt x="92173" y="80000"/>
                    <a:pt x="92173" y="60444"/>
                  </a:cubicBezTo>
                  <a:cubicBezTo>
                    <a:pt x="92173" y="40888"/>
                    <a:pt x="78260" y="26666"/>
                    <a:pt x="60000" y="26666"/>
                  </a:cubicBezTo>
                </a:path>
              </a:pathLst>
            </a:custGeom>
            <a:solidFill>
              <a:srgbClr val="231F2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3" name="Google Shape;13;p1"/>
            <p:cNvSpPr/>
            <p:nvPr/>
          </p:nvSpPr>
          <p:spPr>
            <a:xfrm>
              <a:off x="11168703" y="442910"/>
              <a:ext cx="92819" cy="131494"/>
            </a:xfrm>
            <a:custGeom>
              <a:rect b="b" l="l" r="r" t="t"/>
              <a:pathLst>
                <a:path extrusionOk="0" h="120000" w="120000">
                  <a:moveTo>
                    <a:pt x="80555" y="120000"/>
                  </a:moveTo>
                  <a:lnTo>
                    <a:pt x="39444" y="120000"/>
                  </a:lnTo>
                  <a:lnTo>
                    <a:pt x="39444" y="23137"/>
                  </a:lnTo>
                  <a:lnTo>
                    <a:pt x="0" y="23137"/>
                  </a:lnTo>
                  <a:lnTo>
                    <a:pt x="0" y="0"/>
                  </a:lnTo>
                  <a:lnTo>
                    <a:pt x="120000" y="0"/>
                  </a:lnTo>
                  <a:lnTo>
                    <a:pt x="120000" y="23137"/>
                  </a:lnTo>
                  <a:lnTo>
                    <a:pt x="80555" y="23137"/>
                  </a:lnTo>
                  <a:lnTo>
                    <a:pt x="80555" y="12000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4" name="Google Shape;14;p1"/>
            <p:cNvSpPr/>
            <p:nvPr/>
          </p:nvSpPr>
          <p:spPr>
            <a:xfrm>
              <a:off x="11270546" y="442910"/>
              <a:ext cx="107000" cy="131494"/>
            </a:xfrm>
            <a:custGeom>
              <a:rect b="b" l="l" r="r" t="t"/>
              <a:pathLst>
                <a:path extrusionOk="0" h="120000" w="120000">
                  <a:moveTo>
                    <a:pt x="35180" y="120000"/>
                  </a:moveTo>
                  <a:lnTo>
                    <a:pt x="0" y="120000"/>
                  </a:lnTo>
                  <a:lnTo>
                    <a:pt x="0" y="0"/>
                  </a:lnTo>
                  <a:lnTo>
                    <a:pt x="35180" y="0"/>
                  </a:lnTo>
                  <a:lnTo>
                    <a:pt x="35180" y="49411"/>
                  </a:lnTo>
                  <a:lnTo>
                    <a:pt x="84337" y="49411"/>
                  </a:lnTo>
                  <a:lnTo>
                    <a:pt x="84337" y="0"/>
                  </a:lnTo>
                  <a:lnTo>
                    <a:pt x="120000" y="0"/>
                  </a:lnTo>
                  <a:lnTo>
                    <a:pt x="120000" y="120000"/>
                  </a:lnTo>
                  <a:lnTo>
                    <a:pt x="84337" y="120000"/>
                  </a:lnTo>
                  <a:lnTo>
                    <a:pt x="84337" y="72549"/>
                  </a:lnTo>
                  <a:lnTo>
                    <a:pt x="35180" y="72549"/>
                  </a:lnTo>
                  <a:lnTo>
                    <a:pt x="35180" y="12000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5" name="Google Shape;15;p1"/>
            <p:cNvSpPr/>
            <p:nvPr/>
          </p:nvSpPr>
          <p:spPr>
            <a:xfrm>
              <a:off x="11388719" y="442910"/>
              <a:ext cx="76060" cy="131494"/>
            </a:xfrm>
            <a:custGeom>
              <a:rect b="b" l="l" r="r" t="t"/>
              <a:pathLst>
                <a:path extrusionOk="0" h="120000" w="120000">
                  <a:moveTo>
                    <a:pt x="50847" y="48235"/>
                  </a:moveTo>
                  <a:lnTo>
                    <a:pt x="119999" y="48235"/>
                  </a:lnTo>
                  <a:lnTo>
                    <a:pt x="119999" y="71372"/>
                  </a:lnTo>
                  <a:lnTo>
                    <a:pt x="50847" y="71372"/>
                  </a:lnTo>
                  <a:lnTo>
                    <a:pt x="50847" y="96470"/>
                  </a:lnTo>
                  <a:lnTo>
                    <a:pt x="119999" y="96470"/>
                  </a:lnTo>
                  <a:lnTo>
                    <a:pt x="119999" y="120000"/>
                  </a:lnTo>
                  <a:lnTo>
                    <a:pt x="0" y="120000"/>
                  </a:lnTo>
                  <a:lnTo>
                    <a:pt x="0" y="0"/>
                  </a:lnTo>
                  <a:lnTo>
                    <a:pt x="119999" y="0"/>
                  </a:lnTo>
                  <a:lnTo>
                    <a:pt x="119999" y="23137"/>
                  </a:lnTo>
                  <a:lnTo>
                    <a:pt x="50847" y="23137"/>
                  </a:lnTo>
                  <a:lnTo>
                    <a:pt x="50847" y="48235"/>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6" name="Google Shape;16;p1"/>
            <p:cNvSpPr/>
            <p:nvPr/>
          </p:nvSpPr>
          <p:spPr>
            <a:xfrm>
              <a:off x="11181165" y="587296"/>
              <a:ext cx="112586" cy="132353"/>
            </a:xfrm>
            <a:custGeom>
              <a:rect b="b" l="l" r="r" t="t"/>
              <a:pathLst>
                <a:path extrusionOk="0" h="120000" w="120000">
                  <a:moveTo>
                    <a:pt x="34809" y="120000"/>
                  </a:moveTo>
                  <a:lnTo>
                    <a:pt x="0" y="120000"/>
                  </a:lnTo>
                  <a:lnTo>
                    <a:pt x="0" y="0"/>
                  </a:lnTo>
                  <a:lnTo>
                    <a:pt x="34809" y="0"/>
                  </a:lnTo>
                  <a:lnTo>
                    <a:pt x="85648" y="67402"/>
                  </a:lnTo>
                  <a:lnTo>
                    <a:pt x="85648" y="0"/>
                  </a:lnTo>
                  <a:lnTo>
                    <a:pt x="120000" y="0"/>
                  </a:lnTo>
                  <a:lnTo>
                    <a:pt x="120000" y="120000"/>
                  </a:lnTo>
                  <a:lnTo>
                    <a:pt x="85648" y="120000"/>
                  </a:lnTo>
                  <a:lnTo>
                    <a:pt x="34809" y="51818"/>
                  </a:lnTo>
                  <a:lnTo>
                    <a:pt x="34809" y="12000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7" name="Google Shape;17;p1"/>
            <p:cNvSpPr/>
            <p:nvPr/>
          </p:nvSpPr>
          <p:spPr>
            <a:xfrm>
              <a:off x="11305353" y="587296"/>
              <a:ext cx="75201" cy="132353"/>
            </a:xfrm>
            <a:custGeom>
              <a:rect b="b" l="l" r="r" t="t"/>
              <a:pathLst>
                <a:path extrusionOk="0" h="120000" w="120000">
                  <a:moveTo>
                    <a:pt x="50057" y="47922"/>
                  </a:moveTo>
                  <a:lnTo>
                    <a:pt x="119999" y="47922"/>
                  </a:lnTo>
                  <a:lnTo>
                    <a:pt x="119999" y="72077"/>
                  </a:lnTo>
                  <a:lnTo>
                    <a:pt x="50057" y="72077"/>
                  </a:lnTo>
                  <a:lnTo>
                    <a:pt x="50057" y="97012"/>
                  </a:lnTo>
                  <a:lnTo>
                    <a:pt x="119999" y="97012"/>
                  </a:lnTo>
                  <a:lnTo>
                    <a:pt x="119999" y="120000"/>
                  </a:lnTo>
                  <a:lnTo>
                    <a:pt x="0" y="120000"/>
                  </a:lnTo>
                  <a:lnTo>
                    <a:pt x="0" y="0"/>
                  </a:lnTo>
                  <a:lnTo>
                    <a:pt x="119999" y="0"/>
                  </a:lnTo>
                  <a:lnTo>
                    <a:pt x="119999" y="24155"/>
                  </a:lnTo>
                  <a:lnTo>
                    <a:pt x="50057" y="24155"/>
                  </a:lnTo>
                  <a:lnTo>
                    <a:pt x="50057" y="47922"/>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8" name="Google Shape;18;p1"/>
            <p:cNvSpPr/>
            <p:nvPr/>
          </p:nvSpPr>
          <p:spPr>
            <a:xfrm>
              <a:off x="11388719" y="587296"/>
              <a:ext cx="169739" cy="132353"/>
            </a:xfrm>
            <a:custGeom>
              <a:rect b="b" l="l" r="r" t="t"/>
              <a:pathLst>
                <a:path extrusionOk="0" h="120000" w="120000">
                  <a:moveTo>
                    <a:pt x="96303" y="0"/>
                  </a:moveTo>
                  <a:lnTo>
                    <a:pt x="120000" y="0"/>
                  </a:lnTo>
                  <a:lnTo>
                    <a:pt x="94784" y="120000"/>
                  </a:lnTo>
                  <a:lnTo>
                    <a:pt x="71696" y="120000"/>
                  </a:lnTo>
                  <a:lnTo>
                    <a:pt x="59544" y="49090"/>
                  </a:lnTo>
                  <a:lnTo>
                    <a:pt x="47392" y="120000"/>
                  </a:lnTo>
                  <a:lnTo>
                    <a:pt x="24303" y="120000"/>
                  </a:lnTo>
                  <a:lnTo>
                    <a:pt x="0" y="0"/>
                  </a:lnTo>
                  <a:lnTo>
                    <a:pt x="24303" y="0"/>
                  </a:lnTo>
                  <a:lnTo>
                    <a:pt x="35848" y="68181"/>
                  </a:lnTo>
                  <a:lnTo>
                    <a:pt x="48607" y="0"/>
                  </a:lnTo>
                  <a:lnTo>
                    <a:pt x="71696" y="0"/>
                  </a:lnTo>
                  <a:lnTo>
                    <a:pt x="83240" y="70129"/>
                  </a:lnTo>
                  <a:lnTo>
                    <a:pt x="96303" y="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9" name="Google Shape;19;p1"/>
            <p:cNvSpPr/>
            <p:nvPr/>
          </p:nvSpPr>
          <p:spPr>
            <a:xfrm>
              <a:off x="11536971" y="704179"/>
              <a:ext cx="11173" cy="15470"/>
            </a:xfrm>
            <a:custGeom>
              <a:rect b="b" l="l" r="r" t="t"/>
              <a:pathLst>
                <a:path extrusionOk="0" h="120000" w="120000">
                  <a:moveTo>
                    <a:pt x="0" y="0"/>
                  </a:moveTo>
                  <a:lnTo>
                    <a:pt x="0" y="10000"/>
                  </a:lnTo>
                  <a:lnTo>
                    <a:pt x="41538" y="10000"/>
                  </a:lnTo>
                  <a:lnTo>
                    <a:pt x="41538" y="120000"/>
                  </a:lnTo>
                  <a:lnTo>
                    <a:pt x="64615" y="120000"/>
                  </a:lnTo>
                  <a:lnTo>
                    <a:pt x="64615" y="10000"/>
                  </a:lnTo>
                  <a:lnTo>
                    <a:pt x="120000" y="10000"/>
                  </a:lnTo>
                  <a:lnTo>
                    <a:pt x="120000" y="0"/>
                  </a:lnTo>
                  <a:lnTo>
                    <a:pt x="0" y="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0" name="Google Shape;20;p1"/>
            <p:cNvSpPr/>
            <p:nvPr/>
          </p:nvSpPr>
          <p:spPr>
            <a:xfrm>
              <a:off x="11550293" y="704179"/>
              <a:ext cx="15040" cy="15470"/>
            </a:xfrm>
            <a:custGeom>
              <a:rect b="b" l="l" r="r" t="t"/>
              <a:pathLst>
                <a:path extrusionOk="0" h="120000" w="120000">
                  <a:moveTo>
                    <a:pt x="106285" y="0"/>
                  </a:moveTo>
                  <a:lnTo>
                    <a:pt x="54857" y="103333"/>
                  </a:lnTo>
                  <a:lnTo>
                    <a:pt x="17142" y="0"/>
                  </a:lnTo>
                  <a:lnTo>
                    <a:pt x="0" y="0"/>
                  </a:lnTo>
                  <a:lnTo>
                    <a:pt x="0" y="120000"/>
                  </a:lnTo>
                  <a:lnTo>
                    <a:pt x="6857" y="120000"/>
                  </a:lnTo>
                  <a:lnTo>
                    <a:pt x="6857" y="26666"/>
                  </a:lnTo>
                  <a:lnTo>
                    <a:pt x="54857" y="120000"/>
                  </a:lnTo>
                  <a:lnTo>
                    <a:pt x="65142" y="120000"/>
                  </a:lnTo>
                  <a:lnTo>
                    <a:pt x="113142" y="26666"/>
                  </a:lnTo>
                  <a:lnTo>
                    <a:pt x="113142" y="120000"/>
                  </a:lnTo>
                  <a:lnTo>
                    <a:pt x="120000" y="120000"/>
                  </a:lnTo>
                  <a:lnTo>
                    <a:pt x="120000" y="0"/>
                  </a:lnTo>
                  <a:lnTo>
                    <a:pt x="106285" y="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1" name="Google Shape;21;p1"/>
            <p:cNvSpPr/>
            <p:nvPr/>
          </p:nvSpPr>
          <p:spPr>
            <a:xfrm>
              <a:off x="11653855" y="622103"/>
              <a:ext cx="108719" cy="104851"/>
            </a:xfrm>
            <a:custGeom>
              <a:rect b="b" l="l" r="r" t="t"/>
              <a:pathLst>
                <a:path extrusionOk="0" h="120000" w="120000">
                  <a:moveTo>
                    <a:pt x="120000" y="41803"/>
                  </a:moveTo>
                  <a:lnTo>
                    <a:pt x="91067" y="120000"/>
                  </a:lnTo>
                  <a:lnTo>
                    <a:pt x="0" y="0"/>
                  </a:lnTo>
                  <a:lnTo>
                    <a:pt x="120000" y="41803"/>
                  </a:lnTo>
                  <a:close/>
                </a:path>
              </a:pathLst>
            </a:custGeom>
            <a:solidFill>
              <a:srgbClr val="3ABFB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2" name="Google Shape;22;p1"/>
            <p:cNvSpPr/>
            <p:nvPr/>
          </p:nvSpPr>
          <p:spPr>
            <a:xfrm>
              <a:off x="11736361" y="658629"/>
              <a:ext cx="181771" cy="68325"/>
            </a:xfrm>
            <a:custGeom>
              <a:rect b="b" l="l" r="r" t="t"/>
              <a:pathLst>
                <a:path extrusionOk="0" h="120000" w="120000">
                  <a:moveTo>
                    <a:pt x="17304" y="0"/>
                  </a:moveTo>
                  <a:lnTo>
                    <a:pt x="0" y="120000"/>
                  </a:lnTo>
                  <a:lnTo>
                    <a:pt x="120000" y="92830"/>
                  </a:lnTo>
                  <a:lnTo>
                    <a:pt x="17304" y="0"/>
                  </a:lnTo>
                  <a:close/>
                </a:path>
              </a:pathLst>
            </a:custGeom>
            <a:solidFill>
              <a:srgbClr val="3DC4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3" name="Google Shape;23;p1"/>
            <p:cNvSpPr/>
            <p:nvPr/>
          </p:nvSpPr>
          <p:spPr>
            <a:xfrm>
              <a:off x="11653855" y="459240"/>
              <a:ext cx="264277" cy="252245"/>
            </a:xfrm>
            <a:custGeom>
              <a:rect b="b" l="l" r="r" t="t"/>
              <a:pathLst>
                <a:path extrusionOk="0" h="120000" w="120000">
                  <a:moveTo>
                    <a:pt x="45658" y="0"/>
                  </a:moveTo>
                  <a:lnTo>
                    <a:pt x="0" y="77478"/>
                  </a:lnTo>
                  <a:lnTo>
                    <a:pt x="120000" y="120000"/>
                  </a:lnTo>
                  <a:lnTo>
                    <a:pt x="45658" y="0"/>
                  </a:lnTo>
                  <a:close/>
                </a:path>
              </a:pathLst>
            </a:custGeom>
            <a:solidFill>
              <a:srgbClr val="19A7E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4" name="Google Shape;24;p1"/>
            <p:cNvSpPr/>
            <p:nvPr/>
          </p:nvSpPr>
          <p:spPr>
            <a:xfrm>
              <a:off x="11631509" y="531432"/>
              <a:ext cx="78209" cy="90671"/>
            </a:xfrm>
            <a:custGeom>
              <a:rect b="b" l="l" r="r" t="t"/>
              <a:pathLst>
                <a:path extrusionOk="0" h="120000" w="120000">
                  <a:moveTo>
                    <a:pt x="120000" y="0"/>
                  </a:moveTo>
                  <a:lnTo>
                    <a:pt x="34285" y="120000"/>
                  </a:lnTo>
                  <a:lnTo>
                    <a:pt x="0" y="20473"/>
                  </a:lnTo>
                  <a:lnTo>
                    <a:pt x="120000" y="0"/>
                  </a:lnTo>
                  <a:close/>
                </a:path>
              </a:pathLst>
            </a:custGeom>
            <a:solidFill>
              <a:srgbClr val="F3B32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5" name="Google Shape;25;p1"/>
            <p:cNvSpPr/>
            <p:nvPr/>
          </p:nvSpPr>
          <p:spPr>
            <a:xfrm>
              <a:off x="11754409" y="295517"/>
              <a:ext cx="101843" cy="305100"/>
            </a:xfrm>
            <a:custGeom>
              <a:rect b="b" l="l" r="r" t="t"/>
              <a:pathLst>
                <a:path extrusionOk="0" h="120000" w="120000">
                  <a:moveTo>
                    <a:pt x="0" y="64394"/>
                  </a:moveTo>
                  <a:lnTo>
                    <a:pt x="120000" y="0"/>
                  </a:lnTo>
                  <a:lnTo>
                    <a:pt x="107848" y="119999"/>
                  </a:lnTo>
                  <a:lnTo>
                    <a:pt x="0" y="64394"/>
                  </a:lnTo>
                  <a:close/>
                </a:path>
              </a:pathLst>
            </a:custGeom>
            <a:solidFill>
              <a:srgbClr val="373D9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6" name="Google Shape;26;p1"/>
            <p:cNvSpPr/>
            <p:nvPr/>
          </p:nvSpPr>
          <p:spPr>
            <a:xfrm>
              <a:off x="11631509" y="437754"/>
              <a:ext cx="45980" cy="109148"/>
            </a:xfrm>
            <a:custGeom>
              <a:rect b="b" l="l" r="r" t="t"/>
              <a:pathLst>
                <a:path extrusionOk="0" h="120000" w="120000">
                  <a:moveTo>
                    <a:pt x="120000" y="109606"/>
                  </a:moveTo>
                  <a:lnTo>
                    <a:pt x="0" y="0"/>
                  </a:lnTo>
                  <a:lnTo>
                    <a:pt x="0" y="120000"/>
                  </a:lnTo>
                  <a:lnTo>
                    <a:pt x="120000" y="109606"/>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7" name="Google Shape;27;p1"/>
            <p:cNvSpPr/>
            <p:nvPr/>
          </p:nvSpPr>
          <p:spPr>
            <a:xfrm>
              <a:off x="11631509" y="389196"/>
              <a:ext cx="166731" cy="142237"/>
            </a:xfrm>
            <a:custGeom>
              <a:rect b="b" l="l" r="r" t="t"/>
              <a:pathLst>
                <a:path extrusionOk="0" h="120000" w="120000">
                  <a:moveTo>
                    <a:pt x="56288" y="120000"/>
                  </a:moveTo>
                  <a:lnTo>
                    <a:pt x="0" y="40966"/>
                  </a:lnTo>
                  <a:lnTo>
                    <a:pt x="120000" y="0"/>
                  </a:lnTo>
                  <a:lnTo>
                    <a:pt x="56288" y="120000"/>
                  </a:lnTo>
                  <a:close/>
                </a:path>
              </a:pathLst>
            </a:custGeom>
            <a:solidFill>
              <a:srgbClr val="EA24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8" name="Google Shape;28;p1"/>
            <p:cNvSpPr/>
            <p:nvPr/>
          </p:nvSpPr>
          <p:spPr>
            <a:xfrm>
              <a:off x="11631509" y="437754"/>
              <a:ext cx="78209" cy="102703"/>
            </a:xfrm>
            <a:custGeom>
              <a:rect b="b" l="l" r="r" t="t"/>
              <a:pathLst>
                <a:path extrusionOk="0" h="120000" w="120000">
                  <a:moveTo>
                    <a:pt x="46813" y="120000"/>
                  </a:moveTo>
                  <a:lnTo>
                    <a:pt x="0" y="0"/>
                  </a:lnTo>
                  <a:lnTo>
                    <a:pt x="120000" y="109456"/>
                  </a:lnTo>
                  <a:lnTo>
                    <a:pt x="46813" y="120000"/>
                  </a:lnTo>
                  <a:close/>
                </a:path>
              </a:pathLst>
            </a:custGeom>
            <a:solidFill>
              <a:srgbClr val="E3262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9" name="Google Shape;29;p1"/>
            <p:cNvSpPr/>
            <p:nvPr/>
          </p:nvSpPr>
          <p:spPr>
            <a:xfrm>
              <a:off x="11631509" y="338059"/>
              <a:ext cx="104851" cy="99695"/>
            </a:xfrm>
            <a:custGeom>
              <a:rect b="b" l="l" r="r" t="t"/>
              <a:pathLst>
                <a:path extrusionOk="0" h="120000" w="120000">
                  <a:moveTo>
                    <a:pt x="68852" y="0"/>
                  </a:moveTo>
                  <a:lnTo>
                    <a:pt x="0" y="120000"/>
                  </a:lnTo>
                  <a:lnTo>
                    <a:pt x="120000" y="83275"/>
                  </a:lnTo>
                  <a:lnTo>
                    <a:pt x="68852" y="0"/>
                  </a:lnTo>
                  <a:close/>
                </a:path>
              </a:pathLst>
            </a:custGeom>
            <a:solidFill>
              <a:srgbClr val="B3298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0" name="Google Shape;30;p1"/>
            <p:cNvSpPr/>
            <p:nvPr/>
          </p:nvSpPr>
          <p:spPr>
            <a:xfrm>
              <a:off x="11691670" y="292509"/>
              <a:ext cx="94538" cy="114735"/>
            </a:xfrm>
            <a:custGeom>
              <a:rect b="b" l="l" r="r" t="t"/>
              <a:pathLst>
                <a:path extrusionOk="0" h="120000" w="120000">
                  <a:moveTo>
                    <a:pt x="0" y="47640"/>
                  </a:moveTo>
                  <a:lnTo>
                    <a:pt x="120000" y="0"/>
                  </a:lnTo>
                  <a:lnTo>
                    <a:pt x="56727" y="120000"/>
                  </a:lnTo>
                  <a:lnTo>
                    <a:pt x="0" y="47640"/>
                  </a:lnTo>
                  <a:close/>
                </a:path>
              </a:pathLst>
            </a:custGeom>
            <a:solidFill>
              <a:srgbClr val="D918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1" name="Google Shape;31;p1"/>
            <p:cNvSpPr/>
            <p:nvPr/>
          </p:nvSpPr>
          <p:spPr>
            <a:xfrm>
              <a:off x="11736361" y="292509"/>
              <a:ext cx="61879" cy="114735"/>
            </a:xfrm>
            <a:custGeom>
              <a:rect b="b" l="l" r="r" t="t"/>
              <a:pathLst>
                <a:path extrusionOk="0" h="120000" w="120000">
                  <a:moveTo>
                    <a:pt x="120000" y="101123"/>
                  </a:moveTo>
                  <a:lnTo>
                    <a:pt x="96666" y="0"/>
                  </a:lnTo>
                  <a:lnTo>
                    <a:pt x="0" y="120000"/>
                  </a:lnTo>
                  <a:lnTo>
                    <a:pt x="120000" y="101123"/>
                  </a:lnTo>
                  <a:close/>
                </a:path>
              </a:pathLst>
            </a:custGeom>
            <a:solidFill>
              <a:srgbClr val="6E349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2" name="Google Shape;32;p1"/>
            <p:cNvSpPr/>
            <p:nvPr/>
          </p:nvSpPr>
          <p:spPr>
            <a:xfrm>
              <a:off x="11786208" y="292509"/>
              <a:ext cx="70044" cy="96687"/>
            </a:xfrm>
            <a:custGeom>
              <a:rect b="b" l="l" r="r" t="t"/>
              <a:pathLst>
                <a:path extrusionOk="0" h="120000" w="120000">
                  <a:moveTo>
                    <a:pt x="20613" y="120000"/>
                  </a:moveTo>
                  <a:lnTo>
                    <a:pt x="0" y="0"/>
                  </a:lnTo>
                  <a:lnTo>
                    <a:pt x="120000" y="3733"/>
                  </a:lnTo>
                  <a:lnTo>
                    <a:pt x="20613" y="120000"/>
                  </a:lnTo>
                  <a:close/>
                </a:path>
              </a:pathLst>
            </a:custGeom>
            <a:solidFill>
              <a:srgbClr val="B3298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3" name="Google Shape;33;p1"/>
            <p:cNvSpPr/>
            <p:nvPr/>
          </p:nvSpPr>
          <p:spPr>
            <a:xfrm>
              <a:off x="11851095" y="295517"/>
              <a:ext cx="45980" cy="168879"/>
            </a:xfrm>
            <a:custGeom>
              <a:rect b="b" l="l" r="r" t="t"/>
              <a:pathLst>
                <a:path extrusionOk="0" h="120000" w="120000">
                  <a:moveTo>
                    <a:pt x="0" y="120000"/>
                  </a:moveTo>
                  <a:lnTo>
                    <a:pt x="13457" y="0"/>
                  </a:lnTo>
                  <a:lnTo>
                    <a:pt x="120000" y="93129"/>
                  </a:lnTo>
                  <a:lnTo>
                    <a:pt x="0" y="120000"/>
                  </a:lnTo>
                  <a:close/>
                </a:path>
              </a:pathLst>
            </a:custGeom>
            <a:solidFill>
              <a:srgbClr val="D918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4" name="Google Shape;34;p1"/>
            <p:cNvSpPr/>
            <p:nvPr/>
          </p:nvSpPr>
          <p:spPr>
            <a:xfrm>
              <a:off x="11856252" y="295517"/>
              <a:ext cx="83365" cy="131064"/>
            </a:xfrm>
            <a:custGeom>
              <a:rect b="b" l="l" r="r" t="t"/>
              <a:pathLst>
                <a:path extrusionOk="0" h="120000" w="120000">
                  <a:moveTo>
                    <a:pt x="120000" y="88524"/>
                  </a:moveTo>
                  <a:lnTo>
                    <a:pt x="0" y="0"/>
                  </a:lnTo>
                  <a:lnTo>
                    <a:pt x="58762" y="120000"/>
                  </a:lnTo>
                  <a:lnTo>
                    <a:pt x="120000" y="88524"/>
                  </a:lnTo>
                  <a:close/>
                </a:path>
              </a:pathLst>
            </a:custGeom>
            <a:solidFill>
              <a:srgbClr val="B3298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5" name="Google Shape;35;p1"/>
            <p:cNvSpPr/>
            <p:nvPr/>
          </p:nvSpPr>
          <p:spPr>
            <a:xfrm>
              <a:off x="11845939" y="464396"/>
              <a:ext cx="88522" cy="136221"/>
            </a:xfrm>
            <a:custGeom>
              <a:rect b="b" l="l" r="r" t="t"/>
              <a:pathLst>
                <a:path extrusionOk="0" h="120000" w="120000">
                  <a:moveTo>
                    <a:pt x="120000" y="56403"/>
                  </a:moveTo>
                  <a:lnTo>
                    <a:pt x="6990" y="0"/>
                  </a:lnTo>
                  <a:lnTo>
                    <a:pt x="0" y="120000"/>
                  </a:lnTo>
                  <a:lnTo>
                    <a:pt x="120000" y="56403"/>
                  </a:lnTo>
                  <a:close/>
                </a:path>
              </a:pathLst>
            </a:custGeom>
            <a:solidFill>
              <a:srgbClr val="B3298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6" name="Google Shape;36;p1"/>
            <p:cNvSpPr/>
            <p:nvPr/>
          </p:nvSpPr>
          <p:spPr>
            <a:xfrm>
              <a:off x="11851095" y="392204"/>
              <a:ext cx="126337" cy="169739"/>
            </a:xfrm>
            <a:custGeom>
              <a:rect b="b" l="l" r="r" t="t"/>
              <a:pathLst>
                <a:path extrusionOk="0" h="120000" w="120000">
                  <a:moveTo>
                    <a:pt x="120000" y="120000"/>
                  </a:moveTo>
                  <a:lnTo>
                    <a:pt x="0" y="51037"/>
                  </a:lnTo>
                  <a:lnTo>
                    <a:pt x="84081" y="0"/>
                  </a:lnTo>
                  <a:lnTo>
                    <a:pt x="120000" y="120000"/>
                  </a:lnTo>
                  <a:close/>
                </a:path>
              </a:pathLst>
            </a:custGeom>
            <a:solidFill>
              <a:srgbClr val="373D9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7" name="Google Shape;37;p1"/>
            <p:cNvSpPr/>
            <p:nvPr/>
          </p:nvSpPr>
          <p:spPr>
            <a:xfrm>
              <a:off x="11939617" y="392204"/>
              <a:ext cx="78209" cy="95397"/>
            </a:xfrm>
            <a:custGeom>
              <a:rect b="b" l="l" r="r" t="t"/>
              <a:pathLst>
                <a:path extrusionOk="0" h="120000" w="120000">
                  <a:moveTo>
                    <a:pt x="30989" y="120000"/>
                  </a:moveTo>
                  <a:lnTo>
                    <a:pt x="120000" y="83243"/>
                  </a:lnTo>
                  <a:lnTo>
                    <a:pt x="0" y="0"/>
                  </a:lnTo>
                  <a:lnTo>
                    <a:pt x="30989" y="120000"/>
                  </a:lnTo>
                  <a:close/>
                </a:path>
              </a:pathLst>
            </a:custGeom>
            <a:solidFill>
              <a:srgbClr val="6E349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8" name="Google Shape;38;p1"/>
            <p:cNvSpPr/>
            <p:nvPr/>
          </p:nvSpPr>
          <p:spPr>
            <a:xfrm>
              <a:off x="11959814" y="458380"/>
              <a:ext cx="58012" cy="103562"/>
            </a:xfrm>
            <a:custGeom>
              <a:rect b="b" l="l" r="r" t="t"/>
              <a:pathLst>
                <a:path extrusionOk="0" h="120000" w="120000">
                  <a:moveTo>
                    <a:pt x="0" y="33858"/>
                  </a:moveTo>
                  <a:lnTo>
                    <a:pt x="120000" y="0"/>
                  </a:lnTo>
                  <a:lnTo>
                    <a:pt x="36444" y="120000"/>
                  </a:lnTo>
                  <a:lnTo>
                    <a:pt x="0" y="33858"/>
                  </a:lnTo>
                  <a:close/>
                </a:path>
              </a:pathLst>
            </a:custGeom>
            <a:solidFill>
              <a:srgbClr val="303D9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9" name="Google Shape;39;p1"/>
            <p:cNvSpPr/>
            <p:nvPr/>
          </p:nvSpPr>
          <p:spPr>
            <a:xfrm>
              <a:off x="11994621" y="458380"/>
              <a:ext cx="23205" cy="134072"/>
            </a:xfrm>
            <a:custGeom>
              <a:rect b="b" l="l" r="r" t="t"/>
              <a:pathLst>
                <a:path extrusionOk="0" h="120000" w="120000">
                  <a:moveTo>
                    <a:pt x="115555" y="120000"/>
                  </a:moveTo>
                  <a:lnTo>
                    <a:pt x="120000" y="0"/>
                  </a:lnTo>
                  <a:lnTo>
                    <a:pt x="0" y="52692"/>
                  </a:lnTo>
                  <a:lnTo>
                    <a:pt x="115555" y="120000"/>
                  </a:lnTo>
                  <a:close/>
                </a:path>
              </a:pathLst>
            </a:custGeom>
            <a:solidFill>
              <a:srgbClr val="164E9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0" name="Google Shape;40;p1"/>
            <p:cNvSpPr/>
            <p:nvPr/>
          </p:nvSpPr>
          <p:spPr>
            <a:xfrm>
              <a:off x="11845939" y="517252"/>
              <a:ext cx="171028" cy="83365"/>
            </a:xfrm>
            <a:custGeom>
              <a:rect b="b" l="l" r="r" t="t"/>
              <a:pathLst>
                <a:path extrusionOk="0" h="120000" w="120000">
                  <a:moveTo>
                    <a:pt x="104321" y="0"/>
                  </a:moveTo>
                  <a:lnTo>
                    <a:pt x="92261" y="64329"/>
                  </a:lnTo>
                  <a:lnTo>
                    <a:pt x="62110" y="16082"/>
                  </a:lnTo>
                  <a:lnTo>
                    <a:pt x="0" y="120000"/>
                  </a:lnTo>
                  <a:lnTo>
                    <a:pt x="120000" y="108247"/>
                  </a:lnTo>
                  <a:lnTo>
                    <a:pt x="104321" y="0"/>
                  </a:lnTo>
                  <a:close/>
                </a:path>
              </a:pathLst>
            </a:custGeom>
            <a:solidFill>
              <a:srgbClr val="5A379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1" name="Google Shape;41;p1"/>
            <p:cNvSpPr/>
            <p:nvPr/>
          </p:nvSpPr>
          <p:spPr>
            <a:xfrm>
              <a:off x="11845939" y="592452"/>
              <a:ext cx="171028" cy="47699"/>
            </a:xfrm>
            <a:custGeom>
              <a:rect b="b" l="l" r="r" t="t"/>
              <a:pathLst>
                <a:path extrusionOk="0" h="120000" w="120000">
                  <a:moveTo>
                    <a:pt x="112160" y="120000"/>
                  </a:moveTo>
                  <a:lnTo>
                    <a:pt x="120000" y="0"/>
                  </a:lnTo>
                  <a:lnTo>
                    <a:pt x="0" y="20540"/>
                  </a:lnTo>
                  <a:lnTo>
                    <a:pt x="112160" y="120000"/>
                  </a:lnTo>
                  <a:close/>
                </a:path>
              </a:pathLst>
            </a:custGeom>
            <a:solidFill>
              <a:srgbClr val="164E9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2" name="Google Shape;42;p1"/>
            <p:cNvSpPr/>
            <p:nvPr/>
          </p:nvSpPr>
          <p:spPr>
            <a:xfrm>
              <a:off x="11845939" y="600617"/>
              <a:ext cx="159855" cy="110867"/>
            </a:xfrm>
            <a:custGeom>
              <a:rect b="b" l="l" r="r" t="t"/>
              <a:pathLst>
                <a:path extrusionOk="0" h="120000" w="120000">
                  <a:moveTo>
                    <a:pt x="120000" y="42790"/>
                  </a:moveTo>
                  <a:lnTo>
                    <a:pt x="54193" y="120000"/>
                  </a:lnTo>
                  <a:lnTo>
                    <a:pt x="0" y="0"/>
                  </a:lnTo>
                  <a:lnTo>
                    <a:pt x="120000" y="42790"/>
                  </a:lnTo>
                  <a:close/>
                </a:path>
              </a:pathLst>
            </a:custGeom>
            <a:solidFill>
              <a:srgbClr val="2F3B8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3" name="Google Shape;43;p1"/>
            <p:cNvSpPr/>
            <p:nvPr/>
          </p:nvSpPr>
          <p:spPr>
            <a:xfrm>
              <a:off x="11181165" y="751018"/>
              <a:ext cx="143096" cy="174036"/>
            </a:xfrm>
            <a:custGeom>
              <a:rect b="b" l="l" r="r" t="t"/>
              <a:pathLst>
                <a:path extrusionOk="0" h="120000" w="120000">
                  <a:moveTo>
                    <a:pt x="0" y="0"/>
                  </a:moveTo>
                  <a:cubicBezTo>
                    <a:pt x="42553" y="0"/>
                    <a:pt x="42553" y="0"/>
                    <a:pt x="42553" y="0"/>
                  </a:cubicBezTo>
                  <a:cubicBezTo>
                    <a:pt x="67234" y="0"/>
                    <a:pt x="83404" y="3508"/>
                    <a:pt x="96170" y="13333"/>
                  </a:cubicBezTo>
                  <a:cubicBezTo>
                    <a:pt x="112340" y="23859"/>
                    <a:pt x="120000" y="40000"/>
                    <a:pt x="120000" y="58947"/>
                  </a:cubicBezTo>
                  <a:cubicBezTo>
                    <a:pt x="120000" y="77894"/>
                    <a:pt x="111489" y="95438"/>
                    <a:pt x="97021" y="106666"/>
                  </a:cubicBezTo>
                  <a:cubicBezTo>
                    <a:pt x="85106" y="115087"/>
                    <a:pt x="67234" y="120000"/>
                    <a:pt x="46808" y="120000"/>
                  </a:cubicBezTo>
                  <a:cubicBezTo>
                    <a:pt x="0" y="120000"/>
                    <a:pt x="0" y="120000"/>
                    <a:pt x="0" y="120000"/>
                  </a:cubicBezTo>
                  <a:lnTo>
                    <a:pt x="0" y="0"/>
                  </a:lnTo>
                  <a:close/>
                  <a:moveTo>
                    <a:pt x="34893" y="96140"/>
                  </a:moveTo>
                  <a:cubicBezTo>
                    <a:pt x="40851" y="96140"/>
                    <a:pt x="40851" y="96140"/>
                    <a:pt x="40851" y="96140"/>
                  </a:cubicBezTo>
                  <a:cubicBezTo>
                    <a:pt x="66382" y="96140"/>
                    <a:pt x="84255" y="81403"/>
                    <a:pt x="84255" y="59649"/>
                  </a:cubicBezTo>
                  <a:cubicBezTo>
                    <a:pt x="84255" y="49122"/>
                    <a:pt x="79148" y="38596"/>
                    <a:pt x="71489" y="32280"/>
                  </a:cubicBezTo>
                  <a:cubicBezTo>
                    <a:pt x="63829" y="26666"/>
                    <a:pt x="52765" y="23157"/>
                    <a:pt x="41702" y="23157"/>
                  </a:cubicBezTo>
                  <a:cubicBezTo>
                    <a:pt x="34893" y="23157"/>
                    <a:pt x="34893" y="23157"/>
                    <a:pt x="34893" y="23157"/>
                  </a:cubicBezTo>
                  <a:lnTo>
                    <a:pt x="34893" y="96140"/>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4" name="Google Shape;44;p1"/>
            <p:cNvSpPr/>
            <p:nvPr/>
          </p:nvSpPr>
          <p:spPr>
            <a:xfrm>
              <a:off x="11336777" y="751848"/>
              <a:ext cx="42018" cy="173567"/>
            </a:xfrm>
            <a:prstGeom prst="rect">
              <a:avLst/>
            </a:prstGeom>
            <a:solidFill>
              <a:srgbClr val="F37B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45" name="Google Shape;45;p1"/>
            <p:cNvSpPr/>
            <p:nvPr/>
          </p:nvSpPr>
          <p:spPr>
            <a:xfrm>
              <a:off x="11389578" y="748010"/>
              <a:ext cx="183919" cy="180911"/>
            </a:xfrm>
            <a:custGeom>
              <a:rect b="b" l="l" r="r" t="t"/>
              <a:pathLst>
                <a:path extrusionOk="0" h="120000" w="120000">
                  <a:moveTo>
                    <a:pt x="119337" y="51910"/>
                  </a:moveTo>
                  <a:cubicBezTo>
                    <a:pt x="120000" y="53932"/>
                    <a:pt x="120000" y="56629"/>
                    <a:pt x="120000" y="57977"/>
                  </a:cubicBezTo>
                  <a:cubicBezTo>
                    <a:pt x="120000" y="76853"/>
                    <a:pt x="113370" y="91685"/>
                    <a:pt x="100773" y="103820"/>
                  </a:cubicBezTo>
                  <a:cubicBezTo>
                    <a:pt x="89502" y="113932"/>
                    <a:pt x="74917" y="120000"/>
                    <a:pt x="59005" y="120000"/>
                  </a:cubicBezTo>
                  <a:cubicBezTo>
                    <a:pt x="25856" y="120000"/>
                    <a:pt x="0" y="93707"/>
                    <a:pt x="0" y="60000"/>
                  </a:cubicBezTo>
                  <a:cubicBezTo>
                    <a:pt x="0" y="25617"/>
                    <a:pt x="25193" y="0"/>
                    <a:pt x="59005" y="0"/>
                  </a:cubicBezTo>
                  <a:cubicBezTo>
                    <a:pt x="78232" y="0"/>
                    <a:pt x="95469" y="8089"/>
                    <a:pt x="106740" y="22921"/>
                  </a:cubicBezTo>
                  <a:cubicBezTo>
                    <a:pt x="86187" y="39101"/>
                    <a:pt x="86187" y="39101"/>
                    <a:pt x="86187" y="39101"/>
                  </a:cubicBezTo>
                  <a:cubicBezTo>
                    <a:pt x="78232" y="29662"/>
                    <a:pt x="70276" y="25617"/>
                    <a:pt x="59668" y="25617"/>
                  </a:cubicBezTo>
                  <a:cubicBezTo>
                    <a:pt x="41767" y="25617"/>
                    <a:pt x="27845" y="40449"/>
                    <a:pt x="27845" y="60000"/>
                  </a:cubicBezTo>
                  <a:cubicBezTo>
                    <a:pt x="27845" y="79550"/>
                    <a:pt x="42430" y="94382"/>
                    <a:pt x="60994" y="94382"/>
                  </a:cubicBezTo>
                  <a:cubicBezTo>
                    <a:pt x="74254" y="94382"/>
                    <a:pt x="84861" y="86966"/>
                    <a:pt x="89502" y="74157"/>
                  </a:cubicBezTo>
                  <a:cubicBezTo>
                    <a:pt x="61657" y="74157"/>
                    <a:pt x="61657" y="74157"/>
                    <a:pt x="61657" y="74157"/>
                  </a:cubicBezTo>
                  <a:cubicBezTo>
                    <a:pt x="61657" y="51910"/>
                    <a:pt x="61657" y="51910"/>
                    <a:pt x="61657" y="51910"/>
                  </a:cubicBezTo>
                  <a:lnTo>
                    <a:pt x="119337" y="51910"/>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6" name="Google Shape;46;p1"/>
            <p:cNvSpPr/>
            <p:nvPr/>
          </p:nvSpPr>
          <p:spPr>
            <a:xfrm>
              <a:off x="11587137" y="751848"/>
              <a:ext cx="42018" cy="173567"/>
            </a:xfrm>
            <a:prstGeom prst="rect">
              <a:avLst/>
            </a:prstGeom>
            <a:solidFill>
              <a:srgbClr val="F37B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47" name="Google Shape;47;p1"/>
            <p:cNvSpPr/>
            <p:nvPr/>
          </p:nvSpPr>
          <p:spPr>
            <a:xfrm>
              <a:off x="11636666" y="751018"/>
              <a:ext cx="122899" cy="174036"/>
            </a:xfrm>
            <a:custGeom>
              <a:rect b="b" l="l" r="r" t="t"/>
              <a:pathLst>
                <a:path extrusionOk="0" h="120000" w="120000">
                  <a:moveTo>
                    <a:pt x="80559" y="120000"/>
                  </a:moveTo>
                  <a:lnTo>
                    <a:pt x="39860" y="120000"/>
                  </a:lnTo>
                  <a:lnTo>
                    <a:pt x="39860" y="24000"/>
                  </a:lnTo>
                  <a:lnTo>
                    <a:pt x="0" y="24000"/>
                  </a:lnTo>
                  <a:lnTo>
                    <a:pt x="0" y="0"/>
                  </a:lnTo>
                  <a:lnTo>
                    <a:pt x="120000" y="0"/>
                  </a:lnTo>
                  <a:lnTo>
                    <a:pt x="120000" y="24000"/>
                  </a:lnTo>
                  <a:lnTo>
                    <a:pt x="80559" y="24000"/>
                  </a:lnTo>
                  <a:lnTo>
                    <a:pt x="80559" y="120000"/>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8" name="Google Shape;48;p1"/>
            <p:cNvSpPr/>
            <p:nvPr/>
          </p:nvSpPr>
          <p:spPr>
            <a:xfrm>
              <a:off x="11741517" y="751018"/>
              <a:ext cx="167590" cy="174036"/>
            </a:xfrm>
            <a:custGeom>
              <a:rect b="b" l="l" r="r" t="t"/>
              <a:pathLst>
                <a:path extrusionOk="0" h="120000" w="120000">
                  <a:moveTo>
                    <a:pt x="36923" y="103111"/>
                  </a:moveTo>
                  <a:lnTo>
                    <a:pt x="32000" y="120000"/>
                  </a:lnTo>
                  <a:lnTo>
                    <a:pt x="0" y="120000"/>
                  </a:lnTo>
                  <a:lnTo>
                    <a:pt x="40615" y="0"/>
                  </a:lnTo>
                  <a:lnTo>
                    <a:pt x="79384" y="0"/>
                  </a:lnTo>
                  <a:lnTo>
                    <a:pt x="120000" y="120000"/>
                  </a:lnTo>
                  <a:lnTo>
                    <a:pt x="87384" y="120000"/>
                  </a:lnTo>
                  <a:lnTo>
                    <a:pt x="81538" y="103111"/>
                  </a:lnTo>
                  <a:lnTo>
                    <a:pt x="36923" y="103111"/>
                  </a:lnTo>
                  <a:close/>
                  <a:moveTo>
                    <a:pt x="59692" y="34370"/>
                  </a:moveTo>
                  <a:lnTo>
                    <a:pt x="44923" y="79407"/>
                  </a:lnTo>
                  <a:lnTo>
                    <a:pt x="74153" y="79407"/>
                  </a:lnTo>
                  <a:lnTo>
                    <a:pt x="59692" y="34370"/>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9" name="Google Shape;49;p1"/>
            <p:cNvSpPr/>
            <p:nvPr/>
          </p:nvSpPr>
          <p:spPr>
            <a:xfrm>
              <a:off x="11916413" y="751018"/>
              <a:ext cx="99695" cy="174036"/>
            </a:xfrm>
            <a:custGeom>
              <a:rect b="b" l="l" r="r" t="t"/>
              <a:pathLst>
                <a:path extrusionOk="0" h="120000" w="120000">
                  <a:moveTo>
                    <a:pt x="120000" y="96888"/>
                  </a:moveTo>
                  <a:lnTo>
                    <a:pt x="120000" y="120000"/>
                  </a:lnTo>
                  <a:lnTo>
                    <a:pt x="0" y="120000"/>
                  </a:lnTo>
                  <a:lnTo>
                    <a:pt x="0" y="0"/>
                  </a:lnTo>
                  <a:lnTo>
                    <a:pt x="51206" y="0"/>
                  </a:lnTo>
                  <a:lnTo>
                    <a:pt x="51206" y="96888"/>
                  </a:lnTo>
                  <a:lnTo>
                    <a:pt x="120000" y="96888"/>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0" name="Google Shape;50;p1"/>
          <p:cNvSpPr/>
          <p:nvPr/>
        </p:nvSpPr>
        <p:spPr>
          <a:xfrm>
            <a:off x="204841" y="533401"/>
            <a:ext cx="630005" cy="50006"/>
          </a:xfrm>
          <a:prstGeom prst="rect">
            <a:avLst/>
          </a:prstGeom>
          <a:solidFill>
            <a:srgbClr val="F37B2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1" name="Google Shape;51;p1"/>
          <p:cNvSpPr/>
          <p:nvPr/>
        </p:nvSpPr>
        <p:spPr>
          <a:xfrm>
            <a:off x="-10718" y="4951810"/>
            <a:ext cx="9160674" cy="202406"/>
          </a:xfrm>
          <a:prstGeom prst="rect">
            <a:avLst/>
          </a:prstGeom>
          <a:solidFill>
            <a:srgbClr val="26262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2" name="Google Shape;52;p1"/>
          <p:cNvSpPr txBox="1"/>
          <p:nvPr/>
        </p:nvSpPr>
        <p:spPr>
          <a:xfrm>
            <a:off x="2568848" y="4941094"/>
            <a:ext cx="4001542" cy="196454"/>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US" sz="800" u="none" cap="none" strike="noStrike">
                <a:solidFill>
                  <a:schemeClr val="lt1"/>
                </a:solidFill>
                <a:latin typeface="Questrial"/>
                <a:ea typeface="Questrial"/>
                <a:cs typeface="Questrial"/>
                <a:sym typeface="Questrial"/>
              </a:rPr>
              <a:t>www.tothenew.com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grpSp>
        <p:nvGrpSpPr>
          <p:cNvPr id="476" name="Google Shape;476;p12"/>
          <p:cNvGrpSpPr/>
          <p:nvPr/>
        </p:nvGrpSpPr>
        <p:grpSpPr>
          <a:xfrm>
            <a:off x="8411188" y="148823"/>
            <a:ext cx="577635" cy="432180"/>
            <a:chOff x="11168703" y="292509"/>
            <a:chExt cx="849214" cy="636401"/>
          </a:xfrm>
        </p:grpSpPr>
        <p:sp>
          <p:nvSpPr>
            <p:cNvPr id="477" name="Google Shape;477;p12"/>
            <p:cNvSpPr/>
            <p:nvPr/>
          </p:nvSpPr>
          <p:spPr>
            <a:xfrm>
              <a:off x="11168703" y="297665"/>
              <a:ext cx="92700" cy="132000"/>
            </a:xfrm>
            <a:custGeom>
              <a:rect b="b" l="l" r="r" t="t"/>
              <a:pathLst>
                <a:path extrusionOk="0" h="120000" w="120000">
                  <a:moveTo>
                    <a:pt x="80555" y="119999"/>
                  </a:moveTo>
                  <a:lnTo>
                    <a:pt x="39444" y="119999"/>
                  </a:lnTo>
                  <a:lnTo>
                    <a:pt x="39444" y="23843"/>
                  </a:lnTo>
                  <a:lnTo>
                    <a:pt x="0" y="23843"/>
                  </a:lnTo>
                  <a:lnTo>
                    <a:pt x="0" y="0"/>
                  </a:lnTo>
                  <a:lnTo>
                    <a:pt x="120000" y="0"/>
                  </a:lnTo>
                  <a:lnTo>
                    <a:pt x="120000" y="23843"/>
                  </a:lnTo>
                  <a:lnTo>
                    <a:pt x="80555" y="23843"/>
                  </a:lnTo>
                  <a:lnTo>
                    <a:pt x="80555" y="119999"/>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78" name="Google Shape;478;p12"/>
            <p:cNvSpPr/>
            <p:nvPr/>
          </p:nvSpPr>
          <p:spPr>
            <a:xfrm>
              <a:off x="11255506" y="294658"/>
              <a:ext cx="140100" cy="137100"/>
            </a:xfrm>
            <a:custGeom>
              <a:rect b="b" l="l" r="r" t="t"/>
              <a:pathLst>
                <a:path extrusionOk="0" h="120000" w="120000">
                  <a:moveTo>
                    <a:pt x="60869" y="120000"/>
                  </a:moveTo>
                  <a:cubicBezTo>
                    <a:pt x="26956" y="120000"/>
                    <a:pt x="0" y="94222"/>
                    <a:pt x="0" y="60444"/>
                  </a:cubicBezTo>
                  <a:cubicBezTo>
                    <a:pt x="0" y="26666"/>
                    <a:pt x="26956" y="0"/>
                    <a:pt x="60869" y="0"/>
                  </a:cubicBezTo>
                  <a:cubicBezTo>
                    <a:pt x="94782" y="0"/>
                    <a:pt x="120000" y="25777"/>
                    <a:pt x="120000" y="59555"/>
                  </a:cubicBezTo>
                  <a:cubicBezTo>
                    <a:pt x="120000" y="94222"/>
                    <a:pt x="93913" y="120000"/>
                    <a:pt x="60869" y="120000"/>
                  </a:cubicBezTo>
                  <a:close/>
                  <a:moveTo>
                    <a:pt x="60000" y="26666"/>
                  </a:moveTo>
                  <a:cubicBezTo>
                    <a:pt x="41739" y="26666"/>
                    <a:pt x="28695" y="40888"/>
                    <a:pt x="28695" y="60444"/>
                  </a:cubicBezTo>
                  <a:cubicBezTo>
                    <a:pt x="28695" y="80000"/>
                    <a:pt x="42608" y="94222"/>
                    <a:pt x="60000" y="94222"/>
                  </a:cubicBezTo>
                  <a:cubicBezTo>
                    <a:pt x="78260" y="94222"/>
                    <a:pt x="92173" y="80000"/>
                    <a:pt x="92173" y="60444"/>
                  </a:cubicBezTo>
                  <a:cubicBezTo>
                    <a:pt x="92173" y="40888"/>
                    <a:pt x="78260" y="26666"/>
                    <a:pt x="60000" y="26666"/>
                  </a:cubicBezTo>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79" name="Google Shape;479;p12"/>
            <p:cNvSpPr/>
            <p:nvPr/>
          </p:nvSpPr>
          <p:spPr>
            <a:xfrm>
              <a:off x="11168703" y="442910"/>
              <a:ext cx="92700" cy="131400"/>
            </a:xfrm>
            <a:custGeom>
              <a:rect b="b" l="l" r="r" t="t"/>
              <a:pathLst>
                <a:path extrusionOk="0" h="120000" w="120000">
                  <a:moveTo>
                    <a:pt x="80555" y="120000"/>
                  </a:moveTo>
                  <a:lnTo>
                    <a:pt x="39444" y="120000"/>
                  </a:lnTo>
                  <a:lnTo>
                    <a:pt x="39444" y="23137"/>
                  </a:lnTo>
                  <a:lnTo>
                    <a:pt x="0" y="23137"/>
                  </a:lnTo>
                  <a:lnTo>
                    <a:pt x="0" y="0"/>
                  </a:lnTo>
                  <a:lnTo>
                    <a:pt x="120000" y="0"/>
                  </a:lnTo>
                  <a:lnTo>
                    <a:pt x="120000" y="23137"/>
                  </a:lnTo>
                  <a:lnTo>
                    <a:pt x="80555" y="23137"/>
                  </a:lnTo>
                  <a:lnTo>
                    <a:pt x="80555" y="12000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80" name="Google Shape;480;p12"/>
            <p:cNvSpPr/>
            <p:nvPr/>
          </p:nvSpPr>
          <p:spPr>
            <a:xfrm>
              <a:off x="11270546" y="442910"/>
              <a:ext cx="107100" cy="131400"/>
            </a:xfrm>
            <a:custGeom>
              <a:rect b="b" l="l" r="r" t="t"/>
              <a:pathLst>
                <a:path extrusionOk="0" h="120000" w="120000">
                  <a:moveTo>
                    <a:pt x="35180" y="120000"/>
                  </a:moveTo>
                  <a:lnTo>
                    <a:pt x="0" y="120000"/>
                  </a:lnTo>
                  <a:lnTo>
                    <a:pt x="0" y="0"/>
                  </a:lnTo>
                  <a:lnTo>
                    <a:pt x="35180" y="0"/>
                  </a:lnTo>
                  <a:lnTo>
                    <a:pt x="35180" y="49411"/>
                  </a:lnTo>
                  <a:lnTo>
                    <a:pt x="84337" y="49411"/>
                  </a:lnTo>
                  <a:lnTo>
                    <a:pt x="84337" y="0"/>
                  </a:lnTo>
                  <a:lnTo>
                    <a:pt x="120000" y="0"/>
                  </a:lnTo>
                  <a:lnTo>
                    <a:pt x="120000" y="120000"/>
                  </a:lnTo>
                  <a:lnTo>
                    <a:pt x="84337" y="120000"/>
                  </a:lnTo>
                  <a:lnTo>
                    <a:pt x="84337" y="72549"/>
                  </a:lnTo>
                  <a:lnTo>
                    <a:pt x="35180" y="72549"/>
                  </a:lnTo>
                  <a:lnTo>
                    <a:pt x="35180" y="12000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81" name="Google Shape;481;p12"/>
            <p:cNvSpPr/>
            <p:nvPr/>
          </p:nvSpPr>
          <p:spPr>
            <a:xfrm>
              <a:off x="11388718" y="442910"/>
              <a:ext cx="76200" cy="131400"/>
            </a:xfrm>
            <a:custGeom>
              <a:rect b="b" l="l" r="r" t="t"/>
              <a:pathLst>
                <a:path extrusionOk="0" h="120000" w="120000">
                  <a:moveTo>
                    <a:pt x="50847" y="48235"/>
                  </a:moveTo>
                  <a:lnTo>
                    <a:pt x="119999" y="48235"/>
                  </a:lnTo>
                  <a:lnTo>
                    <a:pt x="119999" y="71372"/>
                  </a:lnTo>
                  <a:lnTo>
                    <a:pt x="50847" y="71372"/>
                  </a:lnTo>
                  <a:lnTo>
                    <a:pt x="50847" y="96470"/>
                  </a:lnTo>
                  <a:lnTo>
                    <a:pt x="119999" y="96470"/>
                  </a:lnTo>
                  <a:lnTo>
                    <a:pt x="119999" y="120000"/>
                  </a:lnTo>
                  <a:lnTo>
                    <a:pt x="0" y="120000"/>
                  </a:lnTo>
                  <a:lnTo>
                    <a:pt x="0" y="0"/>
                  </a:lnTo>
                  <a:lnTo>
                    <a:pt x="119999" y="0"/>
                  </a:lnTo>
                  <a:lnTo>
                    <a:pt x="119999" y="23137"/>
                  </a:lnTo>
                  <a:lnTo>
                    <a:pt x="50847" y="23137"/>
                  </a:lnTo>
                  <a:lnTo>
                    <a:pt x="50847" y="48235"/>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82" name="Google Shape;482;p12"/>
            <p:cNvSpPr/>
            <p:nvPr/>
          </p:nvSpPr>
          <p:spPr>
            <a:xfrm>
              <a:off x="11181164" y="587295"/>
              <a:ext cx="112500" cy="132300"/>
            </a:xfrm>
            <a:custGeom>
              <a:rect b="b" l="l" r="r" t="t"/>
              <a:pathLst>
                <a:path extrusionOk="0" h="120000" w="120000">
                  <a:moveTo>
                    <a:pt x="34809" y="120000"/>
                  </a:moveTo>
                  <a:lnTo>
                    <a:pt x="0" y="120000"/>
                  </a:lnTo>
                  <a:lnTo>
                    <a:pt x="0" y="0"/>
                  </a:lnTo>
                  <a:lnTo>
                    <a:pt x="34809" y="0"/>
                  </a:lnTo>
                  <a:lnTo>
                    <a:pt x="85648" y="67402"/>
                  </a:lnTo>
                  <a:lnTo>
                    <a:pt x="85648" y="0"/>
                  </a:lnTo>
                  <a:lnTo>
                    <a:pt x="120000" y="0"/>
                  </a:lnTo>
                  <a:lnTo>
                    <a:pt x="120000" y="120000"/>
                  </a:lnTo>
                  <a:lnTo>
                    <a:pt x="85648" y="120000"/>
                  </a:lnTo>
                  <a:lnTo>
                    <a:pt x="34809" y="51818"/>
                  </a:lnTo>
                  <a:lnTo>
                    <a:pt x="34809" y="12000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83" name="Google Shape;483;p12"/>
            <p:cNvSpPr/>
            <p:nvPr/>
          </p:nvSpPr>
          <p:spPr>
            <a:xfrm>
              <a:off x="11305353" y="587295"/>
              <a:ext cx="75300" cy="132300"/>
            </a:xfrm>
            <a:custGeom>
              <a:rect b="b" l="l" r="r" t="t"/>
              <a:pathLst>
                <a:path extrusionOk="0" h="120000" w="120000">
                  <a:moveTo>
                    <a:pt x="50057" y="47922"/>
                  </a:moveTo>
                  <a:lnTo>
                    <a:pt x="119999" y="47922"/>
                  </a:lnTo>
                  <a:lnTo>
                    <a:pt x="119999" y="72077"/>
                  </a:lnTo>
                  <a:lnTo>
                    <a:pt x="50057" y="72077"/>
                  </a:lnTo>
                  <a:lnTo>
                    <a:pt x="50057" y="97012"/>
                  </a:lnTo>
                  <a:lnTo>
                    <a:pt x="119999" y="97012"/>
                  </a:lnTo>
                  <a:lnTo>
                    <a:pt x="119999" y="120000"/>
                  </a:lnTo>
                  <a:lnTo>
                    <a:pt x="0" y="120000"/>
                  </a:lnTo>
                  <a:lnTo>
                    <a:pt x="0" y="0"/>
                  </a:lnTo>
                  <a:lnTo>
                    <a:pt x="119999" y="0"/>
                  </a:lnTo>
                  <a:lnTo>
                    <a:pt x="119999" y="24155"/>
                  </a:lnTo>
                  <a:lnTo>
                    <a:pt x="50057" y="24155"/>
                  </a:lnTo>
                  <a:lnTo>
                    <a:pt x="50057" y="47922"/>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84" name="Google Shape;484;p12"/>
            <p:cNvSpPr/>
            <p:nvPr/>
          </p:nvSpPr>
          <p:spPr>
            <a:xfrm>
              <a:off x="11388718" y="587295"/>
              <a:ext cx="169800" cy="132300"/>
            </a:xfrm>
            <a:custGeom>
              <a:rect b="b" l="l" r="r" t="t"/>
              <a:pathLst>
                <a:path extrusionOk="0" h="120000" w="120000">
                  <a:moveTo>
                    <a:pt x="96303" y="0"/>
                  </a:moveTo>
                  <a:lnTo>
                    <a:pt x="120000" y="0"/>
                  </a:lnTo>
                  <a:lnTo>
                    <a:pt x="94784" y="120000"/>
                  </a:lnTo>
                  <a:lnTo>
                    <a:pt x="71696" y="120000"/>
                  </a:lnTo>
                  <a:lnTo>
                    <a:pt x="59544" y="49090"/>
                  </a:lnTo>
                  <a:lnTo>
                    <a:pt x="47392" y="120000"/>
                  </a:lnTo>
                  <a:lnTo>
                    <a:pt x="24303" y="120000"/>
                  </a:lnTo>
                  <a:lnTo>
                    <a:pt x="0" y="0"/>
                  </a:lnTo>
                  <a:lnTo>
                    <a:pt x="24303" y="0"/>
                  </a:lnTo>
                  <a:lnTo>
                    <a:pt x="35848" y="68181"/>
                  </a:lnTo>
                  <a:lnTo>
                    <a:pt x="48607" y="0"/>
                  </a:lnTo>
                  <a:lnTo>
                    <a:pt x="71696" y="0"/>
                  </a:lnTo>
                  <a:lnTo>
                    <a:pt x="83240" y="70129"/>
                  </a:lnTo>
                  <a:lnTo>
                    <a:pt x="96303" y="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85" name="Google Shape;485;p12"/>
            <p:cNvSpPr/>
            <p:nvPr/>
          </p:nvSpPr>
          <p:spPr>
            <a:xfrm>
              <a:off x="11536971" y="704179"/>
              <a:ext cx="11100" cy="15600"/>
            </a:xfrm>
            <a:custGeom>
              <a:rect b="b" l="l" r="r" t="t"/>
              <a:pathLst>
                <a:path extrusionOk="0" h="120000" w="120000">
                  <a:moveTo>
                    <a:pt x="0" y="0"/>
                  </a:moveTo>
                  <a:lnTo>
                    <a:pt x="0" y="10000"/>
                  </a:lnTo>
                  <a:lnTo>
                    <a:pt x="41538" y="10000"/>
                  </a:lnTo>
                  <a:lnTo>
                    <a:pt x="41538" y="120000"/>
                  </a:lnTo>
                  <a:lnTo>
                    <a:pt x="64615" y="120000"/>
                  </a:lnTo>
                  <a:lnTo>
                    <a:pt x="64615" y="10000"/>
                  </a:lnTo>
                  <a:lnTo>
                    <a:pt x="120000" y="10000"/>
                  </a:lnTo>
                  <a:lnTo>
                    <a:pt x="120000" y="0"/>
                  </a:lnTo>
                  <a:lnTo>
                    <a:pt x="0" y="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86" name="Google Shape;486;p12"/>
            <p:cNvSpPr/>
            <p:nvPr/>
          </p:nvSpPr>
          <p:spPr>
            <a:xfrm>
              <a:off x="11550292" y="704179"/>
              <a:ext cx="15000" cy="15600"/>
            </a:xfrm>
            <a:custGeom>
              <a:rect b="b" l="l" r="r" t="t"/>
              <a:pathLst>
                <a:path extrusionOk="0" h="120000" w="120000">
                  <a:moveTo>
                    <a:pt x="106285" y="0"/>
                  </a:moveTo>
                  <a:lnTo>
                    <a:pt x="54857" y="103333"/>
                  </a:lnTo>
                  <a:lnTo>
                    <a:pt x="17142" y="0"/>
                  </a:lnTo>
                  <a:lnTo>
                    <a:pt x="0" y="0"/>
                  </a:lnTo>
                  <a:lnTo>
                    <a:pt x="0" y="120000"/>
                  </a:lnTo>
                  <a:lnTo>
                    <a:pt x="6857" y="120000"/>
                  </a:lnTo>
                  <a:lnTo>
                    <a:pt x="6857" y="26666"/>
                  </a:lnTo>
                  <a:lnTo>
                    <a:pt x="54857" y="120000"/>
                  </a:lnTo>
                  <a:lnTo>
                    <a:pt x="65142" y="120000"/>
                  </a:lnTo>
                  <a:lnTo>
                    <a:pt x="113142" y="26666"/>
                  </a:lnTo>
                  <a:lnTo>
                    <a:pt x="113142" y="120000"/>
                  </a:lnTo>
                  <a:lnTo>
                    <a:pt x="120000" y="120000"/>
                  </a:lnTo>
                  <a:lnTo>
                    <a:pt x="120000" y="0"/>
                  </a:lnTo>
                  <a:lnTo>
                    <a:pt x="106285" y="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87" name="Google Shape;487;p12"/>
            <p:cNvSpPr/>
            <p:nvPr/>
          </p:nvSpPr>
          <p:spPr>
            <a:xfrm>
              <a:off x="11653854" y="622102"/>
              <a:ext cx="108600" cy="105000"/>
            </a:xfrm>
            <a:custGeom>
              <a:rect b="b" l="l" r="r" t="t"/>
              <a:pathLst>
                <a:path extrusionOk="0" h="120000" w="120000">
                  <a:moveTo>
                    <a:pt x="120000" y="41803"/>
                  </a:moveTo>
                  <a:lnTo>
                    <a:pt x="91067" y="120000"/>
                  </a:lnTo>
                  <a:lnTo>
                    <a:pt x="0" y="0"/>
                  </a:lnTo>
                  <a:lnTo>
                    <a:pt x="120000" y="41803"/>
                  </a:lnTo>
                  <a:close/>
                </a:path>
              </a:pathLst>
            </a:custGeom>
            <a:solidFill>
              <a:srgbClr val="3ABFB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88" name="Google Shape;488;p12"/>
            <p:cNvSpPr/>
            <p:nvPr/>
          </p:nvSpPr>
          <p:spPr>
            <a:xfrm>
              <a:off x="11736360" y="658629"/>
              <a:ext cx="181800" cy="68400"/>
            </a:xfrm>
            <a:custGeom>
              <a:rect b="b" l="l" r="r" t="t"/>
              <a:pathLst>
                <a:path extrusionOk="0" h="120000" w="120000">
                  <a:moveTo>
                    <a:pt x="17304" y="0"/>
                  </a:moveTo>
                  <a:lnTo>
                    <a:pt x="0" y="120000"/>
                  </a:lnTo>
                  <a:lnTo>
                    <a:pt x="120000" y="92830"/>
                  </a:lnTo>
                  <a:lnTo>
                    <a:pt x="17304" y="0"/>
                  </a:lnTo>
                  <a:close/>
                </a:path>
              </a:pathLst>
            </a:custGeom>
            <a:solidFill>
              <a:srgbClr val="3DC4E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89" name="Google Shape;489;p12"/>
            <p:cNvSpPr/>
            <p:nvPr/>
          </p:nvSpPr>
          <p:spPr>
            <a:xfrm>
              <a:off x="11653854" y="459239"/>
              <a:ext cx="264300" cy="252300"/>
            </a:xfrm>
            <a:custGeom>
              <a:rect b="b" l="l" r="r" t="t"/>
              <a:pathLst>
                <a:path extrusionOk="0" h="120000" w="120000">
                  <a:moveTo>
                    <a:pt x="45658" y="0"/>
                  </a:moveTo>
                  <a:lnTo>
                    <a:pt x="0" y="77478"/>
                  </a:lnTo>
                  <a:lnTo>
                    <a:pt x="120000" y="120000"/>
                  </a:lnTo>
                  <a:lnTo>
                    <a:pt x="45658" y="0"/>
                  </a:lnTo>
                  <a:close/>
                </a:path>
              </a:pathLst>
            </a:custGeom>
            <a:solidFill>
              <a:srgbClr val="19A7E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90" name="Google Shape;490;p12"/>
            <p:cNvSpPr/>
            <p:nvPr/>
          </p:nvSpPr>
          <p:spPr>
            <a:xfrm>
              <a:off x="11631509" y="531431"/>
              <a:ext cx="78300" cy="90600"/>
            </a:xfrm>
            <a:custGeom>
              <a:rect b="b" l="l" r="r" t="t"/>
              <a:pathLst>
                <a:path extrusionOk="0" h="120000" w="120000">
                  <a:moveTo>
                    <a:pt x="120000" y="0"/>
                  </a:moveTo>
                  <a:lnTo>
                    <a:pt x="34285" y="120000"/>
                  </a:lnTo>
                  <a:lnTo>
                    <a:pt x="0" y="20473"/>
                  </a:lnTo>
                  <a:lnTo>
                    <a:pt x="120000" y="0"/>
                  </a:lnTo>
                  <a:close/>
                </a:path>
              </a:pathLst>
            </a:custGeom>
            <a:solidFill>
              <a:srgbClr val="F3B32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91" name="Google Shape;491;p12"/>
            <p:cNvSpPr/>
            <p:nvPr/>
          </p:nvSpPr>
          <p:spPr>
            <a:xfrm>
              <a:off x="11754409" y="295516"/>
              <a:ext cx="101700" cy="305100"/>
            </a:xfrm>
            <a:custGeom>
              <a:rect b="b" l="l" r="r" t="t"/>
              <a:pathLst>
                <a:path extrusionOk="0" h="120000" w="120000">
                  <a:moveTo>
                    <a:pt x="0" y="64394"/>
                  </a:moveTo>
                  <a:lnTo>
                    <a:pt x="120000" y="0"/>
                  </a:lnTo>
                  <a:lnTo>
                    <a:pt x="107848" y="119999"/>
                  </a:lnTo>
                  <a:lnTo>
                    <a:pt x="0" y="64394"/>
                  </a:lnTo>
                  <a:close/>
                </a:path>
              </a:pathLst>
            </a:custGeom>
            <a:solidFill>
              <a:srgbClr val="373D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92" name="Google Shape;492;p12"/>
            <p:cNvSpPr/>
            <p:nvPr/>
          </p:nvSpPr>
          <p:spPr>
            <a:xfrm>
              <a:off x="11631509" y="437754"/>
              <a:ext cx="45900" cy="109200"/>
            </a:xfrm>
            <a:custGeom>
              <a:rect b="b" l="l" r="r" t="t"/>
              <a:pathLst>
                <a:path extrusionOk="0" h="120000" w="120000">
                  <a:moveTo>
                    <a:pt x="120000" y="109606"/>
                  </a:moveTo>
                  <a:lnTo>
                    <a:pt x="0" y="0"/>
                  </a:lnTo>
                  <a:lnTo>
                    <a:pt x="0" y="120000"/>
                  </a:lnTo>
                  <a:lnTo>
                    <a:pt x="120000" y="109606"/>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93" name="Google Shape;493;p12"/>
            <p:cNvSpPr/>
            <p:nvPr/>
          </p:nvSpPr>
          <p:spPr>
            <a:xfrm>
              <a:off x="11631509" y="389195"/>
              <a:ext cx="166800" cy="142200"/>
            </a:xfrm>
            <a:custGeom>
              <a:rect b="b" l="l" r="r" t="t"/>
              <a:pathLst>
                <a:path extrusionOk="0" h="120000" w="120000">
                  <a:moveTo>
                    <a:pt x="56288" y="120000"/>
                  </a:moveTo>
                  <a:lnTo>
                    <a:pt x="0" y="40966"/>
                  </a:lnTo>
                  <a:lnTo>
                    <a:pt x="120000" y="0"/>
                  </a:lnTo>
                  <a:lnTo>
                    <a:pt x="56288" y="120000"/>
                  </a:lnTo>
                  <a:close/>
                </a:path>
              </a:pathLst>
            </a:custGeom>
            <a:solidFill>
              <a:srgbClr val="EA244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94" name="Google Shape;494;p12"/>
            <p:cNvSpPr/>
            <p:nvPr/>
          </p:nvSpPr>
          <p:spPr>
            <a:xfrm>
              <a:off x="11631509" y="437754"/>
              <a:ext cx="78300" cy="102600"/>
            </a:xfrm>
            <a:custGeom>
              <a:rect b="b" l="l" r="r" t="t"/>
              <a:pathLst>
                <a:path extrusionOk="0" h="120000" w="120000">
                  <a:moveTo>
                    <a:pt x="46813" y="120000"/>
                  </a:moveTo>
                  <a:lnTo>
                    <a:pt x="0" y="0"/>
                  </a:lnTo>
                  <a:lnTo>
                    <a:pt x="120000" y="109456"/>
                  </a:lnTo>
                  <a:lnTo>
                    <a:pt x="46813" y="120000"/>
                  </a:lnTo>
                  <a:close/>
                </a:path>
              </a:pathLst>
            </a:custGeom>
            <a:solidFill>
              <a:srgbClr val="E3262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95" name="Google Shape;495;p12"/>
            <p:cNvSpPr/>
            <p:nvPr/>
          </p:nvSpPr>
          <p:spPr>
            <a:xfrm>
              <a:off x="11631509" y="338059"/>
              <a:ext cx="105000" cy="99600"/>
            </a:xfrm>
            <a:custGeom>
              <a:rect b="b" l="l" r="r" t="t"/>
              <a:pathLst>
                <a:path extrusionOk="0" h="120000" w="120000">
                  <a:moveTo>
                    <a:pt x="68852" y="0"/>
                  </a:moveTo>
                  <a:lnTo>
                    <a:pt x="0" y="120000"/>
                  </a:lnTo>
                  <a:lnTo>
                    <a:pt x="120000" y="83275"/>
                  </a:lnTo>
                  <a:lnTo>
                    <a:pt x="68852" y="0"/>
                  </a:lnTo>
                  <a:close/>
                </a:path>
              </a:pathLst>
            </a:custGeom>
            <a:solidFill>
              <a:srgbClr val="B329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96" name="Google Shape;496;p12"/>
            <p:cNvSpPr/>
            <p:nvPr/>
          </p:nvSpPr>
          <p:spPr>
            <a:xfrm>
              <a:off x="11691670" y="292509"/>
              <a:ext cx="94500" cy="114600"/>
            </a:xfrm>
            <a:custGeom>
              <a:rect b="b" l="l" r="r" t="t"/>
              <a:pathLst>
                <a:path extrusionOk="0" h="120000" w="120000">
                  <a:moveTo>
                    <a:pt x="0" y="47640"/>
                  </a:moveTo>
                  <a:lnTo>
                    <a:pt x="120000" y="0"/>
                  </a:lnTo>
                  <a:lnTo>
                    <a:pt x="56727" y="120000"/>
                  </a:lnTo>
                  <a:lnTo>
                    <a:pt x="0" y="47640"/>
                  </a:lnTo>
                  <a:close/>
                </a:path>
              </a:pathLst>
            </a:custGeom>
            <a:solidFill>
              <a:srgbClr val="D918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97" name="Google Shape;497;p12"/>
            <p:cNvSpPr/>
            <p:nvPr/>
          </p:nvSpPr>
          <p:spPr>
            <a:xfrm>
              <a:off x="11736360" y="292509"/>
              <a:ext cx="61800" cy="114600"/>
            </a:xfrm>
            <a:custGeom>
              <a:rect b="b" l="l" r="r" t="t"/>
              <a:pathLst>
                <a:path extrusionOk="0" h="120000" w="120000">
                  <a:moveTo>
                    <a:pt x="120000" y="101123"/>
                  </a:moveTo>
                  <a:lnTo>
                    <a:pt x="96666" y="0"/>
                  </a:lnTo>
                  <a:lnTo>
                    <a:pt x="0" y="120000"/>
                  </a:lnTo>
                  <a:lnTo>
                    <a:pt x="120000" y="101123"/>
                  </a:lnTo>
                  <a:close/>
                </a:path>
              </a:pathLst>
            </a:custGeom>
            <a:solidFill>
              <a:srgbClr val="6E349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98" name="Google Shape;498;p12"/>
            <p:cNvSpPr/>
            <p:nvPr/>
          </p:nvSpPr>
          <p:spPr>
            <a:xfrm>
              <a:off x="11786207" y="292509"/>
              <a:ext cx="69900" cy="96600"/>
            </a:xfrm>
            <a:custGeom>
              <a:rect b="b" l="l" r="r" t="t"/>
              <a:pathLst>
                <a:path extrusionOk="0" h="120000" w="120000">
                  <a:moveTo>
                    <a:pt x="20613" y="120000"/>
                  </a:moveTo>
                  <a:lnTo>
                    <a:pt x="0" y="0"/>
                  </a:lnTo>
                  <a:lnTo>
                    <a:pt x="120000" y="3733"/>
                  </a:lnTo>
                  <a:lnTo>
                    <a:pt x="20613" y="120000"/>
                  </a:lnTo>
                  <a:close/>
                </a:path>
              </a:pathLst>
            </a:custGeom>
            <a:solidFill>
              <a:srgbClr val="B329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99" name="Google Shape;499;p12"/>
            <p:cNvSpPr/>
            <p:nvPr/>
          </p:nvSpPr>
          <p:spPr>
            <a:xfrm>
              <a:off x="11851095" y="295516"/>
              <a:ext cx="45900" cy="168900"/>
            </a:xfrm>
            <a:custGeom>
              <a:rect b="b" l="l" r="r" t="t"/>
              <a:pathLst>
                <a:path extrusionOk="0" h="120000" w="120000">
                  <a:moveTo>
                    <a:pt x="0" y="120000"/>
                  </a:moveTo>
                  <a:lnTo>
                    <a:pt x="13457" y="0"/>
                  </a:lnTo>
                  <a:lnTo>
                    <a:pt x="120000" y="93129"/>
                  </a:lnTo>
                  <a:lnTo>
                    <a:pt x="0" y="120000"/>
                  </a:lnTo>
                  <a:close/>
                </a:path>
              </a:pathLst>
            </a:custGeom>
            <a:solidFill>
              <a:srgbClr val="D918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00" name="Google Shape;500;p12"/>
            <p:cNvSpPr/>
            <p:nvPr/>
          </p:nvSpPr>
          <p:spPr>
            <a:xfrm>
              <a:off x="11856252" y="295516"/>
              <a:ext cx="83400" cy="131100"/>
            </a:xfrm>
            <a:custGeom>
              <a:rect b="b" l="l" r="r" t="t"/>
              <a:pathLst>
                <a:path extrusionOk="0" h="120000" w="120000">
                  <a:moveTo>
                    <a:pt x="120000" y="88524"/>
                  </a:moveTo>
                  <a:lnTo>
                    <a:pt x="0" y="0"/>
                  </a:lnTo>
                  <a:lnTo>
                    <a:pt x="58762" y="120000"/>
                  </a:lnTo>
                  <a:lnTo>
                    <a:pt x="120000" y="88524"/>
                  </a:lnTo>
                  <a:close/>
                </a:path>
              </a:pathLst>
            </a:custGeom>
            <a:solidFill>
              <a:srgbClr val="B329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01" name="Google Shape;501;p12"/>
            <p:cNvSpPr/>
            <p:nvPr/>
          </p:nvSpPr>
          <p:spPr>
            <a:xfrm>
              <a:off x="11845939" y="464395"/>
              <a:ext cx="88500" cy="136200"/>
            </a:xfrm>
            <a:custGeom>
              <a:rect b="b" l="l" r="r" t="t"/>
              <a:pathLst>
                <a:path extrusionOk="0" h="120000" w="120000">
                  <a:moveTo>
                    <a:pt x="120000" y="56403"/>
                  </a:moveTo>
                  <a:lnTo>
                    <a:pt x="6990" y="0"/>
                  </a:lnTo>
                  <a:lnTo>
                    <a:pt x="0" y="120000"/>
                  </a:lnTo>
                  <a:lnTo>
                    <a:pt x="120000" y="56403"/>
                  </a:lnTo>
                  <a:close/>
                </a:path>
              </a:pathLst>
            </a:custGeom>
            <a:solidFill>
              <a:srgbClr val="B329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02" name="Google Shape;502;p12"/>
            <p:cNvSpPr/>
            <p:nvPr/>
          </p:nvSpPr>
          <p:spPr>
            <a:xfrm>
              <a:off x="11851095" y="392204"/>
              <a:ext cx="126300" cy="169800"/>
            </a:xfrm>
            <a:custGeom>
              <a:rect b="b" l="l" r="r" t="t"/>
              <a:pathLst>
                <a:path extrusionOk="0" h="120000" w="120000">
                  <a:moveTo>
                    <a:pt x="120000" y="120000"/>
                  </a:moveTo>
                  <a:lnTo>
                    <a:pt x="0" y="51037"/>
                  </a:lnTo>
                  <a:lnTo>
                    <a:pt x="84081" y="0"/>
                  </a:lnTo>
                  <a:lnTo>
                    <a:pt x="120000" y="120000"/>
                  </a:lnTo>
                  <a:close/>
                </a:path>
              </a:pathLst>
            </a:custGeom>
            <a:solidFill>
              <a:srgbClr val="373D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03" name="Google Shape;503;p12"/>
            <p:cNvSpPr/>
            <p:nvPr/>
          </p:nvSpPr>
          <p:spPr>
            <a:xfrm>
              <a:off x="11939617" y="392204"/>
              <a:ext cx="78300" cy="95400"/>
            </a:xfrm>
            <a:custGeom>
              <a:rect b="b" l="l" r="r" t="t"/>
              <a:pathLst>
                <a:path extrusionOk="0" h="120000" w="120000">
                  <a:moveTo>
                    <a:pt x="30989" y="120000"/>
                  </a:moveTo>
                  <a:lnTo>
                    <a:pt x="120000" y="83243"/>
                  </a:lnTo>
                  <a:lnTo>
                    <a:pt x="0" y="0"/>
                  </a:lnTo>
                  <a:lnTo>
                    <a:pt x="30989" y="120000"/>
                  </a:lnTo>
                  <a:close/>
                </a:path>
              </a:pathLst>
            </a:custGeom>
            <a:solidFill>
              <a:srgbClr val="6E349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04" name="Google Shape;504;p12"/>
            <p:cNvSpPr/>
            <p:nvPr/>
          </p:nvSpPr>
          <p:spPr>
            <a:xfrm>
              <a:off x="11959814" y="458379"/>
              <a:ext cx="57900" cy="103500"/>
            </a:xfrm>
            <a:custGeom>
              <a:rect b="b" l="l" r="r" t="t"/>
              <a:pathLst>
                <a:path extrusionOk="0" h="120000" w="120000">
                  <a:moveTo>
                    <a:pt x="0" y="33858"/>
                  </a:moveTo>
                  <a:lnTo>
                    <a:pt x="120000" y="0"/>
                  </a:lnTo>
                  <a:lnTo>
                    <a:pt x="36444" y="120000"/>
                  </a:lnTo>
                  <a:lnTo>
                    <a:pt x="0" y="33858"/>
                  </a:lnTo>
                  <a:close/>
                </a:path>
              </a:pathLst>
            </a:custGeom>
            <a:solidFill>
              <a:srgbClr val="303D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05" name="Google Shape;505;p12"/>
            <p:cNvSpPr/>
            <p:nvPr/>
          </p:nvSpPr>
          <p:spPr>
            <a:xfrm>
              <a:off x="11994621" y="458379"/>
              <a:ext cx="23100" cy="134100"/>
            </a:xfrm>
            <a:custGeom>
              <a:rect b="b" l="l" r="r" t="t"/>
              <a:pathLst>
                <a:path extrusionOk="0" h="120000" w="120000">
                  <a:moveTo>
                    <a:pt x="115555" y="120000"/>
                  </a:moveTo>
                  <a:lnTo>
                    <a:pt x="120000" y="0"/>
                  </a:lnTo>
                  <a:lnTo>
                    <a:pt x="0" y="52692"/>
                  </a:lnTo>
                  <a:lnTo>
                    <a:pt x="115555" y="120000"/>
                  </a:lnTo>
                  <a:close/>
                </a:path>
              </a:pathLst>
            </a:custGeom>
            <a:solidFill>
              <a:srgbClr val="164E9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06" name="Google Shape;506;p12"/>
            <p:cNvSpPr/>
            <p:nvPr/>
          </p:nvSpPr>
          <p:spPr>
            <a:xfrm>
              <a:off x="11845939" y="517252"/>
              <a:ext cx="171000" cy="83400"/>
            </a:xfrm>
            <a:custGeom>
              <a:rect b="b" l="l" r="r" t="t"/>
              <a:pathLst>
                <a:path extrusionOk="0" h="120000" w="120000">
                  <a:moveTo>
                    <a:pt x="104321" y="0"/>
                  </a:moveTo>
                  <a:lnTo>
                    <a:pt x="92261" y="64329"/>
                  </a:lnTo>
                  <a:lnTo>
                    <a:pt x="62110" y="16082"/>
                  </a:lnTo>
                  <a:lnTo>
                    <a:pt x="0" y="120000"/>
                  </a:lnTo>
                  <a:lnTo>
                    <a:pt x="120000" y="108247"/>
                  </a:lnTo>
                  <a:lnTo>
                    <a:pt x="104321" y="0"/>
                  </a:lnTo>
                  <a:close/>
                </a:path>
              </a:pathLst>
            </a:custGeom>
            <a:solidFill>
              <a:srgbClr val="5A37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07" name="Google Shape;507;p12"/>
            <p:cNvSpPr/>
            <p:nvPr/>
          </p:nvSpPr>
          <p:spPr>
            <a:xfrm>
              <a:off x="11845939" y="592452"/>
              <a:ext cx="171000" cy="47700"/>
            </a:xfrm>
            <a:custGeom>
              <a:rect b="b" l="l" r="r" t="t"/>
              <a:pathLst>
                <a:path extrusionOk="0" h="120000" w="120000">
                  <a:moveTo>
                    <a:pt x="112160" y="120000"/>
                  </a:moveTo>
                  <a:lnTo>
                    <a:pt x="120000" y="0"/>
                  </a:lnTo>
                  <a:lnTo>
                    <a:pt x="0" y="20540"/>
                  </a:lnTo>
                  <a:lnTo>
                    <a:pt x="112160" y="120000"/>
                  </a:lnTo>
                  <a:close/>
                </a:path>
              </a:pathLst>
            </a:custGeom>
            <a:solidFill>
              <a:srgbClr val="164E9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08" name="Google Shape;508;p12"/>
            <p:cNvSpPr/>
            <p:nvPr/>
          </p:nvSpPr>
          <p:spPr>
            <a:xfrm>
              <a:off x="11845939" y="600616"/>
              <a:ext cx="159900" cy="111000"/>
            </a:xfrm>
            <a:custGeom>
              <a:rect b="b" l="l" r="r" t="t"/>
              <a:pathLst>
                <a:path extrusionOk="0" h="120000" w="120000">
                  <a:moveTo>
                    <a:pt x="120000" y="42790"/>
                  </a:moveTo>
                  <a:lnTo>
                    <a:pt x="54193" y="120000"/>
                  </a:lnTo>
                  <a:lnTo>
                    <a:pt x="0" y="0"/>
                  </a:lnTo>
                  <a:lnTo>
                    <a:pt x="120000" y="42790"/>
                  </a:lnTo>
                  <a:close/>
                </a:path>
              </a:pathLst>
            </a:custGeom>
            <a:solidFill>
              <a:srgbClr val="2F3B8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09" name="Google Shape;509;p12"/>
            <p:cNvSpPr/>
            <p:nvPr/>
          </p:nvSpPr>
          <p:spPr>
            <a:xfrm>
              <a:off x="11181164" y="751018"/>
              <a:ext cx="143100" cy="174000"/>
            </a:xfrm>
            <a:custGeom>
              <a:rect b="b" l="l" r="r" t="t"/>
              <a:pathLst>
                <a:path extrusionOk="0" h="120000" w="120000">
                  <a:moveTo>
                    <a:pt x="0" y="0"/>
                  </a:moveTo>
                  <a:cubicBezTo>
                    <a:pt x="42553" y="0"/>
                    <a:pt x="42553" y="0"/>
                    <a:pt x="42553" y="0"/>
                  </a:cubicBezTo>
                  <a:cubicBezTo>
                    <a:pt x="67234" y="0"/>
                    <a:pt x="83404" y="3508"/>
                    <a:pt x="96170" y="13333"/>
                  </a:cubicBezTo>
                  <a:cubicBezTo>
                    <a:pt x="112340" y="23859"/>
                    <a:pt x="120000" y="40000"/>
                    <a:pt x="120000" y="58947"/>
                  </a:cubicBezTo>
                  <a:cubicBezTo>
                    <a:pt x="120000" y="77894"/>
                    <a:pt x="111489" y="95438"/>
                    <a:pt x="97021" y="106666"/>
                  </a:cubicBezTo>
                  <a:cubicBezTo>
                    <a:pt x="85106" y="115087"/>
                    <a:pt x="67234" y="120000"/>
                    <a:pt x="46808" y="120000"/>
                  </a:cubicBezTo>
                  <a:cubicBezTo>
                    <a:pt x="0" y="120000"/>
                    <a:pt x="0" y="120000"/>
                    <a:pt x="0" y="120000"/>
                  </a:cubicBezTo>
                  <a:lnTo>
                    <a:pt x="0" y="0"/>
                  </a:lnTo>
                  <a:close/>
                  <a:moveTo>
                    <a:pt x="34893" y="96140"/>
                  </a:moveTo>
                  <a:cubicBezTo>
                    <a:pt x="40851" y="96140"/>
                    <a:pt x="40851" y="96140"/>
                    <a:pt x="40851" y="96140"/>
                  </a:cubicBezTo>
                  <a:cubicBezTo>
                    <a:pt x="66382" y="96140"/>
                    <a:pt x="84255" y="81403"/>
                    <a:pt x="84255" y="59649"/>
                  </a:cubicBezTo>
                  <a:cubicBezTo>
                    <a:pt x="84255" y="49122"/>
                    <a:pt x="79148" y="38596"/>
                    <a:pt x="71489" y="32280"/>
                  </a:cubicBezTo>
                  <a:cubicBezTo>
                    <a:pt x="63829" y="26666"/>
                    <a:pt x="52765" y="23157"/>
                    <a:pt x="41702" y="23157"/>
                  </a:cubicBezTo>
                  <a:cubicBezTo>
                    <a:pt x="34893" y="23157"/>
                    <a:pt x="34893" y="23157"/>
                    <a:pt x="34893" y="23157"/>
                  </a:cubicBezTo>
                  <a:lnTo>
                    <a:pt x="34893" y="96140"/>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10" name="Google Shape;510;p12"/>
            <p:cNvSpPr/>
            <p:nvPr/>
          </p:nvSpPr>
          <p:spPr>
            <a:xfrm>
              <a:off x="11336777" y="751847"/>
              <a:ext cx="42000" cy="173700"/>
            </a:xfrm>
            <a:prstGeom prst="rect">
              <a:avLst/>
            </a:prstGeom>
            <a:solidFill>
              <a:srgbClr val="F37B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Calibri"/>
                <a:ea typeface="Calibri"/>
                <a:cs typeface="Calibri"/>
                <a:sym typeface="Calibri"/>
              </a:endParaRPr>
            </a:p>
          </p:txBody>
        </p:sp>
        <p:sp>
          <p:nvSpPr>
            <p:cNvPr id="511" name="Google Shape;511;p12"/>
            <p:cNvSpPr/>
            <p:nvPr/>
          </p:nvSpPr>
          <p:spPr>
            <a:xfrm>
              <a:off x="11389578" y="748010"/>
              <a:ext cx="183900" cy="180900"/>
            </a:xfrm>
            <a:custGeom>
              <a:rect b="b" l="l" r="r" t="t"/>
              <a:pathLst>
                <a:path extrusionOk="0" h="120000" w="120000">
                  <a:moveTo>
                    <a:pt x="119337" y="51910"/>
                  </a:moveTo>
                  <a:cubicBezTo>
                    <a:pt x="120000" y="53932"/>
                    <a:pt x="120000" y="56629"/>
                    <a:pt x="120000" y="57977"/>
                  </a:cubicBezTo>
                  <a:cubicBezTo>
                    <a:pt x="120000" y="76853"/>
                    <a:pt x="113370" y="91685"/>
                    <a:pt x="100773" y="103820"/>
                  </a:cubicBezTo>
                  <a:cubicBezTo>
                    <a:pt x="89502" y="113932"/>
                    <a:pt x="74917" y="120000"/>
                    <a:pt x="59005" y="120000"/>
                  </a:cubicBezTo>
                  <a:cubicBezTo>
                    <a:pt x="25856" y="120000"/>
                    <a:pt x="0" y="93707"/>
                    <a:pt x="0" y="60000"/>
                  </a:cubicBezTo>
                  <a:cubicBezTo>
                    <a:pt x="0" y="25617"/>
                    <a:pt x="25193" y="0"/>
                    <a:pt x="59005" y="0"/>
                  </a:cubicBezTo>
                  <a:cubicBezTo>
                    <a:pt x="78232" y="0"/>
                    <a:pt x="95469" y="8089"/>
                    <a:pt x="106740" y="22921"/>
                  </a:cubicBezTo>
                  <a:cubicBezTo>
                    <a:pt x="86187" y="39101"/>
                    <a:pt x="86187" y="39101"/>
                    <a:pt x="86187" y="39101"/>
                  </a:cubicBezTo>
                  <a:cubicBezTo>
                    <a:pt x="78232" y="29662"/>
                    <a:pt x="70276" y="25617"/>
                    <a:pt x="59668" y="25617"/>
                  </a:cubicBezTo>
                  <a:cubicBezTo>
                    <a:pt x="41767" y="25617"/>
                    <a:pt x="27845" y="40449"/>
                    <a:pt x="27845" y="60000"/>
                  </a:cubicBezTo>
                  <a:cubicBezTo>
                    <a:pt x="27845" y="79550"/>
                    <a:pt x="42430" y="94382"/>
                    <a:pt x="60994" y="94382"/>
                  </a:cubicBezTo>
                  <a:cubicBezTo>
                    <a:pt x="74254" y="94382"/>
                    <a:pt x="84861" y="86966"/>
                    <a:pt x="89502" y="74157"/>
                  </a:cubicBezTo>
                  <a:cubicBezTo>
                    <a:pt x="61657" y="74157"/>
                    <a:pt x="61657" y="74157"/>
                    <a:pt x="61657" y="74157"/>
                  </a:cubicBezTo>
                  <a:cubicBezTo>
                    <a:pt x="61657" y="51910"/>
                    <a:pt x="61657" y="51910"/>
                    <a:pt x="61657" y="51910"/>
                  </a:cubicBezTo>
                  <a:lnTo>
                    <a:pt x="119337" y="51910"/>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12" name="Google Shape;512;p12"/>
            <p:cNvSpPr/>
            <p:nvPr/>
          </p:nvSpPr>
          <p:spPr>
            <a:xfrm>
              <a:off x="11587136" y="751847"/>
              <a:ext cx="42000" cy="173700"/>
            </a:xfrm>
            <a:prstGeom prst="rect">
              <a:avLst/>
            </a:prstGeom>
            <a:solidFill>
              <a:srgbClr val="F37B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Calibri"/>
                <a:ea typeface="Calibri"/>
                <a:cs typeface="Calibri"/>
                <a:sym typeface="Calibri"/>
              </a:endParaRPr>
            </a:p>
          </p:txBody>
        </p:sp>
        <p:sp>
          <p:nvSpPr>
            <p:cNvPr id="513" name="Google Shape;513;p12"/>
            <p:cNvSpPr/>
            <p:nvPr/>
          </p:nvSpPr>
          <p:spPr>
            <a:xfrm>
              <a:off x="11636665" y="751018"/>
              <a:ext cx="123000" cy="174000"/>
            </a:xfrm>
            <a:custGeom>
              <a:rect b="b" l="l" r="r" t="t"/>
              <a:pathLst>
                <a:path extrusionOk="0" h="120000" w="120000">
                  <a:moveTo>
                    <a:pt x="80559" y="120000"/>
                  </a:moveTo>
                  <a:lnTo>
                    <a:pt x="39860" y="120000"/>
                  </a:lnTo>
                  <a:lnTo>
                    <a:pt x="39860" y="24000"/>
                  </a:lnTo>
                  <a:lnTo>
                    <a:pt x="0" y="24000"/>
                  </a:lnTo>
                  <a:lnTo>
                    <a:pt x="0" y="0"/>
                  </a:lnTo>
                  <a:lnTo>
                    <a:pt x="120000" y="0"/>
                  </a:lnTo>
                  <a:lnTo>
                    <a:pt x="120000" y="24000"/>
                  </a:lnTo>
                  <a:lnTo>
                    <a:pt x="80559" y="24000"/>
                  </a:lnTo>
                  <a:lnTo>
                    <a:pt x="80559" y="120000"/>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14" name="Google Shape;514;p12"/>
            <p:cNvSpPr/>
            <p:nvPr/>
          </p:nvSpPr>
          <p:spPr>
            <a:xfrm>
              <a:off x="11741517" y="751018"/>
              <a:ext cx="167700" cy="174000"/>
            </a:xfrm>
            <a:custGeom>
              <a:rect b="b" l="l" r="r" t="t"/>
              <a:pathLst>
                <a:path extrusionOk="0" h="120000" w="120000">
                  <a:moveTo>
                    <a:pt x="36923" y="103111"/>
                  </a:moveTo>
                  <a:lnTo>
                    <a:pt x="32000" y="120000"/>
                  </a:lnTo>
                  <a:lnTo>
                    <a:pt x="0" y="120000"/>
                  </a:lnTo>
                  <a:lnTo>
                    <a:pt x="40615" y="0"/>
                  </a:lnTo>
                  <a:lnTo>
                    <a:pt x="79384" y="0"/>
                  </a:lnTo>
                  <a:lnTo>
                    <a:pt x="120000" y="120000"/>
                  </a:lnTo>
                  <a:lnTo>
                    <a:pt x="87384" y="120000"/>
                  </a:lnTo>
                  <a:lnTo>
                    <a:pt x="81538" y="103111"/>
                  </a:lnTo>
                  <a:lnTo>
                    <a:pt x="36923" y="103111"/>
                  </a:lnTo>
                  <a:close/>
                  <a:moveTo>
                    <a:pt x="59692" y="34370"/>
                  </a:moveTo>
                  <a:lnTo>
                    <a:pt x="44923" y="79407"/>
                  </a:lnTo>
                  <a:lnTo>
                    <a:pt x="74153" y="79407"/>
                  </a:lnTo>
                  <a:lnTo>
                    <a:pt x="59692" y="34370"/>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15" name="Google Shape;515;p12"/>
            <p:cNvSpPr/>
            <p:nvPr/>
          </p:nvSpPr>
          <p:spPr>
            <a:xfrm>
              <a:off x="11916413" y="751018"/>
              <a:ext cx="99600" cy="174000"/>
            </a:xfrm>
            <a:custGeom>
              <a:rect b="b" l="l" r="r" t="t"/>
              <a:pathLst>
                <a:path extrusionOk="0" h="120000" w="120000">
                  <a:moveTo>
                    <a:pt x="120000" y="96888"/>
                  </a:moveTo>
                  <a:lnTo>
                    <a:pt x="120000" y="120000"/>
                  </a:lnTo>
                  <a:lnTo>
                    <a:pt x="0" y="120000"/>
                  </a:lnTo>
                  <a:lnTo>
                    <a:pt x="0" y="0"/>
                  </a:lnTo>
                  <a:lnTo>
                    <a:pt x="51206" y="0"/>
                  </a:lnTo>
                  <a:lnTo>
                    <a:pt x="51206" y="96888"/>
                  </a:lnTo>
                  <a:lnTo>
                    <a:pt x="120000" y="96888"/>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grpSp>
      <p:sp>
        <p:nvSpPr>
          <p:cNvPr id="516" name="Google Shape;516;p12"/>
          <p:cNvSpPr/>
          <p:nvPr/>
        </p:nvSpPr>
        <p:spPr>
          <a:xfrm>
            <a:off x="204840" y="533400"/>
            <a:ext cx="630000" cy="50100"/>
          </a:xfrm>
          <a:prstGeom prst="rect">
            <a:avLst/>
          </a:prstGeom>
          <a:solidFill>
            <a:srgbClr val="F37B2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517" name="Google Shape;517;p12"/>
          <p:cNvSpPr/>
          <p:nvPr/>
        </p:nvSpPr>
        <p:spPr>
          <a:xfrm>
            <a:off x="-10718" y="4951810"/>
            <a:ext cx="9160800" cy="202500"/>
          </a:xfrm>
          <a:prstGeom prst="rect">
            <a:avLst/>
          </a:prstGeom>
          <a:solidFill>
            <a:srgbClr val="26262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518" name="Google Shape;518;p12"/>
          <p:cNvSpPr txBox="1"/>
          <p:nvPr/>
        </p:nvSpPr>
        <p:spPr>
          <a:xfrm>
            <a:off x="2568848" y="4941094"/>
            <a:ext cx="4001400" cy="196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Font typeface="Questrial"/>
              <a:buNone/>
            </a:pPr>
            <a:r>
              <a:rPr b="0" i="0" lang="en-US" sz="800" u="none" cap="none" strike="noStrike">
                <a:solidFill>
                  <a:schemeClr val="lt1"/>
                </a:solidFill>
                <a:latin typeface="Questrial"/>
                <a:ea typeface="Questrial"/>
                <a:cs typeface="Questrial"/>
                <a:sym typeface="Questrial"/>
              </a:rPr>
              <a:t>www.tothenew.com </a:t>
            </a:r>
            <a:endParaRPr/>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linux.die.net/man/8/updated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rookielinux.wordpress.com/2013/04/20/user-management-on-linux/" TargetMode="External"/><Relationship Id="rId4" Type="http://schemas.openxmlformats.org/officeDocument/2006/relationships/hyperlink" Target="http://rookielinux.wordpress.com/2013/04/20/user-management-on-linux/" TargetMode="External"/><Relationship Id="rId5" Type="http://schemas.openxmlformats.org/officeDocument/2006/relationships/hyperlink" Target="http://rookielinux.wordpress.com/2013/04/20/user-management-on-linux/" TargetMode="External"/><Relationship Id="rId6" Type="http://schemas.openxmlformats.org/officeDocument/2006/relationships/hyperlink" Target="http://rookielinux.wordpress.com/tag/primary-and-secondary-groups/" TargetMode="External"/><Relationship Id="rId7" Type="http://schemas.openxmlformats.org/officeDocument/2006/relationships/hyperlink" Target="http://rookielinux.wordpress.com/tag/primary-and-secondary-group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www.linfo.org/command.html" TargetMode="External"/><Relationship Id="rId4" Type="http://schemas.openxmlformats.org/officeDocument/2006/relationships/hyperlink" Target="http://www.linfo.org/option.html" TargetMode="External"/><Relationship Id="rId5" Type="http://schemas.openxmlformats.org/officeDocument/2006/relationships/hyperlink" Target="http://www.linfo.org/command.html" TargetMode="External"/><Relationship Id="rId6" Type="http://schemas.openxmlformats.org/officeDocument/2006/relationships/hyperlink" Target="http://www.linfo.org/option.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hyperlink" Target="https://www.youtube.com/watch?v=v_1zB2WNN14&amp;t=1564s" TargetMode="External"/><Relationship Id="rId4" Type="http://schemas.openxmlformats.org/officeDocument/2006/relationships/hyperlink" Target="https://www.youtube.com/watch?v=wtdFPppcup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en.wikipedia.org/wiki/List_of_Linux_supported_computer_architectur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23"/>
          <p:cNvSpPr txBox="1"/>
          <p:nvPr>
            <p:ph type="title"/>
          </p:nvPr>
        </p:nvSpPr>
        <p:spPr>
          <a:xfrm>
            <a:off x="4087000" y="2218075"/>
            <a:ext cx="5018400" cy="60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100"/>
              <a:buFont typeface="Arial"/>
              <a:buNone/>
            </a:pPr>
            <a:r>
              <a:rPr i="1" lang="en-US" sz="2400">
                <a:solidFill>
                  <a:schemeClr val="dk1"/>
                </a:solidFill>
                <a:latin typeface="Arial"/>
                <a:ea typeface="Arial"/>
                <a:cs typeface="Arial"/>
                <a:sym typeface="Arial"/>
              </a:rPr>
              <a:t>Introduction to Linux </a:t>
            </a:r>
            <a:endParaRPr sz="2400">
              <a:solidFill>
                <a:schemeClr val="dk1"/>
              </a:solidFill>
            </a:endParaRPr>
          </a:p>
        </p:txBody>
      </p:sp>
      <p:sp>
        <p:nvSpPr>
          <p:cNvPr id="946" name="Google Shape;946;p23"/>
          <p:cNvSpPr txBox="1"/>
          <p:nvPr/>
        </p:nvSpPr>
        <p:spPr>
          <a:xfrm>
            <a:off x="4191000" y="2633850"/>
            <a:ext cx="1877100" cy="5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1100">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32"/>
          <p:cNvSpPr txBox="1"/>
          <p:nvPr>
            <p:ph type="title"/>
          </p:nvPr>
        </p:nvSpPr>
        <p:spPr>
          <a:xfrm>
            <a:off x="576877" y="1619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US" sz="1100">
                <a:solidFill>
                  <a:schemeClr val="dk1"/>
                </a:solidFill>
                <a:latin typeface="Arial"/>
                <a:ea typeface="Arial"/>
                <a:cs typeface="Arial"/>
                <a:sym typeface="Arial"/>
              </a:rPr>
              <a:t>Continued..</a:t>
            </a:r>
            <a:endParaRPr i="1" sz="1100">
              <a:solidFill>
                <a:schemeClr val="dk1"/>
              </a:solidFill>
              <a:latin typeface="Arial"/>
              <a:ea typeface="Arial"/>
              <a:cs typeface="Arial"/>
              <a:sym typeface="Arial"/>
            </a:endParaRPr>
          </a:p>
          <a:p>
            <a:pPr indent="0" lvl="0" marL="0" rtl="0" algn="ctr">
              <a:spcBef>
                <a:spcPts val="0"/>
              </a:spcBef>
              <a:spcAft>
                <a:spcPts val="0"/>
              </a:spcAft>
              <a:buNone/>
            </a:pPr>
            <a:r>
              <a:t/>
            </a:r>
            <a:endParaRPr/>
          </a:p>
        </p:txBody>
      </p:sp>
      <p:sp>
        <p:nvSpPr>
          <p:cNvPr id="1041" name="Google Shape;1041;p32"/>
          <p:cNvSpPr txBox="1"/>
          <p:nvPr>
            <p:ph idx="1" type="body"/>
          </p:nvPr>
        </p:nvSpPr>
        <p:spPr>
          <a:xfrm>
            <a:off x="815875" y="898620"/>
            <a:ext cx="7614600" cy="3570900"/>
          </a:xfrm>
          <a:prstGeom prst="rect">
            <a:avLst/>
          </a:prstGeom>
        </p:spPr>
        <p:txBody>
          <a:bodyPr anchorCtr="0" anchor="ctr" bIns="91425" lIns="91425" spcFirstLastPara="1" rIns="91425" wrap="square" tIns="91425">
            <a:noAutofit/>
          </a:bodyPr>
          <a:lstStyle/>
          <a:p>
            <a:pPr indent="457200" lvl="0" marL="0" rtl="0" algn="l">
              <a:spcBef>
                <a:spcPts val="0"/>
              </a:spcBef>
              <a:spcAft>
                <a:spcPts val="0"/>
              </a:spcAft>
              <a:buNone/>
            </a:pPr>
            <a:r>
              <a:rPr lang="en-US">
                <a:solidFill>
                  <a:srgbClr val="000000"/>
                </a:solidFill>
              </a:rPr>
              <a:t>Linux System Architecture consists of following layers :</a:t>
            </a:r>
            <a:endParaRPr>
              <a:solidFill>
                <a:srgbClr val="000000"/>
              </a:solidFill>
            </a:endParaRPr>
          </a:p>
          <a:p>
            <a:pPr indent="-317500" lvl="0" marL="457200" rtl="0" algn="l">
              <a:spcBef>
                <a:spcPts val="0"/>
              </a:spcBef>
              <a:spcAft>
                <a:spcPts val="0"/>
              </a:spcAft>
              <a:buClr>
                <a:srgbClr val="000000"/>
              </a:buClr>
              <a:buSzPts val="1400"/>
              <a:buChar char="●"/>
            </a:pPr>
            <a:r>
              <a:rPr b="1" lang="en-US">
                <a:solidFill>
                  <a:srgbClr val="000000"/>
                </a:solidFill>
              </a:rPr>
              <a:t>Hardware layer</a:t>
            </a:r>
            <a:r>
              <a:rPr lang="en-US">
                <a:solidFill>
                  <a:srgbClr val="000000"/>
                </a:solidFill>
              </a:rPr>
              <a:t> - Hardware consists of all peripheral devices (RAM/ HDD/ CPU etc).</a:t>
            </a:r>
            <a:endParaRPr>
              <a:solidFill>
                <a:srgbClr val="000000"/>
              </a:solidFill>
            </a:endParaRPr>
          </a:p>
          <a:p>
            <a:pPr indent="-317500" lvl="0" marL="457200" rtl="0" algn="l">
              <a:spcBef>
                <a:spcPts val="0"/>
              </a:spcBef>
              <a:spcAft>
                <a:spcPts val="0"/>
              </a:spcAft>
              <a:buClr>
                <a:srgbClr val="000000"/>
              </a:buClr>
              <a:buSzPts val="1400"/>
              <a:buChar char="●"/>
            </a:pPr>
            <a:r>
              <a:rPr b="1" lang="en-US">
                <a:solidFill>
                  <a:srgbClr val="000000"/>
                </a:solidFill>
              </a:rPr>
              <a:t>Kernel </a:t>
            </a:r>
            <a:r>
              <a:rPr lang="en-US">
                <a:solidFill>
                  <a:srgbClr val="000000"/>
                </a:solidFill>
              </a:rPr>
              <a:t>- Core component of Operating System, interacts directly with hardware, provides low level services to upper layer components.</a:t>
            </a:r>
            <a:endParaRPr>
              <a:solidFill>
                <a:srgbClr val="000000"/>
              </a:solidFill>
            </a:endParaRPr>
          </a:p>
          <a:p>
            <a:pPr indent="-317500" lvl="0" marL="457200" rtl="0" algn="l">
              <a:spcBef>
                <a:spcPts val="0"/>
              </a:spcBef>
              <a:spcAft>
                <a:spcPts val="0"/>
              </a:spcAft>
              <a:buClr>
                <a:srgbClr val="000000"/>
              </a:buClr>
              <a:buSzPts val="1400"/>
              <a:buChar char="●"/>
            </a:pPr>
            <a:r>
              <a:rPr b="1" lang="en-US">
                <a:solidFill>
                  <a:srgbClr val="000000"/>
                </a:solidFill>
              </a:rPr>
              <a:t>Shell </a:t>
            </a:r>
            <a:r>
              <a:rPr lang="en-US">
                <a:solidFill>
                  <a:srgbClr val="000000"/>
                </a:solidFill>
              </a:rPr>
              <a:t>- An interface to kernel, hiding complexity of kernel's functions from users. Takes commands from user and executes kernel's functions.</a:t>
            </a:r>
            <a:endParaRPr>
              <a:solidFill>
                <a:srgbClr val="000000"/>
              </a:solidFill>
            </a:endParaRPr>
          </a:p>
          <a:p>
            <a:pPr indent="-317500" lvl="0" marL="457200" rtl="0" algn="l">
              <a:spcBef>
                <a:spcPts val="0"/>
              </a:spcBef>
              <a:spcAft>
                <a:spcPts val="0"/>
              </a:spcAft>
              <a:buClr>
                <a:srgbClr val="000000"/>
              </a:buClr>
              <a:buSzPts val="1400"/>
              <a:buChar char="●"/>
            </a:pPr>
            <a:r>
              <a:rPr b="1" lang="en-US">
                <a:solidFill>
                  <a:srgbClr val="000000"/>
                </a:solidFill>
              </a:rPr>
              <a:t>Utilities</a:t>
            </a:r>
            <a:r>
              <a:rPr lang="en-US">
                <a:solidFill>
                  <a:srgbClr val="000000"/>
                </a:solidFill>
              </a:rPr>
              <a:t> - Utility programs giving user most of the functionalities of an operating systems.</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1">
                                            <p:txEl>
                                              <p:pRg end="0" st="0"/>
                                            </p:txEl>
                                          </p:spTgt>
                                        </p:tgtEl>
                                        <p:attrNameLst>
                                          <p:attrName>style.visibility</p:attrName>
                                        </p:attrNameLst>
                                      </p:cBhvr>
                                      <p:to>
                                        <p:strVal val="visible"/>
                                      </p:to>
                                    </p:set>
                                    <p:animEffect filter="fade" transition="in">
                                      <p:cBhvr>
                                        <p:cTn dur="1000"/>
                                        <p:tgtEl>
                                          <p:spTgt spid="10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1">
                                            <p:txEl>
                                              <p:pRg end="1" st="1"/>
                                            </p:txEl>
                                          </p:spTgt>
                                        </p:tgtEl>
                                        <p:attrNameLst>
                                          <p:attrName>style.visibility</p:attrName>
                                        </p:attrNameLst>
                                      </p:cBhvr>
                                      <p:to>
                                        <p:strVal val="visible"/>
                                      </p:to>
                                    </p:set>
                                    <p:animEffect filter="fade" transition="in">
                                      <p:cBhvr>
                                        <p:cTn dur="1000"/>
                                        <p:tgtEl>
                                          <p:spTgt spid="10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1">
                                            <p:txEl>
                                              <p:pRg end="2" st="2"/>
                                            </p:txEl>
                                          </p:spTgt>
                                        </p:tgtEl>
                                        <p:attrNameLst>
                                          <p:attrName>style.visibility</p:attrName>
                                        </p:attrNameLst>
                                      </p:cBhvr>
                                      <p:to>
                                        <p:strVal val="visible"/>
                                      </p:to>
                                    </p:set>
                                    <p:animEffect filter="fade" transition="in">
                                      <p:cBhvr>
                                        <p:cTn dur="1000"/>
                                        <p:tgtEl>
                                          <p:spTgt spid="10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1">
                                            <p:txEl>
                                              <p:pRg end="3" st="3"/>
                                            </p:txEl>
                                          </p:spTgt>
                                        </p:tgtEl>
                                        <p:attrNameLst>
                                          <p:attrName>style.visibility</p:attrName>
                                        </p:attrNameLst>
                                      </p:cBhvr>
                                      <p:to>
                                        <p:strVal val="visible"/>
                                      </p:to>
                                    </p:set>
                                    <p:animEffect filter="fade" transition="in">
                                      <p:cBhvr>
                                        <p:cTn dur="1000"/>
                                        <p:tgtEl>
                                          <p:spTgt spid="104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1">
                                            <p:txEl>
                                              <p:pRg end="4" st="4"/>
                                            </p:txEl>
                                          </p:spTgt>
                                        </p:tgtEl>
                                        <p:attrNameLst>
                                          <p:attrName>style.visibility</p:attrName>
                                        </p:attrNameLst>
                                      </p:cBhvr>
                                      <p:to>
                                        <p:strVal val="visible"/>
                                      </p:to>
                                    </p:set>
                                    <p:animEffect filter="fade" transition="in">
                                      <p:cBhvr>
                                        <p:cTn dur="1000"/>
                                        <p:tgtEl>
                                          <p:spTgt spid="104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33"/>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US" sz="1100">
                <a:solidFill>
                  <a:schemeClr val="dk1"/>
                </a:solidFill>
                <a:latin typeface="Arial"/>
                <a:ea typeface="Arial"/>
                <a:cs typeface="Arial"/>
                <a:sym typeface="Arial"/>
              </a:rPr>
              <a:t>Linux File Structure</a:t>
            </a:r>
            <a:endParaRPr i="1" sz="1100">
              <a:solidFill>
                <a:schemeClr val="dk1"/>
              </a:solidFill>
              <a:latin typeface="Arial"/>
              <a:ea typeface="Arial"/>
              <a:cs typeface="Arial"/>
              <a:sym typeface="Arial"/>
            </a:endParaRPr>
          </a:p>
          <a:p>
            <a:pPr indent="0" lvl="0" marL="0" rtl="0" algn="ctr">
              <a:spcBef>
                <a:spcPts val="0"/>
              </a:spcBef>
              <a:spcAft>
                <a:spcPts val="0"/>
              </a:spcAft>
              <a:buNone/>
            </a:pPr>
            <a:r>
              <a:t/>
            </a:r>
            <a:endParaRPr/>
          </a:p>
        </p:txBody>
      </p:sp>
      <p:sp>
        <p:nvSpPr>
          <p:cNvPr id="1048" name="Google Shape;1048;p33"/>
          <p:cNvSpPr txBox="1"/>
          <p:nvPr>
            <p:ph idx="1" type="body"/>
          </p:nvPr>
        </p:nvSpPr>
        <p:spPr>
          <a:xfrm>
            <a:off x="2743200" y="2523073"/>
            <a:ext cx="4064100" cy="53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9" name="Google Shape;1049;p33"/>
          <p:cNvPicPr preferRelativeResize="0"/>
          <p:nvPr/>
        </p:nvPicPr>
        <p:blipFill rotWithShape="1">
          <a:blip r:embed="rId3">
            <a:alphaModFix/>
          </a:blip>
          <a:srcRect b="0" l="0" r="0" t="0"/>
          <a:stretch/>
        </p:blipFill>
        <p:spPr>
          <a:xfrm>
            <a:off x="876575" y="817450"/>
            <a:ext cx="7543800" cy="4130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34"/>
          <p:cNvSpPr txBox="1"/>
          <p:nvPr>
            <p:ph type="title"/>
          </p:nvPr>
        </p:nvSpPr>
        <p:spPr>
          <a:xfrm>
            <a:off x="576877" y="1619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Getting Started With Linux</a:t>
            </a:r>
            <a:endParaRPr/>
          </a:p>
        </p:txBody>
      </p:sp>
      <p:sp>
        <p:nvSpPr>
          <p:cNvPr id="1056" name="Google Shape;1056;p34"/>
          <p:cNvSpPr txBox="1"/>
          <p:nvPr>
            <p:ph idx="1" type="body"/>
          </p:nvPr>
        </p:nvSpPr>
        <p:spPr>
          <a:xfrm>
            <a:off x="638500" y="780396"/>
            <a:ext cx="7792200" cy="3771900"/>
          </a:xfrm>
          <a:prstGeom prst="rect">
            <a:avLst/>
          </a:prstGeom>
        </p:spPr>
        <p:txBody>
          <a:bodyPr anchorCtr="0" anchor="t" bIns="91425" lIns="91425" spcFirstLastPara="1" rIns="91425" wrap="square" tIns="91425">
            <a:noAutofit/>
          </a:bodyPr>
          <a:lstStyle/>
          <a:p>
            <a:pPr indent="0" lvl="0" marL="0" rtl="0" algn="l">
              <a:lnSpc>
                <a:spcPct val="132954"/>
              </a:lnSpc>
              <a:spcBef>
                <a:spcPts val="0"/>
              </a:spcBef>
              <a:spcAft>
                <a:spcPts val="0"/>
              </a:spcAft>
              <a:buClr>
                <a:schemeClr val="dk1"/>
              </a:buClr>
              <a:buSzPts val="1100"/>
              <a:buFont typeface="Arial"/>
              <a:buNone/>
            </a:pPr>
            <a:r>
              <a:rPr lang="en-US" sz="1000">
                <a:solidFill>
                  <a:srgbClr val="333333"/>
                </a:solidFill>
                <a:highlight>
                  <a:srgbClr val="FFFFFF"/>
                </a:highlight>
              </a:rPr>
              <a:t>Ubuntu developers made a conscientious decision to disable the administrative root account by default in all Ubuntu installations. This does not mean that the root account has been deleted or that it may not be accessed. It merely has been given a password which matches no possible encrypted value, therefore may not log in directly by itself.</a:t>
            </a:r>
            <a:endParaRPr sz="1000">
              <a:solidFill>
                <a:srgbClr val="333333"/>
              </a:solidFill>
              <a:highlight>
                <a:srgbClr val="FFFFFF"/>
              </a:highlight>
            </a:endParaRPr>
          </a:p>
          <a:p>
            <a:pPr indent="0" lvl="0" marL="0" rtl="0" algn="l">
              <a:lnSpc>
                <a:spcPct val="132954"/>
              </a:lnSpc>
              <a:spcBef>
                <a:spcPts val="600"/>
              </a:spcBef>
              <a:spcAft>
                <a:spcPts val="600"/>
              </a:spcAft>
              <a:buNone/>
            </a:pPr>
            <a:r>
              <a:rPr lang="en-US" sz="1000">
                <a:solidFill>
                  <a:srgbClr val="333333"/>
                </a:solidFill>
                <a:highlight>
                  <a:srgbClr val="FFFFFF"/>
                </a:highlight>
              </a:rPr>
              <a:t>Instead, users are encouraged to make use of a tool by the name of </a:t>
            </a:r>
            <a:r>
              <a:rPr i="1" lang="en-US" sz="1000">
                <a:solidFill>
                  <a:srgbClr val="333333"/>
                </a:solidFill>
                <a:highlight>
                  <a:srgbClr val="FFFFFF"/>
                </a:highlight>
              </a:rPr>
              <a:t>sudo</a:t>
            </a:r>
            <a:r>
              <a:rPr lang="en-US" sz="1000">
                <a:solidFill>
                  <a:srgbClr val="333333"/>
                </a:solidFill>
                <a:highlight>
                  <a:srgbClr val="FFFFFF"/>
                </a:highlight>
              </a:rPr>
              <a:t> to carry out system administrative duties. The default login user name of ubuntu machine is “</a:t>
            </a:r>
            <a:r>
              <a:rPr b="1" lang="en-US" sz="1000">
                <a:solidFill>
                  <a:srgbClr val="333333"/>
                </a:solidFill>
                <a:highlight>
                  <a:srgbClr val="FFFFFF"/>
                </a:highlight>
              </a:rPr>
              <a:t>ubuntu</a:t>
            </a:r>
            <a:r>
              <a:rPr lang="en-US" sz="1000">
                <a:solidFill>
                  <a:srgbClr val="333333"/>
                </a:solidFill>
                <a:highlight>
                  <a:srgbClr val="FFFFFF"/>
                </a:highlight>
              </a:rPr>
              <a:t>”.</a:t>
            </a:r>
            <a:endParaRPr/>
          </a:p>
        </p:txBody>
      </p:sp>
      <p:pic>
        <p:nvPicPr>
          <p:cNvPr descr="screenshot.png" id="1057" name="Google Shape;1057;p34"/>
          <p:cNvPicPr preferRelativeResize="0"/>
          <p:nvPr/>
        </p:nvPicPr>
        <p:blipFill>
          <a:blip r:embed="rId3">
            <a:alphaModFix/>
          </a:blip>
          <a:stretch>
            <a:fillRect/>
          </a:stretch>
        </p:blipFill>
        <p:spPr>
          <a:xfrm>
            <a:off x="1593900" y="1908550"/>
            <a:ext cx="6012125" cy="30735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6">
                                            <p:txEl>
                                              <p:pRg end="0" st="0"/>
                                            </p:txEl>
                                          </p:spTgt>
                                        </p:tgtEl>
                                        <p:attrNameLst>
                                          <p:attrName>style.visibility</p:attrName>
                                        </p:attrNameLst>
                                      </p:cBhvr>
                                      <p:to>
                                        <p:strVal val="visible"/>
                                      </p:to>
                                    </p:set>
                                    <p:animEffect filter="fade" transition="in">
                                      <p:cBhvr>
                                        <p:cTn dur="1000"/>
                                        <p:tgtEl>
                                          <p:spTgt spid="10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6">
                                            <p:txEl>
                                              <p:pRg end="1" st="1"/>
                                            </p:txEl>
                                          </p:spTgt>
                                        </p:tgtEl>
                                        <p:attrNameLst>
                                          <p:attrName>style.visibility</p:attrName>
                                        </p:attrNameLst>
                                      </p:cBhvr>
                                      <p:to>
                                        <p:strVal val="visible"/>
                                      </p:to>
                                    </p:set>
                                    <p:animEffect filter="fade" transition="in">
                                      <p:cBhvr>
                                        <p:cTn dur="1000"/>
                                        <p:tgtEl>
                                          <p:spTgt spid="10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7"/>
                                        </p:tgtEl>
                                        <p:attrNameLst>
                                          <p:attrName>style.visibility</p:attrName>
                                        </p:attrNameLst>
                                      </p:cBhvr>
                                      <p:to>
                                        <p:strVal val="visible"/>
                                      </p:to>
                                    </p:set>
                                    <p:animEffect filter="fade" transition="in">
                                      <p:cBhvr>
                                        <p:cTn dur="1000"/>
                                        <p:tgtEl>
                                          <p:spTgt spid="10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35"/>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t>Basic Commands</a:t>
            </a:r>
            <a:endParaRPr/>
          </a:p>
        </p:txBody>
      </p:sp>
      <p:sp>
        <p:nvSpPr>
          <p:cNvPr id="1064" name="Google Shape;1064;p35"/>
          <p:cNvSpPr txBox="1"/>
          <p:nvPr>
            <p:ph idx="1" type="body"/>
          </p:nvPr>
        </p:nvSpPr>
        <p:spPr>
          <a:xfrm>
            <a:off x="576875" y="1865075"/>
            <a:ext cx="8413200" cy="29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50">
              <a:solidFill>
                <a:srgbClr val="272727"/>
              </a:solidFill>
              <a:highlight>
                <a:srgbClr val="FFFFFF"/>
              </a:highlight>
            </a:endParaRPr>
          </a:p>
          <a:p>
            <a:pPr indent="0" lvl="0" marL="0" rtl="0" algn="l">
              <a:spcBef>
                <a:spcPts val="0"/>
              </a:spcBef>
              <a:spcAft>
                <a:spcPts val="0"/>
              </a:spcAft>
              <a:buNone/>
            </a:pPr>
            <a:r>
              <a:t/>
            </a:r>
            <a:endParaRPr sz="1350">
              <a:solidFill>
                <a:srgbClr val="272727"/>
              </a:solidFill>
              <a:highlight>
                <a:srgbClr val="FFFFFF"/>
              </a:highlight>
              <a:latin typeface="Arial"/>
              <a:ea typeface="Arial"/>
              <a:cs typeface="Arial"/>
              <a:sym typeface="Arial"/>
            </a:endParaRPr>
          </a:p>
          <a:p>
            <a:pPr indent="0" lvl="0" marL="0" rtl="0" algn="l">
              <a:spcBef>
                <a:spcPts val="0"/>
              </a:spcBef>
              <a:spcAft>
                <a:spcPts val="0"/>
              </a:spcAft>
              <a:buNone/>
            </a:pPr>
            <a:r>
              <a:t/>
            </a:r>
            <a:endParaRPr sz="1350">
              <a:solidFill>
                <a:srgbClr val="272727"/>
              </a:solidFill>
              <a:highlight>
                <a:srgbClr val="FFFFFF"/>
              </a:highlight>
              <a:latin typeface="Arial"/>
              <a:ea typeface="Arial"/>
              <a:cs typeface="Arial"/>
              <a:sym typeface="Arial"/>
            </a:endParaRPr>
          </a:p>
          <a:p>
            <a:pPr indent="0" lvl="0" marL="0" rtl="0" algn="l">
              <a:spcBef>
                <a:spcPts val="0"/>
              </a:spcBef>
              <a:spcAft>
                <a:spcPts val="0"/>
              </a:spcAft>
              <a:buNone/>
            </a:pPr>
            <a:r>
              <a:t/>
            </a:r>
            <a:endParaRPr sz="1350">
              <a:solidFill>
                <a:srgbClr val="272727"/>
              </a:solidFill>
              <a:highlight>
                <a:srgbClr val="FFFFFF"/>
              </a:highlight>
              <a:latin typeface="Arial"/>
              <a:ea typeface="Arial"/>
              <a:cs typeface="Arial"/>
              <a:sym typeface="Arial"/>
            </a:endParaRPr>
          </a:p>
          <a:p>
            <a:pPr indent="0" lvl="0" marL="0" rtl="0" algn="l">
              <a:spcBef>
                <a:spcPts val="0"/>
              </a:spcBef>
              <a:spcAft>
                <a:spcPts val="0"/>
              </a:spcAft>
              <a:buNone/>
            </a:pPr>
            <a:r>
              <a:t/>
            </a:r>
            <a:endParaRPr sz="1350">
              <a:solidFill>
                <a:srgbClr val="272727"/>
              </a:solidFill>
              <a:highlight>
                <a:srgbClr val="FFFFFF"/>
              </a:highlight>
              <a:latin typeface="Arial"/>
              <a:ea typeface="Arial"/>
              <a:cs typeface="Arial"/>
              <a:sym typeface="Arial"/>
            </a:endParaRPr>
          </a:p>
          <a:p>
            <a:pPr indent="0" lvl="0" marL="0" rtl="0" algn="l">
              <a:spcBef>
                <a:spcPts val="0"/>
              </a:spcBef>
              <a:spcAft>
                <a:spcPts val="0"/>
              </a:spcAft>
              <a:buNone/>
            </a:pPr>
            <a:r>
              <a:t/>
            </a:r>
            <a:endParaRPr sz="1350">
              <a:solidFill>
                <a:srgbClr val="272727"/>
              </a:solidFill>
              <a:highlight>
                <a:srgbClr val="FFFFFF"/>
              </a:highlight>
              <a:latin typeface="Arial"/>
              <a:ea typeface="Arial"/>
              <a:cs typeface="Arial"/>
              <a:sym typeface="Arial"/>
            </a:endParaRPr>
          </a:p>
          <a:p>
            <a:pPr indent="0" lvl="0" marL="0" rtl="0" algn="l">
              <a:spcBef>
                <a:spcPts val="0"/>
              </a:spcBef>
              <a:spcAft>
                <a:spcPts val="0"/>
              </a:spcAft>
              <a:buNone/>
            </a:pPr>
            <a:r>
              <a:t/>
            </a:r>
            <a:endParaRPr sz="1350">
              <a:solidFill>
                <a:srgbClr val="272727"/>
              </a:solidFill>
              <a:highlight>
                <a:srgbClr val="FFFFFF"/>
              </a:highlight>
              <a:latin typeface="Arial"/>
              <a:ea typeface="Arial"/>
              <a:cs typeface="Arial"/>
              <a:sym typeface="Arial"/>
            </a:endParaRPr>
          </a:p>
          <a:p>
            <a:pPr indent="0" lvl="0" marL="0" rtl="0" algn="l">
              <a:spcBef>
                <a:spcPts val="0"/>
              </a:spcBef>
              <a:spcAft>
                <a:spcPts val="0"/>
              </a:spcAft>
              <a:buNone/>
            </a:pPr>
            <a:r>
              <a:t/>
            </a:r>
            <a:endParaRPr sz="1350">
              <a:solidFill>
                <a:srgbClr val="272727"/>
              </a:solidFill>
              <a:highlight>
                <a:srgbClr val="FFFFFF"/>
              </a:highlight>
              <a:latin typeface="Arial"/>
              <a:ea typeface="Arial"/>
              <a:cs typeface="Arial"/>
              <a:sym typeface="Arial"/>
            </a:endParaRPr>
          </a:p>
          <a:p>
            <a:pPr indent="-292100" lvl="0" marL="457200" rtl="0" algn="l">
              <a:spcBef>
                <a:spcPts val="0"/>
              </a:spcBef>
              <a:spcAft>
                <a:spcPts val="0"/>
              </a:spcAft>
              <a:buClr>
                <a:srgbClr val="000000"/>
              </a:buClr>
              <a:buSzPts val="1000"/>
              <a:buChar char="●"/>
            </a:pPr>
            <a:r>
              <a:rPr lang="en-US" sz="1000">
                <a:solidFill>
                  <a:srgbClr val="000000"/>
                </a:solidFill>
              </a:rPr>
              <a:t>d (stands for directory).</a:t>
            </a:r>
            <a:endParaRPr sz="1000">
              <a:solidFill>
                <a:srgbClr val="000000"/>
              </a:solidFill>
            </a:endParaRPr>
          </a:p>
          <a:p>
            <a:pPr indent="-292100" lvl="0" marL="457200" rtl="0" algn="l">
              <a:spcBef>
                <a:spcPts val="0"/>
              </a:spcBef>
              <a:spcAft>
                <a:spcPts val="0"/>
              </a:spcAft>
              <a:buClr>
                <a:srgbClr val="000000"/>
              </a:buClr>
              <a:buSzPts val="1000"/>
              <a:buChar char="●"/>
            </a:pPr>
            <a:r>
              <a:rPr lang="en-US" sz="1000">
                <a:solidFill>
                  <a:srgbClr val="000000"/>
                </a:solidFill>
              </a:rPr>
              <a:t>rwxr-xr-x is the file permission of the file/folder for owner, group and world.</a:t>
            </a:r>
            <a:endParaRPr sz="1000">
              <a:solidFill>
                <a:srgbClr val="000000"/>
              </a:solidFill>
            </a:endParaRPr>
          </a:p>
          <a:p>
            <a:pPr indent="-292100" lvl="0" marL="457200" rtl="0" algn="l">
              <a:spcBef>
                <a:spcPts val="0"/>
              </a:spcBef>
              <a:spcAft>
                <a:spcPts val="0"/>
              </a:spcAft>
              <a:buClr>
                <a:srgbClr val="000000"/>
              </a:buClr>
              <a:buSzPts val="1000"/>
              <a:buChar char="●"/>
            </a:pPr>
            <a:r>
              <a:rPr lang="en-US" sz="1000">
                <a:solidFill>
                  <a:srgbClr val="000000"/>
                </a:solidFill>
              </a:rPr>
              <a:t>The 1st ravisaive in the above example means that file is owned by user ravisaive.</a:t>
            </a:r>
            <a:endParaRPr sz="1000">
              <a:solidFill>
                <a:srgbClr val="000000"/>
              </a:solidFill>
            </a:endParaRPr>
          </a:p>
          <a:p>
            <a:pPr indent="-292100" lvl="0" marL="457200" rtl="0" algn="l">
              <a:spcBef>
                <a:spcPts val="0"/>
              </a:spcBef>
              <a:spcAft>
                <a:spcPts val="0"/>
              </a:spcAft>
              <a:buClr>
                <a:srgbClr val="000000"/>
              </a:buClr>
              <a:buSzPts val="1000"/>
              <a:buChar char="●"/>
            </a:pPr>
            <a:r>
              <a:rPr lang="en-US" sz="1000">
                <a:solidFill>
                  <a:srgbClr val="000000"/>
                </a:solidFill>
              </a:rPr>
              <a:t>The 2nd ravisaive in the above example means file belongs to user group ravisaive.</a:t>
            </a:r>
            <a:endParaRPr sz="1000">
              <a:solidFill>
                <a:srgbClr val="000000"/>
              </a:solidFill>
            </a:endParaRPr>
          </a:p>
          <a:p>
            <a:pPr indent="-292100" lvl="0" marL="457200" rtl="0" algn="l">
              <a:spcBef>
                <a:spcPts val="0"/>
              </a:spcBef>
              <a:spcAft>
                <a:spcPts val="0"/>
              </a:spcAft>
              <a:buClr>
                <a:srgbClr val="000000"/>
              </a:buClr>
              <a:buSzPts val="1000"/>
              <a:buChar char="●"/>
            </a:pPr>
            <a:r>
              <a:rPr lang="en-US" sz="1000">
                <a:solidFill>
                  <a:srgbClr val="000000"/>
                </a:solidFill>
              </a:rPr>
              <a:t>4096 means file size is 4096 Bytes.</a:t>
            </a:r>
            <a:endParaRPr sz="1000">
              <a:solidFill>
                <a:srgbClr val="000000"/>
              </a:solidFill>
            </a:endParaRPr>
          </a:p>
          <a:p>
            <a:pPr indent="-292100" lvl="0" marL="457200" rtl="0" algn="l">
              <a:spcBef>
                <a:spcPts val="0"/>
              </a:spcBef>
              <a:spcAft>
                <a:spcPts val="0"/>
              </a:spcAft>
              <a:buClr>
                <a:srgbClr val="000000"/>
              </a:buClr>
              <a:buSzPts val="1000"/>
              <a:buChar char="●"/>
            </a:pPr>
            <a:r>
              <a:rPr lang="en-US" sz="1000">
                <a:solidFill>
                  <a:srgbClr val="000000"/>
                </a:solidFill>
              </a:rPr>
              <a:t>May 8 01:06 is the date and time of last modification.</a:t>
            </a:r>
            <a:endParaRPr sz="1000">
              <a:solidFill>
                <a:srgbClr val="000000"/>
              </a:solidFill>
            </a:endParaRPr>
          </a:p>
          <a:p>
            <a:pPr indent="-292100" lvl="0" marL="457200" rtl="0" algn="l">
              <a:spcBef>
                <a:spcPts val="0"/>
              </a:spcBef>
              <a:spcAft>
                <a:spcPts val="0"/>
              </a:spcAft>
              <a:buClr>
                <a:srgbClr val="000000"/>
              </a:buClr>
              <a:buSzPts val="1000"/>
              <a:buChar char="●"/>
            </a:pPr>
            <a:r>
              <a:rPr lang="en-US" sz="1000">
                <a:solidFill>
                  <a:srgbClr val="000000"/>
                </a:solidFill>
              </a:rPr>
              <a:t>And at the end is the name of the File/Folder.</a:t>
            </a:r>
            <a:endParaRPr sz="1000">
              <a:solidFill>
                <a:srgbClr val="000000"/>
              </a:solidFill>
            </a:endParaRPr>
          </a:p>
          <a:p>
            <a:pPr indent="0" lvl="0" marL="0" rtl="0" algn="l">
              <a:spcBef>
                <a:spcPts val="0"/>
              </a:spcBef>
              <a:spcAft>
                <a:spcPts val="0"/>
              </a:spcAft>
              <a:buNone/>
            </a:pPr>
            <a:r>
              <a:t/>
            </a:r>
            <a:endParaRPr sz="1350">
              <a:solidFill>
                <a:srgbClr val="272727"/>
              </a:solidFill>
              <a:highlight>
                <a:srgbClr val="FFFFFF"/>
              </a:highlight>
              <a:latin typeface="Arial"/>
              <a:ea typeface="Arial"/>
              <a:cs typeface="Arial"/>
              <a:sym typeface="Arial"/>
            </a:endParaRPr>
          </a:p>
        </p:txBody>
      </p:sp>
      <p:pic>
        <p:nvPicPr>
          <p:cNvPr descr="Screen Shot 2016-01-12 at 1.17.25 PM.png" id="1065" name="Google Shape;1065;p35"/>
          <p:cNvPicPr preferRelativeResize="0"/>
          <p:nvPr/>
        </p:nvPicPr>
        <p:blipFill>
          <a:blip r:embed="rId3">
            <a:alphaModFix/>
          </a:blip>
          <a:stretch>
            <a:fillRect/>
          </a:stretch>
        </p:blipFill>
        <p:spPr>
          <a:xfrm>
            <a:off x="930400" y="1636475"/>
            <a:ext cx="6875476" cy="1565750"/>
          </a:xfrm>
          <a:prstGeom prst="rect">
            <a:avLst/>
          </a:prstGeom>
          <a:noFill/>
          <a:ln>
            <a:noFill/>
          </a:ln>
        </p:spPr>
      </p:pic>
      <p:sp>
        <p:nvSpPr>
          <p:cNvPr id="1066" name="Google Shape;1066;p35"/>
          <p:cNvSpPr txBox="1"/>
          <p:nvPr>
            <p:ph idx="1" type="body"/>
          </p:nvPr>
        </p:nvSpPr>
        <p:spPr>
          <a:xfrm>
            <a:off x="730800" y="666825"/>
            <a:ext cx="8413200" cy="9015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272727"/>
              </a:buClr>
              <a:buSzPts val="1350"/>
              <a:buChar char="●"/>
            </a:pPr>
            <a:r>
              <a:rPr b="1" lang="en-US" sz="1350">
                <a:solidFill>
                  <a:srgbClr val="272727"/>
                </a:solidFill>
                <a:highlight>
                  <a:srgbClr val="FFFFFF"/>
                </a:highlight>
              </a:rPr>
              <a:t>ls</a:t>
            </a:r>
            <a:r>
              <a:rPr lang="en-US" sz="1350">
                <a:solidFill>
                  <a:srgbClr val="272727"/>
                </a:solidFill>
                <a:highlight>
                  <a:srgbClr val="FFFFFF"/>
                </a:highlight>
              </a:rPr>
              <a:t> : The command “ls” stands for (List Directory Contents), List the contents of the folder</a:t>
            </a:r>
            <a:endParaRPr sz="1350">
              <a:solidFill>
                <a:srgbClr val="272727"/>
              </a:solidFill>
              <a:highlight>
                <a:srgbClr val="FFFFFF"/>
              </a:highlight>
            </a:endParaRPr>
          </a:p>
          <a:p>
            <a:pPr indent="-314325" lvl="0" marL="457200" rtl="0" algn="l">
              <a:spcBef>
                <a:spcPts val="0"/>
              </a:spcBef>
              <a:spcAft>
                <a:spcPts val="0"/>
              </a:spcAft>
              <a:buClr>
                <a:srgbClr val="272727"/>
              </a:buClr>
              <a:buSzPts val="1350"/>
              <a:buChar char="●"/>
            </a:pPr>
            <a:r>
              <a:rPr b="1" lang="en-US" sz="1350">
                <a:solidFill>
                  <a:srgbClr val="272727"/>
                </a:solidFill>
                <a:highlight>
                  <a:srgbClr val="FFFFFF"/>
                </a:highlight>
              </a:rPr>
              <a:t>ls -l</a:t>
            </a:r>
            <a:r>
              <a:rPr lang="en-US" sz="1350">
                <a:solidFill>
                  <a:srgbClr val="272727"/>
                </a:solidFill>
                <a:highlight>
                  <a:srgbClr val="FFFFFF"/>
                </a:highlight>
              </a:rPr>
              <a:t> :The command “ls -l” list the content of folder, in long listing fashion</a:t>
            </a:r>
            <a:endParaRPr sz="1350">
              <a:solidFill>
                <a:srgbClr val="272727"/>
              </a:solidFill>
              <a:highlight>
                <a:srgbClr val="FFFFFF"/>
              </a:highlight>
            </a:endParaRPr>
          </a:p>
          <a:p>
            <a:pPr indent="-314325" lvl="0" marL="457200" rtl="0" algn="l">
              <a:spcBef>
                <a:spcPts val="0"/>
              </a:spcBef>
              <a:spcAft>
                <a:spcPts val="0"/>
              </a:spcAft>
              <a:buClr>
                <a:srgbClr val="272727"/>
              </a:buClr>
              <a:buSzPts val="1350"/>
              <a:buChar char="●"/>
            </a:pPr>
            <a:r>
              <a:rPr b="1" lang="en-US" sz="1350">
                <a:solidFill>
                  <a:srgbClr val="272727"/>
                </a:solidFill>
                <a:highlight>
                  <a:srgbClr val="FFFFFF"/>
                </a:highlight>
              </a:rPr>
              <a:t>ls -a</a:t>
            </a:r>
            <a:r>
              <a:rPr lang="en-US" sz="1350">
                <a:solidFill>
                  <a:srgbClr val="272727"/>
                </a:solidFill>
                <a:highlight>
                  <a:srgbClr val="FFFFFF"/>
                </a:highlight>
              </a:rPr>
              <a:t> : Command “ls -a“, list the content of folder, including hidden files starting with ‘.’</a:t>
            </a:r>
            <a:endParaRPr sz="1350">
              <a:solidFill>
                <a:srgbClr val="272727"/>
              </a:solidFill>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6">
                                            <p:txEl>
                                              <p:pRg end="0" st="0"/>
                                            </p:txEl>
                                          </p:spTgt>
                                        </p:tgtEl>
                                        <p:attrNameLst>
                                          <p:attrName>style.visibility</p:attrName>
                                        </p:attrNameLst>
                                      </p:cBhvr>
                                      <p:to>
                                        <p:strVal val="visible"/>
                                      </p:to>
                                    </p:set>
                                    <p:animEffect filter="fade" transition="in">
                                      <p:cBhvr>
                                        <p:cTn dur="1000"/>
                                        <p:tgtEl>
                                          <p:spTgt spid="10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6">
                                            <p:txEl>
                                              <p:pRg end="1" st="1"/>
                                            </p:txEl>
                                          </p:spTgt>
                                        </p:tgtEl>
                                        <p:attrNameLst>
                                          <p:attrName>style.visibility</p:attrName>
                                        </p:attrNameLst>
                                      </p:cBhvr>
                                      <p:to>
                                        <p:strVal val="visible"/>
                                      </p:to>
                                    </p:set>
                                    <p:animEffect filter="fade" transition="in">
                                      <p:cBhvr>
                                        <p:cTn dur="1000"/>
                                        <p:tgtEl>
                                          <p:spTgt spid="10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6">
                                            <p:txEl>
                                              <p:pRg end="2" st="2"/>
                                            </p:txEl>
                                          </p:spTgt>
                                        </p:tgtEl>
                                        <p:attrNameLst>
                                          <p:attrName>style.visibility</p:attrName>
                                        </p:attrNameLst>
                                      </p:cBhvr>
                                      <p:to>
                                        <p:strVal val="visible"/>
                                      </p:to>
                                    </p:set>
                                    <p:animEffect filter="fade" transition="in">
                                      <p:cBhvr>
                                        <p:cTn dur="1000"/>
                                        <p:tgtEl>
                                          <p:spTgt spid="10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5"/>
                                        </p:tgtEl>
                                        <p:attrNameLst>
                                          <p:attrName>style.visibility</p:attrName>
                                        </p:attrNameLst>
                                      </p:cBhvr>
                                      <p:to>
                                        <p:strVal val="visible"/>
                                      </p:to>
                                    </p:set>
                                    <p:animEffect filter="fade" transition="in">
                                      <p:cBhvr>
                                        <p:cTn dur="1000"/>
                                        <p:tgtEl>
                                          <p:spTgt spid="10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0" st="0"/>
                                            </p:txEl>
                                          </p:spTgt>
                                        </p:tgtEl>
                                        <p:attrNameLst>
                                          <p:attrName>style.visibility</p:attrName>
                                        </p:attrNameLst>
                                      </p:cBhvr>
                                      <p:to>
                                        <p:strVal val="visible"/>
                                      </p:to>
                                    </p:set>
                                    <p:animEffect filter="fade" transition="in">
                                      <p:cBhvr>
                                        <p:cTn dur="1000"/>
                                        <p:tgtEl>
                                          <p:spTgt spid="10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1" st="1"/>
                                            </p:txEl>
                                          </p:spTgt>
                                        </p:tgtEl>
                                        <p:attrNameLst>
                                          <p:attrName>style.visibility</p:attrName>
                                        </p:attrNameLst>
                                      </p:cBhvr>
                                      <p:to>
                                        <p:strVal val="visible"/>
                                      </p:to>
                                    </p:set>
                                    <p:animEffect filter="fade" transition="in">
                                      <p:cBhvr>
                                        <p:cTn dur="1000"/>
                                        <p:tgtEl>
                                          <p:spTgt spid="10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2" st="2"/>
                                            </p:txEl>
                                          </p:spTgt>
                                        </p:tgtEl>
                                        <p:attrNameLst>
                                          <p:attrName>style.visibility</p:attrName>
                                        </p:attrNameLst>
                                      </p:cBhvr>
                                      <p:to>
                                        <p:strVal val="visible"/>
                                      </p:to>
                                    </p:set>
                                    <p:animEffect filter="fade" transition="in">
                                      <p:cBhvr>
                                        <p:cTn dur="1000"/>
                                        <p:tgtEl>
                                          <p:spTgt spid="10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3" st="3"/>
                                            </p:txEl>
                                          </p:spTgt>
                                        </p:tgtEl>
                                        <p:attrNameLst>
                                          <p:attrName>style.visibility</p:attrName>
                                        </p:attrNameLst>
                                      </p:cBhvr>
                                      <p:to>
                                        <p:strVal val="visible"/>
                                      </p:to>
                                    </p:set>
                                    <p:animEffect filter="fade" transition="in">
                                      <p:cBhvr>
                                        <p:cTn dur="1000"/>
                                        <p:tgtEl>
                                          <p:spTgt spid="10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4" st="4"/>
                                            </p:txEl>
                                          </p:spTgt>
                                        </p:tgtEl>
                                        <p:attrNameLst>
                                          <p:attrName>style.visibility</p:attrName>
                                        </p:attrNameLst>
                                      </p:cBhvr>
                                      <p:to>
                                        <p:strVal val="visible"/>
                                      </p:to>
                                    </p:set>
                                    <p:animEffect filter="fade" transition="in">
                                      <p:cBhvr>
                                        <p:cTn dur="1000"/>
                                        <p:tgtEl>
                                          <p:spTgt spid="10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5" st="5"/>
                                            </p:txEl>
                                          </p:spTgt>
                                        </p:tgtEl>
                                        <p:attrNameLst>
                                          <p:attrName>style.visibility</p:attrName>
                                        </p:attrNameLst>
                                      </p:cBhvr>
                                      <p:to>
                                        <p:strVal val="visible"/>
                                      </p:to>
                                    </p:set>
                                    <p:animEffect filter="fade" transition="in">
                                      <p:cBhvr>
                                        <p:cTn dur="1000"/>
                                        <p:tgtEl>
                                          <p:spTgt spid="106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6" st="6"/>
                                            </p:txEl>
                                          </p:spTgt>
                                        </p:tgtEl>
                                        <p:attrNameLst>
                                          <p:attrName>style.visibility</p:attrName>
                                        </p:attrNameLst>
                                      </p:cBhvr>
                                      <p:to>
                                        <p:strVal val="visible"/>
                                      </p:to>
                                    </p:set>
                                    <p:animEffect filter="fade" transition="in">
                                      <p:cBhvr>
                                        <p:cTn dur="1000"/>
                                        <p:tgtEl>
                                          <p:spTgt spid="106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7" st="7"/>
                                            </p:txEl>
                                          </p:spTgt>
                                        </p:tgtEl>
                                        <p:attrNameLst>
                                          <p:attrName>style.visibility</p:attrName>
                                        </p:attrNameLst>
                                      </p:cBhvr>
                                      <p:to>
                                        <p:strVal val="visible"/>
                                      </p:to>
                                    </p:set>
                                    <p:animEffect filter="fade" transition="in">
                                      <p:cBhvr>
                                        <p:cTn dur="1000"/>
                                        <p:tgtEl>
                                          <p:spTgt spid="106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8" st="8"/>
                                            </p:txEl>
                                          </p:spTgt>
                                        </p:tgtEl>
                                        <p:attrNameLst>
                                          <p:attrName>style.visibility</p:attrName>
                                        </p:attrNameLst>
                                      </p:cBhvr>
                                      <p:to>
                                        <p:strVal val="visible"/>
                                      </p:to>
                                    </p:set>
                                    <p:animEffect filter="fade" transition="in">
                                      <p:cBhvr>
                                        <p:cTn dur="1000"/>
                                        <p:tgtEl>
                                          <p:spTgt spid="106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9" st="9"/>
                                            </p:txEl>
                                          </p:spTgt>
                                        </p:tgtEl>
                                        <p:attrNameLst>
                                          <p:attrName>style.visibility</p:attrName>
                                        </p:attrNameLst>
                                      </p:cBhvr>
                                      <p:to>
                                        <p:strVal val="visible"/>
                                      </p:to>
                                    </p:set>
                                    <p:animEffect filter="fade" transition="in">
                                      <p:cBhvr>
                                        <p:cTn dur="1000"/>
                                        <p:tgtEl>
                                          <p:spTgt spid="106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10" st="10"/>
                                            </p:txEl>
                                          </p:spTgt>
                                        </p:tgtEl>
                                        <p:attrNameLst>
                                          <p:attrName>style.visibility</p:attrName>
                                        </p:attrNameLst>
                                      </p:cBhvr>
                                      <p:to>
                                        <p:strVal val="visible"/>
                                      </p:to>
                                    </p:set>
                                    <p:animEffect filter="fade" transition="in">
                                      <p:cBhvr>
                                        <p:cTn dur="1000"/>
                                        <p:tgtEl>
                                          <p:spTgt spid="106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11" st="11"/>
                                            </p:txEl>
                                          </p:spTgt>
                                        </p:tgtEl>
                                        <p:attrNameLst>
                                          <p:attrName>style.visibility</p:attrName>
                                        </p:attrNameLst>
                                      </p:cBhvr>
                                      <p:to>
                                        <p:strVal val="visible"/>
                                      </p:to>
                                    </p:set>
                                    <p:animEffect filter="fade" transition="in">
                                      <p:cBhvr>
                                        <p:cTn dur="1000"/>
                                        <p:tgtEl>
                                          <p:spTgt spid="106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12" st="12"/>
                                            </p:txEl>
                                          </p:spTgt>
                                        </p:tgtEl>
                                        <p:attrNameLst>
                                          <p:attrName>style.visibility</p:attrName>
                                        </p:attrNameLst>
                                      </p:cBhvr>
                                      <p:to>
                                        <p:strVal val="visible"/>
                                      </p:to>
                                    </p:set>
                                    <p:animEffect filter="fade" transition="in">
                                      <p:cBhvr>
                                        <p:cTn dur="1000"/>
                                        <p:tgtEl>
                                          <p:spTgt spid="1064">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13" st="13"/>
                                            </p:txEl>
                                          </p:spTgt>
                                        </p:tgtEl>
                                        <p:attrNameLst>
                                          <p:attrName>style.visibility</p:attrName>
                                        </p:attrNameLst>
                                      </p:cBhvr>
                                      <p:to>
                                        <p:strVal val="visible"/>
                                      </p:to>
                                    </p:set>
                                    <p:animEffect filter="fade" transition="in">
                                      <p:cBhvr>
                                        <p:cTn dur="1000"/>
                                        <p:tgtEl>
                                          <p:spTgt spid="1064">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14" st="14"/>
                                            </p:txEl>
                                          </p:spTgt>
                                        </p:tgtEl>
                                        <p:attrNameLst>
                                          <p:attrName>style.visibility</p:attrName>
                                        </p:attrNameLst>
                                      </p:cBhvr>
                                      <p:to>
                                        <p:strVal val="visible"/>
                                      </p:to>
                                    </p:set>
                                    <p:animEffect filter="fade" transition="in">
                                      <p:cBhvr>
                                        <p:cTn dur="1000"/>
                                        <p:tgtEl>
                                          <p:spTgt spid="1064">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15" st="15"/>
                                            </p:txEl>
                                          </p:spTgt>
                                        </p:tgtEl>
                                        <p:attrNameLst>
                                          <p:attrName>style.visibility</p:attrName>
                                        </p:attrNameLst>
                                      </p:cBhvr>
                                      <p:to>
                                        <p:strVal val="visible"/>
                                      </p:to>
                                    </p:set>
                                    <p:animEffect filter="fade" transition="in">
                                      <p:cBhvr>
                                        <p:cTn dur="1000"/>
                                        <p:tgtEl>
                                          <p:spTgt spid="1064">
                                            <p:txEl>
                                              <p:pRg end="15" st="1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36"/>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Continued...</a:t>
            </a:r>
            <a:endParaRPr/>
          </a:p>
        </p:txBody>
      </p:sp>
      <p:sp>
        <p:nvSpPr>
          <p:cNvPr id="1073" name="Google Shape;1073;p36"/>
          <p:cNvSpPr txBox="1"/>
          <p:nvPr>
            <p:ph idx="1" type="body"/>
          </p:nvPr>
        </p:nvSpPr>
        <p:spPr>
          <a:xfrm>
            <a:off x="476100" y="868197"/>
            <a:ext cx="8244000" cy="3864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b="1" lang="en-US">
                <a:solidFill>
                  <a:srgbClr val="000000"/>
                </a:solidFill>
              </a:rPr>
              <a:t>pwd : </a:t>
            </a:r>
            <a:r>
              <a:rPr lang="en-US" sz="1350">
                <a:solidFill>
                  <a:srgbClr val="000000"/>
                </a:solidFill>
                <a:highlight>
                  <a:srgbClr val="FFFFFF"/>
                </a:highlight>
                <a:latin typeface="Arial"/>
                <a:ea typeface="Arial"/>
                <a:cs typeface="Arial"/>
                <a:sym typeface="Arial"/>
              </a:rPr>
              <a:t>The command “pwd” (print working directory), prints the current working directory with full path name from terminal.</a:t>
            </a:r>
            <a:endParaRPr sz="13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1350">
              <a:solidFill>
                <a:srgbClr val="000000"/>
              </a:solidFill>
              <a:highlight>
                <a:srgbClr val="FFFFFF"/>
              </a:highlight>
              <a:latin typeface="Arial"/>
              <a:ea typeface="Arial"/>
              <a:cs typeface="Arial"/>
              <a:sym typeface="Arial"/>
            </a:endParaRPr>
          </a:p>
          <a:p>
            <a:pPr indent="-317500" lvl="0" marL="457200" rtl="0" algn="l">
              <a:spcBef>
                <a:spcPts val="0"/>
              </a:spcBef>
              <a:spcAft>
                <a:spcPts val="0"/>
              </a:spcAft>
              <a:buClr>
                <a:srgbClr val="000000"/>
              </a:buClr>
              <a:buSzPts val="1400"/>
              <a:buChar char="●"/>
            </a:pPr>
            <a:r>
              <a:rPr b="1" lang="en-US">
                <a:solidFill>
                  <a:srgbClr val="000000"/>
                </a:solidFill>
              </a:rPr>
              <a:t>cd </a:t>
            </a:r>
            <a:r>
              <a:rPr lang="en-US">
                <a:solidFill>
                  <a:srgbClr val="000000"/>
                </a:solidFill>
              </a:rPr>
              <a:t>: </a:t>
            </a:r>
            <a:r>
              <a:rPr lang="en-US" sz="1350">
                <a:solidFill>
                  <a:srgbClr val="000000"/>
                </a:solidFill>
                <a:highlight>
                  <a:srgbClr val="FFFFFF"/>
                </a:highlight>
                <a:latin typeface="Arial"/>
                <a:ea typeface="Arial"/>
                <a:cs typeface="Arial"/>
                <a:sym typeface="Arial"/>
              </a:rPr>
              <a:t>the frequently used “cd” command stands for (change directory), it change the current working directory.</a:t>
            </a:r>
            <a:endParaRPr sz="13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1350">
              <a:solidFill>
                <a:srgbClr val="000000"/>
              </a:solidFill>
              <a:highlight>
                <a:srgbClr val="FFFFFF"/>
              </a:highlight>
              <a:latin typeface="Arial"/>
              <a:ea typeface="Arial"/>
              <a:cs typeface="Arial"/>
              <a:sym typeface="Arial"/>
            </a:endParaRPr>
          </a:p>
          <a:p>
            <a:pPr indent="-314325" lvl="0" marL="457200" rtl="0" algn="l">
              <a:spcBef>
                <a:spcPts val="0"/>
              </a:spcBef>
              <a:spcAft>
                <a:spcPts val="0"/>
              </a:spcAft>
              <a:buClr>
                <a:srgbClr val="000000"/>
              </a:buClr>
              <a:buSzPts val="1350"/>
              <a:buFont typeface="Arial"/>
              <a:buChar char="●"/>
            </a:pPr>
            <a:r>
              <a:rPr b="1" lang="en-US" sz="1350">
                <a:solidFill>
                  <a:srgbClr val="000000"/>
                </a:solidFill>
                <a:highlight>
                  <a:srgbClr val="FFFFFF"/>
                </a:highlight>
                <a:latin typeface="Arial"/>
                <a:ea typeface="Arial"/>
                <a:cs typeface="Arial"/>
                <a:sym typeface="Arial"/>
              </a:rPr>
              <a:t>cd ~ </a:t>
            </a:r>
            <a:r>
              <a:rPr lang="en-US" sz="1350">
                <a:solidFill>
                  <a:srgbClr val="000000"/>
                </a:solidFill>
                <a:highlight>
                  <a:srgbClr val="FFFFFF"/>
                </a:highlight>
                <a:latin typeface="Arial"/>
                <a:ea typeface="Arial"/>
                <a:cs typeface="Arial"/>
                <a:sym typeface="Arial"/>
              </a:rPr>
              <a:t>:  “cd ~” will change the working directory to user’s home directory, and is very useful if a user finds himself lost in terminal.</a:t>
            </a:r>
            <a:endParaRPr sz="13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1350">
              <a:solidFill>
                <a:srgbClr val="000000"/>
              </a:solidFill>
              <a:highlight>
                <a:srgbClr val="FFFFFF"/>
              </a:highlight>
              <a:latin typeface="Arial"/>
              <a:ea typeface="Arial"/>
              <a:cs typeface="Arial"/>
              <a:sym typeface="Arial"/>
            </a:endParaRPr>
          </a:p>
          <a:p>
            <a:pPr indent="-314325" lvl="0" marL="457200" rtl="0" algn="l">
              <a:spcBef>
                <a:spcPts val="0"/>
              </a:spcBef>
              <a:spcAft>
                <a:spcPts val="0"/>
              </a:spcAft>
              <a:buClr>
                <a:srgbClr val="000000"/>
              </a:buClr>
              <a:buSzPts val="1350"/>
              <a:buFont typeface="Arial"/>
              <a:buChar char="●"/>
            </a:pPr>
            <a:r>
              <a:t/>
            </a:r>
            <a:endParaRPr b="1" sz="1350">
              <a:solidFill>
                <a:srgbClr val="000000"/>
              </a:solidFill>
              <a:highlight>
                <a:srgbClr val="FFFFFF"/>
              </a:highlight>
              <a:latin typeface="Arial"/>
              <a:ea typeface="Arial"/>
              <a:cs typeface="Arial"/>
              <a:sym typeface="Arial"/>
            </a:endParaRPr>
          </a:p>
          <a:p>
            <a:pPr indent="-314325" lvl="0" marL="457200" rtl="0" algn="l">
              <a:spcBef>
                <a:spcPts val="0"/>
              </a:spcBef>
              <a:spcAft>
                <a:spcPts val="0"/>
              </a:spcAft>
              <a:buClr>
                <a:srgbClr val="000000"/>
              </a:buClr>
              <a:buSzPts val="1350"/>
              <a:buFont typeface="Arial"/>
              <a:buChar char="●"/>
            </a:pPr>
            <a:r>
              <a:rPr b="1" lang="en-US" sz="1350">
                <a:solidFill>
                  <a:srgbClr val="000000"/>
                </a:solidFill>
                <a:highlight>
                  <a:srgbClr val="FFFFFF"/>
                </a:highlight>
                <a:latin typeface="Arial"/>
                <a:ea typeface="Arial"/>
                <a:cs typeface="Arial"/>
                <a:sym typeface="Arial"/>
              </a:rPr>
              <a:t>cd ..</a:t>
            </a:r>
            <a:r>
              <a:rPr lang="en-US" sz="1350">
                <a:solidFill>
                  <a:srgbClr val="000000"/>
                </a:solidFill>
                <a:highlight>
                  <a:srgbClr val="FFFFFF"/>
                </a:highlight>
                <a:latin typeface="Arial"/>
                <a:ea typeface="Arial"/>
                <a:cs typeface="Arial"/>
                <a:sym typeface="Arial"/>
              </a:rPr>
              <a:t> :  “cd ..” will change the working directory to parent directory (of current working directory).</a:t>
            </a:r>
            <a:endParaRPr sz="13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13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1350">
              <a:solidFill>
                <a:srgbClr val="000000"/>
              </a:solidFill>
              <a:highlight>
                <a:srgbClr val="FFFFFF"/>
              </a:highlight>
              <a:latin typeface="Arial"/>
              <a:ea typeface="Arial"/>
              <a:cs typeface="Arial"/>
              <a:sym typeface="Arial"/>
            </a:endParaRPr>
          </a:p>
        </p:txBody>
      </p:sp>
      <p:pic>
        <p:nvPicPr>
          <p:cNvPr descr="Screen Shot 2016-01-12 at 1.29.41 PM.png" id="1074" name="Google Shape;1074;p36"/>
          <p:cNvPicPr preferRelativeResize="0"/>
          <p:nvPr/>
        </p:nvPicPr>
        <p:blipFill>
          <a:blip r:embed="rId3">
            <a:alphaModFix/>
          </a:blip>
          <a:stretch>
            <a:fillRect/>
          </a:stretch>
        </p:blipFill>
        <p:spPr>
          <a:xfrm>
            <a:off x="526475" y="3367150"/>
            <a:ext cx="8244001" cy="931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xEl>
                                              <p:pRg end="0" st="0"/>
                                            </p:txEl>
                                          </p:spTgt>
                                        </p:tgtEl>
                                        <p:attrNameLst>
                                          <p:attrName>style.visibility</p:attrName>
                                        </p:attrNameLst>
                                      </p:cBhvr>
                                      <p:to>
                                        <p:strVal val="visible"/>
                                      </p:to>
                                    </p:set>
                                    <p:animEffect filter="fade" transition="in">
                                      <p:cBhvr>
                                        <p:cTn dur="1000"/>
                                        <p:tgtEl>
                                          <p:spTgt spid="10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xEl>
                                              <p:pRg end="1" st="1"/>
                                            </p:txEl>
                                          </p:spTgt>
                                        </p:tgtEl>
                                        <p:attrNameLst>
                                          <p:attrName>style.visibility</p:attrName>
                                        </p:attrNameLst>
                                      </p:cBhvr>
                                      <p:to>
                                        <p:strVal val="visible"/>
                                      </p:to>
                                    </p:set>
                                    <p:animEffect filter="fade" transition="in">
                                      <p:cBhvr>
                                        <p:cTn dur="1000"/>
                                        <p:tgtEl>
                                          <p:spTgt spid="10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xEl>
                                              <p:pRg end="2" st="2"/>
                                            </p:txEl>
                                          </p:spTgt>
                                        </p:tgtEl>
                                        <p:attrNameLst>
                                          <p:attrName>style.visibility</p:attrName>
                                        </p:attrNameLst>
                                      </p:cBhvr>
                                      <p:to>
                                        <p:strVal val="visible"/>
                                      </p:to>
                                    </p:set>
                                    <p:animEffect filter="fade" transition="in">
                                      <p:cBhvr>
                                        <p:cTn dur="1000"/>
                                        <p:tgtEl>
                                          <p:spTgt spid="10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xEl>
                                              <p:pRg end="3" st="3"/>
                                            </p:txEl>
                                          </p:spTgt>
                                        </p:tgtEl>
                                        <p:attrNameLst>
                                          <p:attrName>style.visibility</p:attrName>
                                        </p:attrNameLst>
                                      </p:cBhvr>
                                      <p:to>
                                        <p:strVal val="visible"/>
                                      </p:to>
                                    </p:set>
                                    <p:animEffect filter="fade" transition="in">
                                      <p:cBhvr>
                                        <p:cTn dur="1000"/>
                                        <p:tgtEl>
                                          <p:spTgt spid="107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xEl>
                                              <p:pRg end="4" st="4"/>
                                            </p:txEl>
                                          </p:spTgt>
                                        </p:tgtEl>
                                        <p:attrNameLst>
                                          <p:attrName>style.visibility</p:attrName>
                                        </p:attrNameLst>
                                      </p:cBhvr>
                                      <p:to>
                                        <p:strVal val="visible"/>
                                      </p:to>
                                    </p:set>
                                    <p:animEffect filter="fade" transition="in">
                                      <p:cBhvr>
                                        <p:cTn dur="1000"/>
                                        <p:tgtEl>
                                          <p:spTgt spid="107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xEl>
                                              <p:pRg end="5" st="5"/>
                                            </p:txEl>
                                          </p:spTgt>
                                        </p:tgtEl>
                                        <p:attrNameLst>
                                          <p:attrName>style.visibility</p:attrName>
                                        </p:attrNameLst>
                                      </p:cBhvr>
                                      <p:to>
                                        <p:strVal val="visible"/>
                                      </p:to>
                                    </p:set>
                                    <p:animEffect filter="fade" transition="in">
                                      <p:cBhvr>
                                        <p:cTn dur="1000"/>
                                        <p:tgtEl>
                                          <p:spTgt spid="107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xEl>
                                              <p:pRg end="6" st="6"/>
                                            </p:txEl>
                                          </p:spTgt>
                                        </p:tgtEl>
                                        <p:attrNameLst>
                                          <p:attrName>style.visibility</p:attrName>
                                        </p:attrNameLst>
                                      </p:cBhvr>
                                      <p:to>
                                        <p:strVal val="visible"/>
                                      </p:to>
                                    </p:set>
                                    <p:animEffect filter="fade" transition="in">
                                      <p:cBhvr>
                                        <p:cTn dur="1000"/>
                                        <p:tgtEl>
                                          <p:spTgt spid="107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xEl>
                                              <p:pRg end="7" st="7"/>
                                            </p:txEl>
                                          </p:spTgt>
                                        </p:tgtEl>
                                        <p:attrNameLst>
                                          <p:attrName>style.visibility</p:attrName>
                                        </p:attrNameLst>
                                      </p:cBhvr>
                                      <p:to>
                                        <p:strVal val="visible"/>
                                      </p:to>
                                    </p:set>
                                    <p:animEffect filter="fade" transition="in">
                                      <p:cBhvr>
                                        <p:cTn dur="1000"/>
                                        <p:tgtEl>
                                          <p:spTgt spid="107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xEl>
                                              <p:pRg end="8" st="8"/>
                                            </p:txEl>
                                          </p:spTgt>
                                        </p:tgtEl>
                                        <p:attrNameLst>
                                          <p:attrName>style.visibility</p:attrName>
                                        </p:attrNameLst>
                                      </p:cBhvr>
                                      <p:to>
                                        <p:strVal val="visible"/>
                                      </p:to>
                                    </p:set>
                                    <p:animEffect filter="fade" transition="in">
                                      <p:cBhvr>
                                        <p:cTn dur="1000"/>
                                        <p:tgtEl>
                                          <p:spTgt spid="107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xEl>
                                              <p:pRg end="9" st="9"/>
                                            </p:txEl>
                                          </p:spTgt>
                                        </p:tgtEl>
                                        <p:attrNameLst>
                                          <p:attrName>style.visibility</p:attrName>
                                        </p:attrNameLst>
                                      </p:cBhvr>
                                      <p:to>
                                        <p:strVal val="visible"/>
                                      </p:to>
                                    </p:set>
                                    <p:animEffect filter="fade" transition="in">
                                      <p:cBhvr>
                                        <p:cTn dur="1000"/>
                                        <p:tgtEl>
                                          <p:spTgt spid="107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4"/>
                                        </p:tgtEl>
                                        <p:attrNameLst>
                                          <p:attrName>style.visibility</p:attrName>
                                        </p:attrNameLst>
                                      </p:cBhvr>
                                      <p:to>
                                        <p:strVal val="visible"/>
                                      </p:to>
                                    </p:set>
                                    <p:animEffect filter="fade" transition="in">
                                      <p:cBhvr>
                                        <p:cTn dur="1000"/>
                                        <p:tgtEl>
                                          <p:spTgt spid="10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37"/>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Continued...</a:t>
            </a:r>
            <a:endParaRPr>
              <a:solidFill>
                <a:schemeClr val="dk1"/>
              </a:solidFill>
            </a:endParaRPr>
          </a:p>
          <a:p>
            <a:pPr indent="0" lvl="0" marL="0" rtl="0" algn="ctr">
              <a:spcBef>
                <a:spcPts val="0"/>
              </a:spcBef>
              <a:spcAft>
                <a:spcPts val="0"/>
              </a:spcAft>
              <a:buClr>
                <a:schemeClr val="dk1"/>
              </a:buClr>
              <a:buSzPts val="1100"/>
              <a:buFont typeface="Arial"/>
              <a:buNone/>
            </a:pPr>
            <a:r>
              <a:t/>
            </a:r>
            <a:endParaRPr>
              <a:solidFill>
                <a:schemeClr val="dk1"/>
              </a:solidFill>
            </a:endParaRPr>
          </a:p>
          <a:p>
            <a:pPr indent="0" lvl="0" marL="0" rtl="0" algn="ctr">
              <a:spcBef>
                <a:spcPts val="0"/>
              </a:spcBef>
              <a:spcAft>
                <a:spcPts val="0"/>
              </a:spcAft>
              <a:buNone/>
            </a:pPr>
            <a:r>
              <a:t/>
            </a:r>
            <a:endParaRPr/>
          </a:p>
        </p:txBody>
      </p:sp>
      <p:sp>
        <p:nvSpPr>
          <p:cNvPr id="1081" name="Google Shape;1081;p37"/>
          <p:cNvSpPr txBox="1"/>
          <p:nvPr>
            <p:ph idx="1" type="body"/>
          </p:nvPr>
        </p:nvSpPr>
        <p:spPr>
          <a:xfrm>
            <a:off x="306025" y="812125"/>
            <a:ext cx="8347800" cy="3834300"/>
          </a:xfrm>
          <a:prstGeom prst="rect">
            <a:avLst/>
          </a:prstGeom>
        </p:spPr>
        <p:txBody>
          <a:bodyPr anchorCtr="0" anchor="t" bIns="91425" lIns="91425" spcFirstLastPara="1" rIns="91425" wrap="square" tIns="91425">
            <a:noAutofit/>
          </a:bodyPr>
          <a:lstStyle/>
          <a:p>
            <a:pPr indent="-301625" lvl="0" marL="457200" rtl="0" algn="l">
              <a:spcBef>
                <a:spcPts val="0"/>
              </a:spcBef>
              <a:spcAft>
                <a:spcPts val="0"/>
              </a:spcAft>
              <a:buClr>
                <a:srgbClr val="222426"/>
              </a:buClr>
              <a:buSzPts val="1150"/>
              <a:buFont typeface="Arial"/>
              <a:buChar char="●"/>
            </a:pPr>
            <a:r>
              <a:rPr b="1" i="1" lang="en-US" sz="1150">
                <a:solidFill>
                  <a:srgbClr val="222426"/>
                </a:solidFill>
                <a:highlight>
                  <a:srgbClr val="FFFFFF"/>
                </a:highlight>
                <a:latin typeface="Arial"/>
                <a:ea typeface="Arial"/>
                <a:cs typeface="Arial"/>
                <a:sym typeface="Arial"/>
              </a:rPr>
              <a:t>which:</a:t>
            </a:r>
            <a:r>
              <a:rPr lang="en-US" sz="1150">
                <a:solidFill>
                  <a:srgbClr val="222426"/>
                </a:solidFill>
                <a:highlight>
                  <a:srgbClr val="FFFFFF"/>
                </a:highlight>
                <a:latin typeface="Arial"/>
                <a:ea typeface="Arial"/>
                <a:cs typeface="Arial"/>
                <a:sym typeface="Arial"/>
              </a:rPr>
              <a:t> “which” search for executables in the directories specified by the environment variable PATH. And if found out, the full pathname of this executable will be printed.</a:t>
            </a:r>
            <a:endParaRPr sz="1150">
              <a:solidFill>
                <a:srgbClr val="222426"/>
              </a:solidFill>
              <a:highlight>
                <a:srgbClr val="FFFFFF"/>
              </a:highlight>
              <a:latin typeface="Arial"/>
              <a:ea typeface="Arial"/>
              <a:cs typeface="Arial"/>
              <a:sym typeface="Arial"/>
            </a:endParaRPr>
          </a:p>
          <a:p>
            <a:pPr indent="0" lvl="0" marL="0" rtl="0" algn="l">
              <a:spcBef>
                <a:spcPts val="0"/>
              </a:spcBef>
              <a:spcAft>
                <a:spcPts val="0"/>
              </a:spcAft>
              <a:buNone/>
            </a:pPr>
            <a:r>
              <a:rPr lang="en-US" sz="1150">
                <a:solidFill>
                  <a:srgbClr val="222426"/>
                </a:solidFill>
                <a:highlight>
                  <a:srgbClr val="FFFFFF"/>
                </a:highlight>
                <a:latin typeface="Arial"/>
                <a:ea typeface="Arial"/>
                <a:cs typeface="Arial"/>
                <a:sym typeface="Arial"/>
              </a:rPr>
              <a:t>	</a:t>
            </a:r>
            <a:r>
              <a:rPr lang="en-US" sz="1150">
                <a:solidFill>
                  <a:srgbClr val="F07B27"/>
                </a:solidFill>
                <a:highlight>
                  <a:srgbClr val="FFFFFF"/>
                </a:highlight>
                <a:latin typeface="Arial"/>
                <a:ea typeface="Arial"/>
                <a:cs typeface="Arial"/>
                <a:sym typeface="Arial"/>
              </a:rPr>
              <a:t>$ which ls</a:t>
            </a:r>
            <a:endParaRPr sz="1150">
              <a:solidFill>
                <a:srgbClr val="F07B27"/>
              </a:solidFill>
              <a:highlight>
                <a:srgbClr val="FFFFFF"/>
              </a:highlight>
              <a:latin typeface="Arial"/>
              <a:ea typeface="Arial"/>
              <a:cs typeface="Arial"/>
              <a:sym typeface="Arial"/>
            </a:endParaRPr>
          </a:p>
          <a:p>
            <a:pPr indent="-301625" lvl="0" marL="457200" rtl="0" algn="l">
              <a:spcBef>
                <a:spcPts val="0"/>
              </a:spcBef>
              <a:spcAft>
                <a:spcPts val="0"/>
              </a:spcAft>
              <a:buClr>
                <a:srgbClr val="222426"/>
              </a:buClr>
              <a:buSzPts val="1150"/>
              <a:buFont typeface="Arial"/>
              <a:buChar char="●"/>
            </a:pPr>
            <a:r>
              <a:rPr b="1" i="1" lang="en-US" sz="1150">
                <a:solidFill>
                  <a:srgbClr val="222426"/>
                </a:solidFill>
                <a:highlight>
                  <a:srgbClr val="FFFFFF"/>
                </a:highlight>
                <a:latin typeface="Arial"/>
                <a:ea typeface="Arial"/>
                <a:cs typeface="Arial"/>
                <a:sym typeface="Arial"/>
              </a:rPr>
              <a:t>whereis: “whereis”</a:t>
            </a:r>
            <a:r>
              <a:rPr lang="en-US" sz="1150">
                <a:solidFill>
                  <a:srgbClr val="222426"/>
                </a:solidFill>
                <a:highlight>
                  <a:srgbClr val="FFFFFF"/>
                </a:highlight>
                <a:latin typeface="Arial"/>
                <a:ea typeface="Arial"/>
                <a:cs typeface="Arial"/>
                <a:sym typeface="Arial"/>
              </a:rPr>
              <a:t> search for executables, source files, and manual pages using a database built by system automatically.</a:t>
            </a:r>
            <a:endParaRPr sz="1150">
              <a:solidFill>
                <a:srgbClr val="222426"/>
              </a:solidFill>
              <a:highlight>
                <a:srgbClr val="FFFFFF"/>
              </a:highlight>
              <a:latin typeface="Arial"/>
              <a:ea typeface="Arial"/>
              <a:cs typeface="Arial"/>
              <a:sym typeface="Arial"/>
            </a:endParaRPr>
          </a:p>
          <a:p>
            <a:pPr indent="0" lvl="0" marL="0" rtl="0" algn="l">
              <a:spcBef>
                <a:spcPts val="0"/>
              </a:spcBef>
              <a:spcAft>
                <a:spcPts val="0"/>
              </a:spcAft>
              <a:buNone/>
            </a:pPr>
            <a:r>
              <a:rPr lang="en-US" sz="1150">
                <a:solidFill>
                  <a:srgbClr val="222426"/>
                </a:solidFill>
                <a:highlight>
                  <a:srgbClr val="FFFFFF"/>
                </a:highlight>
                <a:latin typeface="Arial"/>
                <a:ea typeface="Arial"/>
                <a:cs typeface="Arial"/>
                <a:sym typeface="Arial"/>
              </a:rPr>
              <a:t>	</a:t>
            </a:r>
            <a:r>
              <a:rPr lang="en-US" sz="1150">
                <a:solidFill>
                  <a:srgbClr val="F07B27"/>
                </a:solidFill>
                <a:highlight>
                  <a:srgbClr val="FFFFFF"/>
                </a:highlight>
                <a:latin typeface="Arial"/>
                <a:ea typeface="Arial"/>
                <a:cs typeface="Arial"/>
                <a:sym typeface="Arial"/>
              </a:rPr>
              <a:t>$ whereis ls</a:t>
            </a:r>
            <a:endParaRPr sz="1150">
              <a:solidFill>
                <a:srgbClr val="F07B27"/>
              </a:solidFill>
              <a:highlight>
                <a:srgbClr val="FFFFFF"/>
              </a:highlight>
              <a:latin typeface="Arial"/>
              <a:ea typeface="Arial"/>
              <a:cs typeface="Arial"/>
              <a:sym typeface="Arial"/>
            </a:endParaRPr>
          </a:p>
          <a:p>
            <a:pPr indent="-301625" lvl="0" marL="457200" rtl="0" algn="l">
              <a:spcBef>
                <a:spcPts val="0"/>
              </a:spcBef>
              <a:spcAft>
                <a:spcPts val="0"/>
              </a:spcAft>
              <a:buClr>
                <a:srgbClr val="373737"/>
              </a:buClr>
              <a:buSzPts val="1150"/>
              <a:buFont typeface="Arial"/>
              <a:buChar char="●"/>
            </a:pPr>
            <a:r>
              <a:rPr b="1" lang="en-US" sz="1150">
                <a:solidFill>
                  <a:srgbClr val="373737"/>
                </a:solidFill>
                <a:highlight>
                  <a:srgbClr val="FFFFFF"/>
                </a:highlight>
                <a:latin typeface="Arial"/>
                <a:ea typeface="Arial"/>
                <a:cs typeface="Arial"/>
                <a:sym typeface="Arial"/>
              </a:rPr>
              <a:t>find</a:t>
            </a:r>
            <a:r>
              <a:rPr lang="en-US" sz="1150">
                <a:solidFill>
                  <a:srgbClr val="373737"/>
                </a:solidFill>
                <a:highlight>
                  <a:srgbClr val="FFFFFF"/>
                </a:highlight>
                <a:latin typeface="Arial"/>
                <a:ea typeface="Arial"/>
                <a:cs typeface="Arial"/>
                <a:sym typeface="Arial"/>
              </a:rPr>
              <a:t>: finds files by filename specified in a location.</a:t>
            </a:r>
            <a:endParaRPr sz="1150">
              <a:solidFill>
                <a:srgbClr val="373737"/>
              </a:solidFill>
              <a:highlight>
                <a:srgbClr val="FFFFFF"/>
              </a:highlight>
              <a:latin typeface="Arial"/>
              <a:ea typeface="Arial"/>
              <a:cs typeface="Arial"/>
              <a:sym typeface="Arial"/>
            </a:endParaRPr>
          </a:p>
          <a:p>
            <a:pPr indent="0" lvl="0" marL="0" rtl="0" algn="l">
              <a:spcBef>
                <a:spcPts val="0"/>
              </a:spcBef>
              <a:spcAft>
                <a:spcPts val="0"/>
              </a:spcAft>
              <a:buNone/>
            </a:pPr>
            <a:r>
              <a:rPr lang="en-US" sz="1150">
                <a:solidFill>
                  <a:srgbClr val="373737"/>
                </a:solidFill>
                <a:highlight>
                  <a:srgbClr val="FFFFFF"/>
                </a:highlight>
                <a:latin typeface="Arial"/>
                <a:ea typeface="Arial"/>
                <a:cs typeface="Arial"/>
                <a:sym typeface="Arial"/>
              </a:rPr>
              <a:t>	$find /home/username -name ls</a:t>
            </a:r>
            <a:endParaRPr sz="1150">
              <a:solidFill>
                <a:srgbClr val="373737"/>
              </a:solidFill>
              <a:highlight>
                <a:srgbClr val="FFFFFF"/>
              </a:highlight>
              <a:latin typeface="Arial"/>
              <a:ea typeface="Arial"/>
              <a:cs typeface="Arial"/>
              <a:sym typeface="Arial"/>
            </a:endParaRPr>
          </a:p>
          <a:p>
            <a:pPr indent="-301625" lvl="0" marL="457200" rtl="0" algn="l">
              <a:spcBef>
                <a:spcPts val="0"/>
              </a:spcBef>
              <a:spcAft>
                <a:spcPts val="0"/>
              </a:spcAft>
              <a:buClr>
                <a:srgbClr val="000000"/>
              </a:buClr>
              <a:buSzPts val="1150"/>
              <a:buFont typeface="Arial"/>
              <a:buChar char="●"/>
            </a:pPr>
            <a:r>
              <a:rPr b="1" lang="en-US" sz="1150">
                <a:solidFill>
                  <a:srgbClr val="000000"/>
                </a:solidFill>
                <a:highlight>
                  <a:srgbClr val="FFFFFF"/>
                </a:highlight>
                <a:latin typeface="Arial"/>
                <a:ea typeface="Arial"/>
                <a:cs typeface="Arial"/>
                <a:sym typeface="Arial"/>
              </a:rPr>
              <a:t>locate</a:t>
            </a:r>
            <a:r>
              <a:rPr lang="en-US" sz="1150">
                <a:solidFill>
                  <a:srgbClr val="000000"/>
                </a:solidFill>
                <a:highlight>
                  <a:srgbClr val="FFFFFF"/>
                </a:highlight>
                <a:latin typeface="Arial"/>
                <a:ea typeface="Arial"/>
                <a:cs typeface="Arial"/>
                <a:sym typeface="Arial"/>
              </a:rPr>
              <a:t>: also finds files by filename but does not search the directory structure itself but only a database prepared by </a:t>
            </a:r>
            <a:r>
              <a:rPr lang="en-US" sz="1150">
                <a:solidFill>
                  <a:srgbClr val="000000"/>
                </a:solidFill>
                <a:highlight>
                  <a:srgbClr val="FFFFFF"/>
                </a:highlight>
                <a:uFill>
                  <a:noFill/>
                </a:uFill>
                <a:latin typeface="Arial"/>
                <a:ea typeface="Arial"/>
                <a:cs typeface="Arial"/>
                <a:sym typeface="Arial"/>
                <a:hlinkClick r:id="rId3">
                  <a:extLst>
                    <a:ext uri="{A12FA001-AC4F-418D-AE19-62706E023703}">
                      <ahyp:hlinkClr val="tx"/>
                    </a:ext>
                  </a:extLst>
                </a:hlinkClick>
              </a:rPr>
              <a:t>updatedb</a:t>
            </a:r>
            <a:r>
              <a:rPr lang="en-US" sz="1150">
                <a:solidFill>
                  <a:srgbClr val="000000"/>
                </a:solidFill>
                <a:highlight>
                  <a:srgbClr val="FFFFFF"/>
                </a:highlight>
                <a:latin typeface="Arial"/>
                <a:ea typeface="Arial"/>
                <a:cs typeface="Arial"/>
                <a:sym typeface="Arial"/>
              </a:rPr>
              <a:t> command. The </a:t>
            </a:r>
            <a:r>
              <a:rPr i="1" lang="en-US" sz="1150">
                <a:solidFill>
                  <a:srgbClr val="000000"/>
                </a:solidFill>
                <a:highlight>
                  <a:srgbClr val="FFFFFF"/>
                </a:highlight>
                <a:latin typeface="Arial"/>
                <a:ea typeface="Arial"/>
                <a:cs typeface="Arial"/>
                <a:sym typeface="Arial"/>
              </a:rPr>
              <a:t>locate</a:t>
            </a:r>
            <a:r>
              <a:rPr lang="en-US" sz="1150">
                <a:solidFill>
                  <a:srgbClr val="000000"/>
                </a:solidFill>
                <a:highlight>
                  <a:srgbClr val="FFFFFF"/>
                </a:highlight>
                <a:latin typeface="Arial"/>
                <a:ea typeface="Arial"/>
                <a:cs typeface="Arial"/>
                <a:sym typeface="Arial"/>
              </a:rPr>
              <a:t> is faster than </a:t>
            </a:r>
            <a:r>
              <a:rPr i="1" lang="en-US" sz="1150">
                <a:solidFill>
                  <a:srgbClr val="000000"/>
                </a:solidFill>
                <a:highlight>
                  <a:srgbClr val="FFFFFF"/>
                </a:highlight>
                <a:latin typeface="Arial"/>
                <a:ea typeface="Arial"/>
                <a:cs typeface="Arial"/>
                <a:sym typeface="Arial"/>
              </a:rPr>
              <a:t>find</a:t>
            </a:r>
            <a:r>
              <a:rPr lang="en-US" sz="1150">
                <a:solidFill>
                  <a:srgbClr val="000000"/>
                </a:solidFill>
                <a:highlight>
                  <a:srgbClr val="FFFFFF"/>
                </a:highlight>
                <a:latin typeface="Arial"/>
                <a:ea typeface="Arial"/>
                <a:cs typeface="Arial"/>
                <a:sym typeface="Arial"/>
              </a:rPr>
              <a:t> but less accurate.</a:t>
            </a:r>
            <a:endParaRPr sz="11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rPr lang="en-US" sz="1150">
                <a:solidFill>
                  <a:srgbClr val="373737"/>
                </a:solidFill>
                <a:highlight>
                  <a:srgbClr val="FFFFFF"/>
                </a:highlight>
                <a:latin typeface="Arial"/>
                <a:ea typeface="Arial"/>
                <a:cs typeface="Arial"/>
                <a:sym typeface="Arial"/>
              </a:rPr>
              <a:t>	</a:t>
            </a:r>
            <a:r>
              <a:rPr lang="en-US" sz="1150">
                <a:solidFill>
                  <a:srgbClr val="F07B27"/>
                </a:solidFill>
                <a:highlight>
                  <a:srgbClr val="FFFFFF"/>
                </a:highlight>
                <a:latin typeface="Arial"/>
                <a:ea typeface="Arial"/>
                <a:cs typeface="Arial"/>
                <a:sym typeface="Arial"/>
              </a:rPr>
              <a:t>$locate ls</a:t>
            </a:r>
            <a:endParaRPr sz="1150">
              <a:solidFill>
                <a:srgbClr val="F07B27"/>
              </a:solidFill>
              <a:highlight>
                <a:srgbClr val="FFFFFF"/>
              </a:highlight>
              <a:latin typeface="Arial"/>
              <a:ea typeface="Arial"/>
              <a:cs typeface="Arial"/>
              <a:sym typeface="Arial"/>
            </a:endParaRPr>
          </a:p>
          <a:p>
            <a:pPr indent="0" lvl="0" marL="0" rtl="0" algn="l">
              <a:spcBef>
                <a:spcPts val="0"/>
              </a:spcBef>
              <a:spcAft>
                <a:spcPts val="0"/>
              </a:spcAft>
              <a:buNone/>
            </a:pPr>
            <a:r>
              <a:t/>
            </a:r>
            <a:endParaRPr sz="1150">
              <a:solidFill>
                <a:srgbClr val="373737"/>
              </a:solidFill>
              <a:highlight>
                <a:srgbClr val="FFFFFF"/>
              </a:highlight>
              <a:latin typeface="Arial"/>
              <a:ea typeface="Arial"/>
              <a:cs typeface="Arial"/>
              <a:sym typeface="Arial"/>
            </a:endParaRPr>
          </a:p>
          <a:p>
            <a:pPr indent="457200" lvl="0" marL="0" rtl="0" algn="l">
              <a:spcBef>
                <a:spcPts val="0"/>
              </a:spcBef>
              <a:spcAft>
                <a:spcPts val="0"/>
              </a:spcAft>
              <a:buNone/>
            </a:pPr>
            <a:r>
              <a:rPr b="1" lang="en-US" sz="1150">
                <a:solidFill>
                  <a:srgbClr val="373737"/>
                </a:solidFill>
                <a:highlight>
                  <a:srgbClr val="FFFFFF"/>
                </a:highlight>
                <a:latin typeface="Arial"/>
                <a:ea typeface="Arial"/>
                <a:cs typeface="Arial"/>
                <a:sym typeface="Arial"/>
              </a:rPr>
              <a:t>Which command should I use?</a:t>
            </a:r>
            <a:endParaRPr b="1" sz="1150">
              <a:solidFill>
                <a:srgbClr val="373737"/>
              </a:solidFill>
              <a:highlight>
                <a:srgbClr val="FFFFFF"/>
              </a:highlight>
              <a:latin typeface="Arial"/>
              <a:ea typeface="Arial"/>
              <a:cs typeface="Arial"/>
              <a:sym typeface="Arial"/>
            </a:endParaRPr>
          </a:p>
          <a:p>
            <a:pPr indent="-301625" lvl="0" marL="457200" rtl="0" algn="l">
              <a:spcBef>
                <a:spcPts val="0"/>
              </a:spcBef>
              <a:spcAft>
                <a:spcPts val="0"/>
              </a:spcAft>
              <a:buClr>
                <a:srgbClr val="373737"/>
              </a:buClr>
              <a:buSzPts val="1150"/>
              <a:buFont typeface="Arial"/>
              <a:buChar char="●"/>
            </a:pPr>
            <a:r>
              <a:rPr lang="en-US" sz="1150">
                <a:solidFill>
                  <a:srgbClr val="373737"/>
                </a:solidFill>
                <a:highlight>
                  <a:srgbClr val="FFFFFF"/>
                </a:highlight>
                <a:latin typeface="Arial"/>
                <a:ea typeface="Arial"/>
                <a:cs typeface="Arial"/>
                <a:sym typeface="Arial"/>
              </a:rPr>
              <a:t>It really depends on what you want to do: </a:t>
            </a:r>
            <a:endParaRPr sz="1150">
              <a:solidFill>
                <a:srgbClr val="373737"/>
              </a:solidFill>
              <a:highlight>
                <a:srgbClr val="FFFFFF"/>
              </a:highlight>
              <a:latin typeface="Arial"/>
              <a:ea typeface="Arial"/>
              <a:cs typeface="Arial"/>
              <a:sym typeface="Arial"/>
            </a:endParaRPr>
          </a:p>
          <a:p>
            <a:pPr indent="-301625" lvl="0" marL="457200" rtl="0" algn="l">
              <a:spcBef>
                <a:spcPts val="0"/>
              </a:spcBef>
              <a:spcAft>
                <a:spcPts val="0"/>
              </a:spcAft>
              <a:buClr>
                <a:srgbClr val="373737"/>
              </a:buClr>
              <a:buSzPts val="1150"/>
              <a:buFont typeface="Arial"/>
              <a:buChar char="●"/>
            </a:pPr>
            <a:r>
              <a:rPr lang="en-US" sz="1150">
                <a:solidFill>
                  <a:srgbClr val="373737"/>
                </a:solidFill>
                <a:highlight>
                  <a:srgbClr val="FFFFFF"/>
                </a:highlight>
                <a:latin typeface="Arial"/>
                <a:ea typeface="Arial"/>
                <a:cs typeface="Arial"/>
                <a:sym typeface="Arial"/>
              </a:rPr>
              <a:t>If you want to </a:t>
            </a:r>
            <a:r>
              <a:rPr b="1" lang="en-US" sz="1150">
                <a:solidFill>
                  <a:srgbClr val="373737"/>
                </a:solidFill>
                <a:highlight>
                  <a:srgbClr val="FFFFFF"/>
                </a:highlight>
                <a:latin typeface="Arial"/>
                <a:ea typeface="Arial"/>
                <a:cs typeface="Arial"/>
                <a:sym typeface="Arial"/>
              </a:rPr>
              <a:t>find a linux program</a:t>
            </a:r>
            <a:r>
              <a:rPr lang="en-US" sz="1150">
                <a:solidFill>
                  <a:srgbClr val="373737"/>
                </a:solidFill>
                <a:highlight>
                  <a:srgbClr val="FFFFFF"/>
                </a:highlight>
                <a:latin typeface="Arial"/>
                <a:ea typeface="Arial"/>
                <a:cs typeface="Arial"/>
                <a:sym typeface="Arial"/>
              </a:rPr>
              <a:t> (or its source or documentation) use </a:t>
            </a:r>
            <a:r>
              <a:rPr b="1" lang="en-US" sz="1150">
                <a:solidFill>
                  <a:srgbClr val="373737"/>
                </a:solidFill>
                <a:highlight>
                  <a:srgbClr val="FFFFFF"/>
                </a:highlight>
                <a:latin typeface="Arial"/>
                <a:ea typeface="Arial"/>
                <a:cs typeface="Arial"/>
                <a:sym typeface="Arial"/>
              </a:rPr>
              <a:t>whereis</a:t>
            </a:r>
            <a:r>
              <a:rPr lang="en-US" sz="1150">
                <a:solidFill>
                  <a:srgbClr val="373737"/>
                </a:solidFill>
                <a:highlight>
                  <a:srgbClr val="FFFFFF"/>
                </a:highlight>
                <a:latin typeface="Arial"/>
                <a:ea typeface="Arial"/>
                <a:cs typeface="Arial"/>
                <a:sym typeface="Arial"/>
              </a:rPr>
              <a:t>.</a:t>
            </a:r>
            <a:endParaRPr sz="1150">
              <a:solidFill>
                <a:srgbClr val="373737"/>
              </a:solidFill>
              <a:highlight>
                <a:srgbClr val="FFFFFF"/>
              </a:highlight>
              <a:latin typeface="Arial"/>
              <a:ea typeface="Arial"/>
              <a:cs typeface="Arial"/>
              <a:sym typeface="Arial"/>
            </a:endParaRPr>
          </a:p>
          <a:p>
            <a:pPr indent="-301625" lvl="0" marL="457200" rtl="0" algn="l">
              <a:spcBef>
                <a:spcPts val="0"/>
              </a:spcBef>
              <a:spcAft>
                <a:spcPts val="0"/>
              </a:spcAft>
              <a:buClr>
                <a:srgbClr val="373737"/>
              </a:buClr>
              <a:buSzPts val="1150"/>
              <a:buFont typeface="Arial"/>
              <a:buChar char="●"/>
            </a:pPr>
            <a:r>
              <a:rPr lang="en-US" sz="1150">
                <a:solidFill>
                  <a:srgbClr val="373737"/>
                </a:solidFill>
                <a:highlight>
                  <a:srgbClr val="FFFFFF"/>
                </a:highlight>
                <a:latin typeface="Arial"/>
                <a:ea typeface="Arial"/>
                <a:cs typeface="Arial"/>
                <a:sym typeface="Arial"/>
              </a:rPr>
              <a:t>if you want to </a:t>
            </a:r>
            <a:r>
              <a:rPr b="1" lang="en-US" sz="1150">
                <a:solidFill>
                  <a:srgbClr val="373737"/>
                </a:solidFill>
                <a:highlight>
                  <a:srgbClr val="FFFFFF"/>
                </a:highlight>
                <a:latin typeface="Arial"/>
                <a:ea typeface="Arial"/>
                <a:cs typeface="Arial"/>
                <a:sym typeface="Arial"/>
              </a:rPr>
              <a:t>find</a:t>
            </a:r>
            <a:r>
              <a:rPr lang="en-US" sz="1150">
                <a:solidFill>
                  <a:srgbClr val="373737"/>
                </a:solidFill>
                <a:highlight>
                  <a:srgbClr val="FFFFFF"/>
                </a:highlight>
                <a:latin typeface="Arial"/>
                <a:ea typeface="Arial"/>
                <a:cs typeface="Arial"/>
                <a:sym typeface="Arial"/>
              </a:rPr>
              <a:t> </a:t>
            </a:r>
            <a:r>
              <a:rPr b="1" lang="en-US" sz="1150">
                <a:solidFill>
                  <a:srgbClr val="373737"/>
                </a:solidFill>
                <a:highlight>
                  <a:srgbClr val="FFFFFF"/>
                </a:highlight>
                <a:latin typeface="Arial"/>
                <a:ea typeface="Arial"/>
                <a:cs typeface="Arial"/>
                <a:sym typeface="Arial"/>
              </a:rPr>
              <a:t>executable/binary</a:t>
            </a:r>
            <a:r>
              <a:rPr lang="en-US" sz="1150">
                <a:solidFill>
                  <a:srgbClr val="373737"/>
                </a:solidFill>
                <a:highlight>
                  <a:srgbClr val="FFFFFF"/>
                </a:highlight>
                <a:latin typeface="Arial"/>
                <a:ea typeface="Arial"/>
                <a:cs typeface="Arial"/>
                <a:sym typeface="Arial"/>
              </a:rPr>
              <a:t>  files use </a:t>
            </a:r>
            <a:r>
              <a:rPr b="1" lang="en-US" sz="1150">
                <a:solidFill>
                  <a:srgbClr val="373737"/>
                </a:solidFill>
                <a:highlight>
                  <a:srgbClr val="FFFFFF"/>
                </a:highlight>
                <a:latin typeface="Arial"/>
                <a:ea typeface="Arial"/>
                <a:cs typeface="Arial"/>
                <a:sym typeface="Arial"/>
              </a:rPr>
              <a:t>which</a:t>
            </a:r>
            <a:r>
              <a:rPr lang="en-US" sz="1150">
                <a:solidFill>
                  <a:srgbClr val="373737"/>
                </a:solidFill>
                <a:highlight>
                  <a:srgbClr val="FFFFFF"/>
                </a:highlight>
                <a:latin typeface="Arial"/>
                <a:ea typeface="Arial"/>
                <a:cs typeface="Arial"/>
                <a:sym typeface="Arial"/>
              </a:rPr>
              <a:t>. </a:t>
            </a:r>
            <a:endParaRPr sz="1150">
              <a:solidFill>
                <a:srgbClr val="373737"/>
              </a:solidFill>
              <a:highlight>
                <a:srgbClr val="FFFFFF"/>
              </a:highlight>
              <a:latin typeface="Arial"/>
              <a:ea typeface="Arial"/>
              <a:cs typeface="Arial"/>
              <a:sym typeface="Arial"/>
            </a:endParaRPr>
          </a:p>
          <a:p>
            <a:pPr indent="-301625" lvl="0" marL="457200" rtl="0" algn="l">
              <a:spcBef>
                <a:spcPts val="0"/>
              </a:spcBef>
              <a:spcAft>
                <a:spcPts val="0"/>
              </a:spcAft>
              <a:buClr>
                <a:srgbClr val="373737"/>
              </a:buClr>
              <a:buSzPts val="1150"/>
              <a:buFont typeface="Arial"/>
              <a:buChar char="●"/>
            </a:pPr>
            <a:r>
              <a:rPr lang="en-US" sz="1150">
                <a:solidFill>
                  <a:srgbClr val="373737"/>
                </a:solidFill>
                <a:highlight>
                  <a:srgbClr val="FFFFFF"/>
                </a:highlight>
                <a:latin typeface="Arial"/>
                <a:ea typeface="Arial"/>
                <a:cs typeface="Arial"/>
                <a:sym typeface="Arial"/>
              </a:rPr>
              <a:t>If you want to </a:t>
            </a:r>
            <a:r>
              <a:rPr b="1" lang="en-US" sz="1150">
                <a:solidFill>
                  <a:srgbClr val="373737"/>
                </a:solidFill>
                <a:highlight>
                  <a:srgbClr val="FFFFFF"/>
                </a:highlight>
                <a:latin typeface="Arial"/>
                <a:ea typeface="Arial"/>
                <a:cs typeface="Arial"/>
                <a:sym typeface="Arial"/>
              </a:rPr>
              <a:t>find an often-used file</a:t>
            </a:r>
            <a:r>
              <a:rPr lang="en-US" sz="1150">
                <a:solidFill>
                  <a:srgbClr val="373737"/>
                </a:solidFill>
                <a:highlight>
                  <a:srgbClr val="FFFFFF"/>
                </a:highlight>
                <a:latin typeface="Arial"/>
                <a:ea typeface="Arial"/>
                <a:cs typeface="Arial"/>
                <a:sym typeface="Arial"/>
              </a:rPr>
              <a:t> or want to perform a quick but not too accurate first search for a file use </a:t>
            </a:r>
            <a:r>
              <a:rPr b="1" lang="en-US" sz="1150">
                <a:solidFill>
                  <a:srgbClr val="373737"/>
                </a:solidFill>
                <a:highlight>
                  <a:srgbClr val="FFFFFF"/>
                </a:highlight>
                <a:latin typeface="Arial"/>
                <a:ea typeface="Arial"/>
                <a:cs typeface="Arial"/>
                <a:sym typeface="Arial"/>
              </a:rPr>
              <a:t>locate</a:t>
            </a:r>
            <a:r>
              <a:rPr lang="en-US" sz="1150">
                <a:solidFill>
                  <a:srgbClr val="373737"/>
                </a:solidFill>
                <a:highlight>
                  <a:srgbClr val="FFFFFF"/>
                </a:highlight>
                <a:latin typeface="Arial"/>
                <a:ea typeface="Arial"/>
                <a:cs typeface="Arial"/>
                <a:sym typeface="Arial"/>
              </a:rPr>
              <a:t>. </a:t>
            </a:r>
            <a:endParaRPr sz="1150">
              <a:solidFill>
                <a:srgbClr val="373737"/>
              </a:solidFill>
              <a:highlight>
                <a:srgbClr val="FFFFFF"/>
              </a:highlight>
              <a:latin typeface="Arial"/>
              <a:ea typeface="Arial"/>
              <a:cs typeface="Arial"/>
              <a:sym typeface="Arial"/>
            </a:endParaRPr>
          </a:p>
          <a:p>
            <a:pPr indent="-301625" lvl="0" marL="457200" rtl="0" algn="l">
              <a:spcBef>
                <a:spcPts val="0"/>
              </a:spcBef>
              <a:spcAft>
                <a:spcPts val="0"/>
              </a:spcAft>
              <a:buClr>
                <a:srgbClr val="373737"/>
              </a:buClr>
              <a:buSzPts val="1150"/>
              <a:buFont typeface="Arial"/>
              <a:buChar char="●"/>
            </a:pPr>
            <a:r>
              <a:rPr lang="en-US" sz="1150">
                <a:solidFill>
                  <a:srgbClr val="373737"/>
                </a:solidFill>
                <a:highlight>
                  <a:srgbClr val="FFFFFF"/>
                </a:highlight>
                <a:latin typeface="Arial"/>
                <a:ea typeface="Arial"/>
                <a:cs typeface="Arial"/>
                <a:sym typeface="Arial"/>
              </a:rPr>
              <a:t>If you want to find one of your </a:t>
            </a:r>
            <a:r>
              <a:rPr b="1" lang="en-US" sz="1150">
                <a:solidFill>
                  <a:srgbClr val="373737"/>
                </a:solidFill>
                <a:highlight>
                  <a:srgbClr val="FFFFFF"/>
                </a:highlight>
                <a:latin typeface="Arial"/>
                <a:ea typeface="Arial"/>
                <a:cs typeface="Arial"/>
                <a:sym typeface="Arial"/>
              </a:rPr>
              <a:t>personally created</a:t>
            </a:r>
            <a:r>
              <a:rPr lang="en-US" sz="1150">
                <a:solidFill>
                  <a:srgbClr val="373737"/>
                </a:solidFill>
                <a:highlight>
                  <a:srgbClr val="FFFFFF"/>
                </a:highlight>
                <a:latin typeface="Arial"/>
                <a:ea typeface="Arial"/>
                <a:cs typeface="Arial"/>
                <a:sym typeface="Arial"/>
              </a:rPr>
              <a:t> files use </a:t>
            </a:r>
            <a:r>
              <a:rPr b="1" lang="en-US" sz="1150">
                <a:solidFill>
                  <a:srgbClr val="373737"/>
                </a:solidFill>
                <a:highlight>
                  <a:srgbClr val="FFFFFF"/>
                </a:highlight>
                <a:latin typeface="Arial"/>
                <a:ea typeface="Arial"/>
                <a:cs typeface="Arial"/>
                <a:sym typeface="Arial"/>
              </a:rPr>
              <a:t>find</a:t>
            </a:r>
            <a:r>
              <a:rPr lang="en-US" sz="1150">
                <a:solidFill>
                  <a:srgbClr val="373737"/>
                </a:solidFill>
                <a:highlight>
                  <a:srgbClr val="FFFFFF"/>
                </a:highlight>
                <a:latin typeface="Arial"/>
                <a:ea typeface="Arial"/>
                <a:cs typeface="Arial"/>
                <a:sym typeface="Arial"/>
              </a:rPr>
              <a:t>.</a:t>
            </a:r>
            <a:endParaRPr sz="1150">
              <a:solidFill>
                <a:srgbClr val="373737"/>
              </a:solidFill>
              <a:highlight>
                <a:srgbClr val="FFFFFF"/>
              </a:highlight>
              <a:latin typeface="Arial"/>
              <a:ea typeface="Arial"/>
              <a:cs typeface="Arial"/>
              <a:sym typeface="Arial"/>
            </a:endParaRPr>
          </a:p>
          <a:p>
            <a:pPr indent="0" lvl="0" marL="0" rtl="0" algn="l">
              <a:spcBef>
                <a:spcPts val="0"/>
              </a:spcBef>
              <a:spcAft>
                <a:spcPts val="0"/>
              </a:spcAft>
              <a:buNone/>
            </a:pPr>
            <a:r>
              <a:t/>
            </a:r>
            <a:endParaRPr sz="1150">
              <a:solidFill>
                <a:srgbClr val="373737"/>
              </a:solidFill>
              <a:highlight>
                <a:srgbClr val="FFFFFF"/>
              </a:highlight>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xEl>
                                              <p:pRg end="0" st="0"/>
                                            </p:txEl>
                                          </p:spTgt>
                                        </p:tgtEl>
                                        <p:attrNameLst>
                                          <p:attrName>style.visibility</p:attrName>
                                        </p:attrNameLst>
                                      </p:cBhvr>
                                      <p:to>
                                        <p:strVal val="visible"/>
                                      </p:to>
                                    </p:set>
                                    <p:animEffect filter="fade" transition="in">
                                      <p:cBhvr>
                                        <p:cTn dur="1000"/>
                                        <p:tgtEl>
                                          <p:spTgt spid="10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xEl>
                                              <p:pRg end="1" st="1"/>
                                            </p:txEl>
                                          </p:spTgt>
                                        </p:tgtEl>
                                        <p:attrNameLst>
                                          <p:attrName>style.visibility</p:attrName>
                                        </p:attrNameLst>
                                      </p:cBhvr>
                                      <p:to>
                                        <p:strVal val="visible"/>
                                      </p:to>
                                    </p:set>
                                    <p:animEffect filter="fade" transition="in">
                                      <p:cBhvr>
                                        <p:cTn dur="1000"/>
                                        <p:tgtEl>
                                          <p:spTgt spid="10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xEl>
                                              <p:pRg end="2" st="2"/>
                                            </p:txEl>
                                          </p:spTgt>
                                        </p:tgtEl>
                                        <p:attrNameLst>
                                          <p:attrName>style.visibility</p:attrName>
                                        </p:attrNameLst>
                                      </p:cBhvr>
                                      <p:to>
                                        <p:strVal val="visible"/>
                                      </p:to>
                                    </p:set>
                                    <p:animEffect filter="fade" transition="in">
                                      <p:cBhvr>
                                        <p:cTn dur="1000"/>
                                        <p:tgtEl>
                                          <p:spTgt spid="10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xEl>
                                              <p:pRg end="3" st="3"/>
                                            </p:txEl>
                                          </p:spTgt>
                                        </p:tgtEl>
                                        <p:attrNameLst>
                                          <p:attrName>style.visibility</p:attrName>
                                        </p:attrNameLst>
                                      </p:cBhvr>
                                      <p:to>
                                        <p:strVal val="visible"/>
                                      </p:to>
                                    </p:set>
                                    <p:animEffect filter="fade" transition="in">
                                      <p:cBhvr>
                                        <p:cTn dur="1000"/>
                                        <p:tgtEl>
                                          <p:spTgt spid="10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xEl>
                                              <p:pRg end="4" st="4"/>
                                            </p:txEl>
                                          </p:spTgt>
                                        </p:tgtEl>
                                        <p:attrNameLst>
                                          <p:attrName>style.visibility</p:attrName>
                                        </p:attrNameLst>
                                      </p:cBhvr>
                                      <p:to>
                                        <p:strVal val="visible"/>
                                      </p:to>
                                    </p:set>
                                    <p:animEffect filter="fade" transition="in">
                                      <p:cBhvr>
                                        <p:cTn dur="1000"/>
                                        <p:tgtEl>
                                          <p:spTgt spid="108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xEl>
                                              <p:pRg end="5" st="5"/>
                                            </p:txEl>
                                          </p:spTgt>
                                        </p:tgtEl>
                                        <p:attrNameLst>
                                          <p:attrName>style.visibility</p:attrName>
                                        </p:attrNameLst>
                                      </p:cBhvr>
                                      <p:to>
                                        <p:strVal val="visible"/>
                                      </p:to>
                                    </p:set>
                                    <p:animEffect filter="fade" transition="in">
                                      <p:cBhvr>
                                        <p:cTn dur="1000"/>
                                        <p:tgtEl>
                                          <p:spTgt spid="108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xEl>
                                              <p:pRg end="6" st="6"/>
                                            </p:txEl>
                                          </p:spTgt>
                                        </p:tgtEl>
                                        <p:attrNameLst>
                                          <p:attrName>style.visibility</p:attrName>
                                        </p:attrNameLst>
                                      </p:cBhvr>
                                      <p:to>
                                        <p:strVal val="visible"/>
                                      </p:to>
                                    </p:set>
                                    <p:animEffect filter="fade" transition="in">
                                      <p:cBhvr>
                                        <p:cTn dur="1000"/>
                                        <p:tgtEl>
                                          <p:spTgt spid="108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xEl>
                                              <p:pRg end="7" st="7"/>
                                            </p:txEl>
                                          </p:spTgt>
                                        </p:tgtEl>
                                        <p:attrNameLst>
                                          <p:attrName>style.visibility</p:attrName>
                                        </p:attrNameLst>
                                      </p:cBhvr>
                                      <p:to>
                                        <p:strVal val="visible"/>
                                      </p:to>
                                    </p:set>
                                    <p:animEffect filter="fade" transition="in">
                                      <p:cBhvr>
                                        <p:cTn dur="1000"/>
                                        <p:tgtEl>
                                          <p:spTgt spid="108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xEl>
                                              <p:pRg end="8" st="8"/>
                                            </p:txEl>
                                          </p:spTgt>
                                        </p:tgtEl>
                                        <p:attrNameLst>
                                          <p:attrName>style.visibility</p:attrName>
                                        </p:attrNameLst>
                                      </p:cBhvr>
                                      <p:to>
                                        <p:strVal val="visible"/>
                                      </p:to>
                                    </p:set>
                                    <p:animEffect filter="fade" transition="in">
                                      <p:cBhvr>
                                        <p:cTn dur="1000"/>
                                        <p:tgtEl>
                                          <p:spTgt spid="108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xEl>
                                              <p:pRg end="9" st="9"/>
                                            </p:txEl>
                                          </p:spTgt>
                                        </p:tgtEl>
                                        <p:attrNameLst>
                                          <p:attrName>style.visibility</p:attrName>
                                        </p:attrNameLst>
                                      </p:cBhvr>
                                      <p:to>
                                        <p:strVal val="visible"/>
                                      </p:to>
                                    </p:set>
                                    <p:animEffect filter="fade" transition="in">
                                      <p:cBhvr>
                                        <p:cTn dur="1000"/>
                                        <p:tgtEl>
                                          <p:spTgt spid="108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xEl>
                                              <p:pRg end="10" st="10"/>
                                            </p:txEl>
                                          </p:spTgt>
                                        </p:tgtEl>
                                        <p:attrNameLst>
                                          <p:attrName>style.visibility</p:attrName>
                                        </p:attrNameLst>
                                      </p:cBhvr>
                                      <p:to>
                                        <p:strVal val="visible"/>
                                      </p:to>
                                    </p:set>
                                    <p:animEffect filter="fade" transition="in">
                                      <p:cBhvr>
                                        <p:cTn dur="1000"/>
                                        <p:tgtEl>
                                          <p:spTgt spid="1081">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xEl>
                                              <p:pRg end="11" st="11"/>
                                            </p:txEl>
                                          </p:spTgt>
                                        </p:tgtEl>
                                        <p:attrNameLst>
                                          <p:attrName>style.visibility</p:attrName>
                                        </p:attrNameLst>
                                      </p:cBhvr>
                                      <p:to>
                                        <p:strVal val="visible"/>
                                      </p:to>
                                    </p:set>
                                    <p:animEffect filter="fade" transition="in">
                                      <p:cBhvr>
                                        <p:cTn dur="1000"/>
                                        <p:tgtEl>
                                          <p:spTgt spid="1081">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xEl>
                                              <p:pRg end="12" st="12"/>
                                            </p:txEl>
                                          </p:spTgt>
                                        </p:tgtEl>
                                        <p:attrNameLst>
                                          <p:attrName>style.visibility</p:attrName>
                                        </p:attrNameLst>
                                      </p:cBhvr>
                                      <p:to>
                                        <p:strVal val="visible"/>
                                      </p:to>
                                    </p:set>
                                    <p:animEffect filter="fade" transition="in">
                                      <p:cBhvr>
                                        <p:cTn dur="1000"/>
                                        <p:tgtEl>
                                          <p:spTgt spid="1081">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xEl>
                                              <p:pRg end="13" st="13"/>
                                            </p:txEl>
                                          </p:spTgt>
                                        </p:tgtEl>
                                        <p:attrNameLst>
                                          <p:attrName>style.visibility</p:attrName>
                                        </p:attrNameLst>
                                      </p:cBhvr>
                                      <p:to>
                                        <p:strVal val="visible"/>
                                      </p:to>
                                    </p:set>
                                    <p:animEffect filter="fade" transition="in">
                                      <p:cBhvr>
                                        <p:cTn dur="1000"/>
                                        <p:tgtEl>
                                          <p:spTgt spid="1081">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xEl>
                                              <p:pRg end="14" st="14"/>
                                            </p:txEl>
                                          </p:spTgt>
                                        </p:tgtEl>
                                        <p:attrNameLst>
                                          <p:attrName>style.visibility</p:attrName>
                                        </p:attrNameLst>
                                      </p:cBhvr>
                                      <p:to>
                                        <p:strVal val="visible"/>
                                      </p:to>
                                    </p:set>
                                    <p:animEffect filter="fade" transition="in">
                                      <p:cBhvr>
                                        <p:cTn dur="1000"/>
                                        <p:tgtEl>
                                          <p:spTgt spid="1081">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xEl>
                                              <p:pRg end="15" st="15"/>
                                            </p:txEl>
                                          </p:spTgt>
                                        </p:tgtEl>
                                        <p:attrNameLst>
                                          <p:attrName>style.visibility</p:attrName>
                                        </p:attrNameLst>
                                      </p:cBhvr>
                                      <p:to>
                                        <p:strVal val="visible"/>
                                      </p:to>
                                    </p:set>
                                    <p:animEffect filter="fade" transition="in">
                                      <p:cBhvr>
                                        <p:cTn dur="1000"/>
                                        <p:tgtEl>
                                          <p:spTgt spid="1081">
                                            <p:txEl>
                                              <p:pRg end="15" st="1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38"/>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Continued..</a:t>
            </a:r>
            <a:endParaRPr sz="1800">
              <a:solidFill>
                <a:schemeClr val="dk1"/>
              </a:solidFill>
            </a:endParaRPr>
          </a:p>
          <a:p>
            <a:pPr indent="0" lvl="0" marL="0" rtl="0" algn="ctr">
              <a:spcBef>
                <a:spcPts val="0"/>
              </a:spcBef>
              <a:spcAft>
                <a:spcPts val="0"/>
              </a:spcAft>
              <a:buNone/>
            </a:pPr>
            <a:r>
              <a:t/>
            </a:r>
            <a:endParaRPr/>
          </a:p>
        </p:txBody>
      </p:sp>
      <p:sp>
        <p:nvSpPr>
          <p:cNvPr id="1088" name="Google Shape;1088;p38"/>
          <p:cNvSpPr txBox="1"/>
          <p:nvPr>
            <p:ph idx="1" type="body"/>
          </p:nvPr>
        </p:nvSpPr>
        <p:spPr>
          <a:xfrm>
            <a:off x="252050" y="420100"/>
            <a:ext cx="8468100" cy="431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000000"/>
              </a:solidFill>
            </a:endParaRPr>
          </a:p>
          <a:p>
            <a:pPr indent="-304800" lvl="0" marL="457200" rtl="0" algn="l">
              <a:spcBef>
                <a:spcPts val="0"/>
              </a:spcBef>
              <a:spcAft>
                <a:spcPts val="0"/>
              </a:spcAft>
              <a:buClr>
                <a:srgbClr val="000000"/>
              </a:buClr>
              <a:buSzPts val="1200"/>
              <a:buChar char="●"/>
            </a:pPr>
            <a:r>
              <a:rPr b="1" lang="en-US" sz="1200">
                <a:solidFill>
                  <a:srgbClr val="000000"/>
                </a:solidFill>
              </a:rPr>
              <a:t>touch: </a:t>
            </a:r>
            <a:r>
              <a:rPr lang="en-US" sz="1350">
                <a:solidFill>
                  <a:srgbClr val="272727"/>
                </a:solidFill>
                <a:highlight>
                  <a:srgbClr val="FFFFFF"/>
                </a:highlight>
                <a:latin typeface="Arial"/>
                <a:ea typeface="Arial"/>
                <a:cs typeface="Arial"/>
                <a:sym typeface="Arial"/>
              </a:rPr>
              <a:t>The “</a:t>
            </a:r>
            <a:r>
              <a:rPr lang="en-US" sz="1350">
                <a:solidFill>
                  <a:srgbClr val="333333"/>
                </a:solidFill>
                <a:highlight>
                  <a:srgbClr val="FFFFFF"/>
                </a:highlight>
                <a:latin typeface="Arial"/>
                <a:ea typeface="Arial"/>
                <a:cs typeface="Arial"/>
                <a:sym typeface="Arial"/>
              </a:rPr>
              <a:t>touch”</a:t>
            </a:r>
            <a:r>
              <a:rPr lang="en-US" sz="1350">
                <a:solidFill>
                  <a:srgbClr val="272727"/>
                </a:solidFill>
                <a:highlight>
                  <a:srgbClr val="FFFFFF"/>
                </a:highlight>
                <a:latin typeface="Arial"/>
                <a:ea typeface="Arial"/>
                <a:cs typeface="Arial"/>
                <a:sym typeface="Arial"/>
              </a:rPr>
              <a:t> command creates the file, only if it doesn’t exist. If the file already exists it will update the timestamp and not the contents of the file.</a:t>
            </a:r>
            <a:endParaRPr sz="1350">
              <a:solidFill>
                <a:srgbClr val="272727"/>
              </a:solidFill>
              <a:highlight>
                <a:srgbClr val="FFFFFF"/>
              </a:highlight>
              <a:latin typeface="Arial"/>
              <a:ea typeface="Arial"/>
              <a:cs typeface="Arial"/>
              <a:sym typeface="Arial"/>
            </a:endParaRPr>
          </a:p>
          <a:p>
            <a:pPr indent="0" lvl="0" marL="0" rtl="0" algn="l">
              <a:spcBef>
                <a:spcPts val="0"/>
              </a:spcBef>
              <a:spcAft>
                <a:spcPts val="0"/>
              </a:spcAft>
              <a:buNone/>
            </a:pPr>
            <a:r>
              <a:rPr lang="en-US" sz="1350">
                <a:solidFill>
                  <a:srgbClr val="272727"/>
                </a:solidFill>
                <a:highlight>
                  <a:srgbClr val="FFFFFF"/>
                </a:highlight>
                <a:latin typeface="Arial"/>
                <a:ea typeface="Arial"/>
                <a:cs typeface="Arial"/>
                <a:sym typeface="Arial"/>
              </a:rPr>
              <a:t>	</a:t>
            </a:r>
            <a:r>
              <a:rPr lang="en-US" sz="1350">
                <a:solidFill>
                  <a:srgbClr val="F07B27"/>
                </a:solidFill>
                <a:highlight>
                  <a:srgbClr val="FFFFFF"/>
                </a:highlight>
                <a:latin typeface="Arial"/>
                <a:ea typeface="Arial"/>
                <a:cs typeface="Arial"/>
                <a:sym typeface="Arial"/>
              </a:rPr>
              <a:t>$ touch abc.txt</a:t>
            </a:r>
            <a:endParaRPr sz="1350">
              <a:solidFill>
                <a:srgbClr val="F07B27"/>
              </a:solidFill>
              <a:highlight>
                <a:srgbClr val="FFFFFF"/>
              </a:highlight>
              <a:latin typeface="Arial"/>
              <a:ea typeface="Arial"/>
              <a:cs typeface="Arial"/>
              <a:sym typeface="Arial"/>
            </a:endParaRPr>
          </a:p>
          <a:p>
            <a:pPr indent="0" lvl="0" marL="0" rtl="0" algn="l">
              <a:spcBef>
                <a:spcPts val="0"/>
              </a:spcBef>
              <a:spcAft>
                <a:spcPts val="0"/>
              </a:spcAft>
              <a:buNone/>
            </a:pPr>
            <a:r>
              <a:t/>
            </a:r>
            <a:endParaRPr sz="1350">
              <a:solidFill>
                <a:srgbClr val="272727"/>
              </a:solidFill>
              <a:highlight>
                <a:srgbClr val="FFFFFF"/>
              </a:highlight>
              <a:latin typeface="Arial"/>
              <a:ea typeface="Arial"/>
              <a:cs typeface="Arial"/>
              <a:sym typeface="Arial"/>
            </a:endParaRPr>
          </a:p>
          <a:p>
            <a:pPr indent="-304800" lvl="0" marL="457200" rtl="0" algn="l">
              <a:spcBef>
                <a:spcPts val="0"/>
              </a:spcBef>
              <a:spcAft>
                <a:spcPts val="0"/>
              </a:spcAft>
              <a:buClr>
                <a:srgbClr val="000000"/>
              </a:buClr>
              <a:buSzPts val="1200"/>
              <a:buChar char="●"/>
            </a:pPr>
            <a:r>
              <a:rPr b="1" lang="en-US" sz="1200">
                <a:solidFill>
                  <a:srgbClr val="000000"/>
                </a:solidFill>
              </a:rPr>
              <a:t>cat</a:t>
            </a:r>
            <a:r>
              <a:rPr lang="en-US" sz="1200">
                <a:solidFill>
                  <a:srgbClr val="000000"/>
                </a:solidFill>
              </a:rPr>
              <a:t>: The “cat” stands for (Concatenation). Concatenate (join) two or more plain file and/or print contents of a file on standard output.</a:t>
            </a:r>
            <a:endParaRPr sz="1200">
              <a:solidFill>
                <a:srgbClr val="000000"/>
              </a:solidFill>
            </a:endParaRPr>
          </a:p>
          <a:p>
            <a:pPr indent="457200" lvl="0" marL="0" rtl="0" algn="l">
              <a:spcBef>
                <a:spcPts val="0"/>
              </a:spcBef>
              <a:spcAft>
                <a:spcPts val="0"/>
              </a:spcAft>
              <a:buNone/>
            </a:pPr>
            <a:r>
              <a:rPr lang="en-US" sz="1200">
                <a:solidFill>
                  <a:srgbClr val="F07B27"/>
                </a:solidFill>
              </a:rPr>
              <a:t>$ cat abc.txt</a:t>
            </a:r>
            <a:endParaRPr sz="1200">
              <a:solidFill>
                <a:srgbClr val="F07B27"/>
              </a:solidFill>
            </a:endParaRPr>
          </a:p>
          <a:p>
            <a:pPr indent="457200" lvl="0" marL="0" rtl="0" algn="l">
              <a:spcBef>
                <a:spcPts val="0"/>
              </a:spcBef>
              <a:spcAft>
                <a:spcPts val="0"/>
              </a:spcAft>
              <a:buNone/>
            </a:pPr>
            <a:r>
              <a:t/>
            </a:r>
            <a:endParaRPr sz="1200">
              <a:solidFill>
                <a:srgbClr val="000000"/>
              </a:solidFill>
            </a:endParaRPr>
          </a:p>
          <a:p>
            <a:pPr indent="-304800" lvl="0" marL="457200" rtl="0" algn="l">
              <a:spcBef>
                <a:spcPts val="0"/>
              </a:spcBef>
              <a:spcAft>
                <a:spcPts val="0"/>
              </a:spcAft>
              <a:buClr>
                <a:srgbClr val="000000"/>
              </a:buClr>
              <a:buSzPts val="1200"/>
              <a:buChar char="●"/>
            </a:pPr>
            <a:r>
              <a:rPr b="1" lang="en-US" sz="1200">
                <a:solidFill>
                  <a:srgbClr val="000000"/>
                </a:solidFill>
              </a:rPr>
              <a:t>cp</a:t>
            </a:r>
            <a:r>
              <a:rPr lang="en-US" sz="1200">
                <a:solidFill>
                  <a:srgbClr val="000000"/>
                </a:solidFill>
              </a:rPr>
              <a:t>: The “copy” stands for (Copy), it copies a file from one location to another location.</a:t>
            </a:r>
            <a:endParaRPr sz="1200">
              <a:solidFill>
                <a:srgbClr val="000000"/>
              </a:solidFill>
            </a:endParaRPr>
          </a:p>
          <a:p>
            <a:pPr indent="457200" lvl="0" marL="0" rtl="0" algn="l">
              <a:spcBef>
                <a:spcPts val="0"/>
              </a:spcBef>
              <a:spcAft>
                <a:spcPts val="0"/>
              </a:spcAft>
              <a:buNone/>
            </a:pPr>
            <a:r>
              <a:rPr lang="en-US" sz="1200">
                <a:solidFill>
                  <a:srgbClr val="F07B27"/>
                </a:solidFill>
              </a:rPr>
              <a:t>$ cp /home/user/Downloads abc.tar.gz /home/user/Desktop</a:t>
            </a:r>
            <a:endParaRPr sz="1200">
              <a:solidFill>
                <a:srgbClr val="F07B27"/>
              </a:solidFill>
            </a:endParaRPr>
          </a:p>
          <a:p>
            <a:pPr indent="457200" lvl="0" marL="0" rtl="0" algn="l">
              <a:spcBef>
                <a:spcPts val="0"/>
              </a:spcBef>
              <a:spcAft>
                <a:spcPts val="0"/>
              </a:spcAft>
              <a:buNone/>
            </a:pPr>
            <a:r>
              <a:t/>
            </a:r>
            <a:endParaRPr sz="1200">
              <a:solidFill>
                <a:srgbClr val="000000"/>
              </a:solidFill>
            </a:endParaRPr>
          </a:p>
          <a:p>
            <a:pPr indent="-304800" lvl="0" marL="457200" rtl="0" algn="l">
              <a:spcBef>
                <a:spcPts val="0"/>
              </a:spcBef>
              <a:spcAft>
                <a:spcPts val="0"/>
              </a:spcAft>
              <a:buClr>
                <a:srgbClr val="000000"/>
              </a:buClr>
              <a:buSzPts val="1200"/>
              <a:buChar char="●"/>
            </a:pPr>
            <a:r>
              <a:rPr b="1" lang="en-US" sz="1200">
                <a:solidFill>
                  <a:srgbClr val="000000"/>
                </a:solidFill>
              </a:rPr>
              <a:t>mv</a:t>
            </a:r>
            <a:r>
              <a:rPr lang="en-US" sz="1200">
                <a:solidFill>
                  <a:srgbClr val="000000"/>
                </a:solidFill>
              </a:rPr>
              <a:t>: The “mv” command move/rename a file from one location to another location.</a:t>
            </a:r>
            <a:endParaRPr sz="1200">
              <a:solidFill>
                <a:srgbClr val="000000"/>
              </a:solidFill>
            </a:endParaRPr>
          </a:p>
          <a:p>
            <a:pPr indent="457200" lvl="0" marL="0" rtl="0" algn="l">
              <a:spcBef>
                <a:spcPts val="0"/>
              </a:spcBef>
              <a:spcAft>
                <a:spcPts val="0"/>
              </a:spcAft>
              <a:buNone/>
            </a:pPr>
            <a:r>
              <a:rPr lang="en-US" sz="1200">
                <a:solidFill>
                  <a:srgbClr val="000000"/>
                </a:solidFill>
              </a:rPr>
              <a:t>$ mv /home/user/Downloads abc.tar.gz /home/user/Desktop</a:t>
            </a:r>
            <a:endParaRPr sz="1200">
              <a:solidFill>
                <a:srgbClr val="000000"/>
              </a:solidFill>
            </a:endParaRPr>
          </a:p>
          <a:p>
            <a:pPr indent="457200" lvl="0" marL="0" rtl="0" algn="l">
              <a:spcBef>
                <a:spcPts val="0"/>
              </a:spcBef>
              <a:spcAft>
                <a:spcPts val="0"/>
              </a:spcAft>
              <a:buNone/>
            </a:pPr>
            <a:r>
              <a:t/>
            </a:r>
            <a:endParaRPr sz="1200">
              <a:solidFill>
                <a:srgbClr val="000000"/>
              </a:solidFill>
            </a:endParaRPr>
          </a:p>
          <a:p>
            <a:pPr indent="-304800" lvl="0" marL="457200" rtl="0" algn="l">
              <a:spcBef>
                <a:spcPts val="0"/>
              </a:spcBef>
              <a:spcAft>
                <a:spcPts val="0"/>
              </a:spcAft>
              <a:buClr>
                <a:srgbClr val="000000"/>
              </a:buClr>
              <a:buSzPts val="1200"/>
              <a:buChar char="●"/>
            </a:pPr>
            <a:r>
              <a:rPr b="1" lang="en-US" sz="1200">
                <a:solidFill>
                  <a:srgbClr val="000000"/>
                </a:solidFill>
              </a:rPr>
              <a:t>mkdir</a:t>
            </a:r>
            <a:r>
              <a:rPr lang="en-US" sz="1200">
                <a:solidFill>
                  <a:srgbClr val="000000"/>
                </a:solidFill>
              </a:rPr>
              <a:t>: The “mkdir” (Make directory) command create a new directory with name path. However is the directory already exists, it will return an error message “cannot create folder, folder already exists”.</a:t>
            </a:r>
            <a:endParaRPr sz="1200">
              <a:solidFill>
                <a:srgbClr val="000000"/>
              </a:solidFill>
            </a:endParaRPr>
          </a:p>
          <a:p>
            <a:pPr indent="457200" lvl="0" marL="0" rtl="0" algn="l">
              <a:spcBef>
                <a:spcPts val="0"/>
              </a:spcBef>
              <a:spcAft>
                <a:spcPts val="0"/>
              </a:spcAft>
              <a:buNone/>
            </a:pPr>
            <a:r>
              <a:rPr lang="en-US" sz="1200">
                <a:solidFill>
                  <a:srgbClr val="F07B27"/>
                </a:solidFill>
              </a:rPr>
              <a:t>$ mkdir -p /a/b/c</a:t>
            </a:r>
            <a:endParaRPr sz="1200">
              <a:solidFill>
                <a:srgbClr val="F07B27"/>
              </a:solidFill>
            </a:endParaRPr>
          </a:p>
          <a:p>
            <a:pPr indent="457200" lvl="0" marL="0" rtl="0" algn="l">
              <a:spcBef>
                <a:spcPts val="0"/>
              </a:spcBef>
              <a:spcAft>
                <a:spcPts val="0"/>
              </a:spcAft>
              <a:buNone/>
            </a:pPr>
            <a:r>
              <a:t/>
            </a:r>
            <a:endParaRPr sz="1200">
              <a:solidFill>
                <a:srgbClr val="000000"/>
              </a:solidFill>
            </a:endParaRPr>
          </a:p>
          <a:p>
            <a:pPr indent="-304800" lvl="0" marL="457200" rtl="0" algn="l">
              <a:spcBef>
                <a:spcPts val="0"/>
              </a:spcBef>
              <a:spcAft>
                <a:spcPts val="0"/>
              </a:spcAft>
              <a:buClr>
                <a:srgbClr val="000000"/>
              </a:buClr>
              <a:buSzPts val="1200"/>
              <a:buChar char="●"/>
            </a:pPr>
            <a:r>
              <a:rPr b="1" lang="en-US" sz="1200">
                <a:solidFill>
                  <a:srgbClr val="000000"/>
                </a:solidFill>
              </a:rPr>
              <a:t>rm:</a:t>
            </a:r>
            <a:r>
              <a:rPr lang="en-US" sz="1200">
                <a:solidFill>
                  <a:srgbClr val="000000"/>
                </a:solidFill>
              </a:rPr>
              <a:t> The “rm” command removes each specified FILE. By default, it does not remove directories.</a:t>
            </a:r>
            <a:endParaRPr sz="1200">
              <a:solidFill>
                <a:srgbClr val="000000"/>
              </a:solidFill>
            </a:endParaRPr>
          </a:p>
          <a:p>
            <a:pPr indent="457200" lvl="0" marL="0" rtl="0" algn="l">
              <a:spcBef>
                <a:spcPts val="0"/>
              </a:spcBef>
              <a:spcAft>
                <a:spcPts val="0"/>
              </a:spcAft>
              <a:buNone/>
            </a:pPr>
            <a:r>
              <a:rPr lang="en-US" sz="1200">
                <a:solidFill>
                  <a:srgbClr val="F07B27"/>
                </a:solidFill>
              </a:rPr>
              <a:t>$ rm -i filename : Prompt before every removal.</a:t>
            </a:r>
            <a:endParaRPr sz="1200">
              <a:solidFill>
                <a:srgbClr val="F07B27"/>
              </a:solidFill>
            </a:endParaRPr>
          </a:p>
          <a:p>
            <a:pPr indent="457200" lvl="0" marL="0" rtl="0" algn="l">
              <a:spcBef>
                <a:spcPts val="0"/>
              </a:spcBef>
              <a:spcAft>
                <a:spcPts val="0"/>
              </a:spcAft>
              <a:buNone/>
            </a:pPr>
            <a:r>
              <a:rPr lang="en-US" sz="1200">
                <a:solidFill>
                  <a:srgbClr val="F07B27"/>
                </a:solidFill>
              </a:rPr>
              <a:t>$ rm -f: forcefully remove files and never ask</a:t>
            </a:r>
            <a:endParaRPr sz="1200">
              <a:solidFill>
                <a:srgbClr val="F07B27"/>
              </a:solidFill>
            </a:endParaRPr>
          </a:p>
          <a:p>
            <a:pPr indent="457200" lvl="0" marL="0" rtl="0" algn="l">
              <a:spcBef>
                <a:spcPts val="0"/>
              </a:spcBef>
              <a:spcAft>
                <a:spcPts val="0"/>
              </a:spcAft>
              <a:buNone/>
            </a:pPr>
            <a:r>
              <a:rPr lang="en-US" sz="1200">
                <a:solidFill>
                  <a:srgbClr val="F07B27"/>
                </a:solidFill>
              </a:rPr>
              <a:t>$ rm -r: Remove directories and their contents recursively. </a:t>
            </a:r>
            <a:endParaRPr sz="1200">
              <a:solidFill>
                <a:srgbClr val="F07B2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0" st="0"/>
                                            </p:txEl>
                                          </p:spTgt>
                                        </p:tgtEl>
                                        <p:attrNameLst>
                                          <p:attrName>style.visibility</p:attrName>
                                        </p:attrNameLst>
                                      </p:cBhvr>
                                      <p:to>
                                        <p:strVal val="visible"/>
                                      </p:to>
                                    </p:set>
                                    <p:animEffect filter="fade" transition="in">
                                      <p:cBhvr>
                                        <p:cTn dur="1000"/>
                                        <p:tgtEl>
                                          <p:spTgt spid="10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1" st="1"/>
                                            </p:txEl>
                                          </p:spTgt>
                                        </p:tgtEl>
                                        <p:attrNameLst>
                                          <p:attrName>style.visibility</p:attrName>
                                        </p:attrNameLst>
                                      </p:cBhvr>
                                      <p:to>
                                        <p:strVal val="visible"/>
                                      </p:to>
                                    </p:set>
                                    <p:animEffect filter="fade" transition="in">
                                      <p:cBhvr>
                                        <p:cTn dur="1000"/>
                                        <p:tgtEl>
                                          <p:spTgt spid="10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2" st="2"/>
                                            </p:txEl>
                                          </p:spTgt>
                                        </p:tgtEl>
                                        <p:attrNameLst>
                                          <p:attrName>style.visibility</p:attrName>
                                        </p:attrNameLst>
                                      </p:cBhvr>
                                      <p:to>
                                        <p:strVal val="visible"/>
                                      </p:to>
                                    </p:set>
                                    <p:animEffect filter="fade" transition="in">
                                      <p:cBhvr>
                                        <p:cTn dur="1000"/>
                                        <p:tgtEl>
                                          <p:spTgt spid="10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3" st="3"/>
                                            </p:txEl>
                                          </p:spTgt>
                                        </p:tgtEl>
                                        <p:attrNameLst>
                                          <p:attrName>style.visibility</p:attrName>
                                        </p:attrNameLst>
                                      </p:cBhvr>
                                      <p:to>
                                        <p:strVal val="visible"/>
                                      </p:to>
                                    </p:set>
                                    <p:animEffect filter="fade" transition="in">
                                      <p:cBhvr>
                                        <p:cTn dur="1000"/>
                                        <p:tgtEl>
                                          <p:spTgt spid="10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4" st="4"/>
                                            </p:txEl>
                                          </p:spTgt>
                                        </p:tgtEl>
                                        <p:attrNameLst>
                                          <p:attrName>style.visibility</p:attrName>
                                        </p:attrNameLst>
                                      </p:cBhvr>
                                      <p:to>
                                        <p:strVal val="visible"/>
                                      </p:to>
                                    </p:set>
                                    <p:animEffect filter="fade" transition="in">
                                      <p:cBhvr>
                                        <p:cTn dur="1000"/>
                                        <p:tgtEl>
                                          <p:spTgt spid="108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5" st="5"/>
                                            </p:txEl>
                                          </p:spTgt>
                                        </p:tgtEl>
                                        <p:attrNameLst>
                                          <p:attrName>style.visibility</p:attrName>
                                        </p:attrNameLst>
                                      </p:cBhvr>
                                      <p:to>
                                        <p:strVal val="visible"/>
                                      </p:to>
                                    </p:set>
                                    <p:animEffect filter="fade" transition="in">
                                      <p:cBhvr>
                                        <p:cTn dur="1000"/>
                                        <p:tgtEl>
                                          <p:spTgt spid="108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6" st="6"/>
                                            </p:txEl>
                                          </p:spTgt>
                                        </p:tgtEl>
                                        <p:attrNameLst>
                                          <p:attrName>style.visibility</p:attrName>
                                        </p:attrNameLst>
                                      </p:cBhvr>
                                      <p:to>
                                        <p:strVal val="visible"/>
                                      </p:to>
                                    </p:set>
                                    <p:animEffect filter="fade" transition="in">
                                      <p:cBhvr>
                                        <p:cTn dur="1000"/>
                                        <p:tgtEl>
                                          <p:spTgt spid="108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7" st="7"/>
                                            </p:txEl>
                                          </p:spTgt>
                                        </p:tgtEl>
                                        <p:attrNameLst>
                                          <p:attrName>style.visibility</p:attrName>
                                        </p:attrNameLst>
                                      </p:cBhvr>
                                      <p:to>
                                        <p:strVal val="visible"/>
                                      </p:to>
                                    </p:set>
                                    <p:animEffect filter="fade" transition="in">
                                      <p:cBhvr>
                                        <p:cTn dur="1000"/>
                                        <p:tgtEl>
                                          <p:spTgt spid="108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8" st="8"/>
                                            </p:txEl>
                                          </p:spTgt>
                                        </p:tgtEl>
                                        <p:attrNameLst>
                                          <p:attrName>style.visibility</p:attrName>
                                        </p:attrNameLst>
                                      </p:cBhvr>
                                      <p:to>
                                        <p:strVal val="visible"/>
                                      </p:to>
                                    </p:set>
                                    <p:animEffect filter="fade" transition="in">
                                      <p:cBhvr>
                                        <p:cTn dur="1000"/>
                                        <p:tgtEl>
                                          <p:spTgt spid="108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9" st="9"/>
                                            </p:txEl>
                                          </p:spTgt>
                                        </p:tgtEl>
                                        <p:attrNameLst>
                                          <p:attrName>style.visibility</p:attrName>
                                        </p:attrNameLst>
                                      </p:cBhvr>
                                      <p:to>
                                        <p:strVal val="visible"/>
                                      </p:to>
                                    </p:set>
                                    <p:animEffect filter="fade" transition="in">
                                      <p:cBhvr>
                                        <p:cTn dur="1000"/>
                                        <p:tgtEl>
                                          <p:spTgt spid="108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10" st="10"/>
                                            </p:txEl>
                                          </p:spTgt>
                                        </p:tgtEl>
                                        <p:attrNameLst>
                                          <p:attrName>style.visibility</p:attrName>
                                        </p:attrNameLst>
                                      </p:cBhvr>
                                      <p:to>
                                        <p:strVal val="visible"/>
                                      </p:to>
                                    </p:set>
                                    <p:animEffect filter="fade" transition="in">
                                      <p:cBhvr>
                                        <p:cTn dur="1000"/>
                                        <p:tgtEl>
                                          <p:spTgt spid="108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11" st="11"/>
                                            </p:txEl>
                                          </p:spTgt>
                                        </p:tgtEl>
                                        <p:attrNameLst>
                                          <p:attrName>style.visibility</p:attrName>
                                        </p:attrNameLst>
                                      </p:cBhvr>
                                      <p:to>
                                        <p:strVal val="visible"/>
                                      </p:to>
                                    </p:set>
                                    <p:animEffect filter="fade" transition="in">
                                      <p:cBhvr>
                                        <p:cTn dur="1000"/>
                                        <p:tgtEl>
                                          <p:spTgt spid="108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12" st="12"/>
                                            </p:txEl>
                                          </p:spTgt>
                                        </p:tgtEl>
                                        <p:attrNameLst>
                                          <p:attrName>style.visibility</p:attrName>
                                        </p:attrNameLst>
                                      </p:cBhvr>
                                      <p:to>
                                        <p:strVal val="visible"/>
                                      </p:to>
                                    </p:set>
                                    <p:animEffect filter="fade" transition="in">
                                      <p:cBhvr>
                                        <p:cTn dur="1000"/>
                                        <p:tgtEl>
                                          <p:spTgt spid="1088">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13" st="13"/>
                                            </p:txEl>
                                          </p:spTgt>
                                        </p:tgtEl>
                                        <p:attrNameLst>
                                          <p:attrName>style.visibility</p:attrName>
                                        </p:attrNameLst>
                                      </p:cBhvr>
                                      <p:to>
                                        <p:strVal val="visible"/>
                                      </p:to>
                                    </p:set>
                                    <p:animEffect filter="fade" transition="in">
                                      <p:cBhvr>
                                        <p:cTn dur="1000"/>
                                        <p:tgtEl>
                                          <p:spTgt spid="1088">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14" st="14"/>
                                            </p:txEl>
                                          </p:spTgt>
                                        </p:tgtEl>
                                        <p:attrNameLst>
                                          <p:attrName>style.visibility</p:attrName>
                                        </p:attrNameLst>
                                      </p:cBhvr>
                                      <p:to>
                                        <p:strVal val="visible"/>
                                      </p:to>
                                    </p:set>
                                    <p:animEffect filter="fade" transition="in">
                                      <p:cBhvr>
                                        <p:cTn dur="1000"/>
                                        <p:tgtEl>
                                          <p:spTgt spid="1088">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15" st="15"/>
                                            </p:txEl>
                                          </p:spTgt>
                                        </p:tgtEl>
                                        <p:attrNameLst>
                                          <p:attrName>style.visibility</p:attrName>
                                        </p:attrNameLst>
                                      </p:cBhvr>
                                      <p:to>
                                        <p:strVal val="visible"/>
                                      </p:to>
                                    </p:set>
                                    <p:animEffect filter="fade" transition="in">
                                      <p:cBhvr>
                                        <p:cTn dur="1000"/>
                                        <p:tgtEl>
                                          <p:spTgt spid="1088">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16" st="16"/>
                                            </p:txEl>
                                          </p:spTgt>
                                        </p:tgtEl>
                                        <p:attrNameLst>
                                          <p:attrName>style.visibility</p:attrName>
                                        </p:attrNameLst>
                                      </p:cBhvr>
                                      <p:to>
                                        <p:strVal val="visible"/>
                                      </p:to>
                                    </p:set>
                                    <p:animEffect filter="fade" transition="in">
                                      <p:cBhvr>
                                        <p:cTn dur="1000"/>
                                        <p:tgtEl>
                                          <p:spTgt spid="1088">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17" st="17"/>
                                            </p:txEl>
                                          </p:spTgt>
                                        </p:tgtEl>
                                        <p:attrNameLst>
                                          <p:attrName>style.visibility</p:attrName>
                                        </p:attrNameLst>
                                      </p:cBhvr>
                                      <p:to>
                                        <p:strVal val="visible"/>
                                      </p:to>
                                    </p:set>
                                    <p:animEffect filter="fade" transition="in">
                                      <p:cBhvr>
                                        <p:cTn dur="1000"/>
                                        <p:tgtEl>
                                          <p:spTgt spid="1088">
                                            <p:txEl>
                                              <p:pRg end="17" st="1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18" st="18"/>
                                            </p:txEl>
                                          </p:spTgt>
                                        </p:tgtEl>
                                        <p:attrNameLst>
                                          <p:attrName>style.visibility</p:attrName>
                                        </p:attrNameLst>
                                      </p:cBhvr>
                                      <p:to>
                                        <p:strVal val="visible"/>
                                      </p:to>
                                    </p:set>
                                    <p:animEffect filter="fade" transition="in">
                                      <p:cBhvr>
                                        <p:cTn dur="1000"/>
                                        <p:tgtEl>
                                          <p:spTgt spid="1088">
                                            <p:txEl>
                                              <p:pRg end="18" st="1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19" st="19"/>
                                            </p:txEl>
                                          </p:spTgt>
                                        </p:tgtEl>
                                        <p:attrNameLst>
                                          <p:attrName>style.visibility</p:attrName>
                                        </p:attrNameLst>
                                      </p:cBhvr>
                                      <p:to>
                                        <p:strVal val="visible"/>
                                      </p:to>
                                    </p:set>
                                    <p:animEffect filter="fade" transition="in">
                                      <p:cBhvr>
                                        <p:cTn dur="1000"/>
                                        <p:tgtEl>
                                          <p:spTgt spid="1088">
                                            <p:txEl>
                                              <p:pRg end="19" st="1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39"/>
          <p:cNvSpPr txBox="1"/>
          <p:nvPr>
            <p:ph idx="1" type="body"/>
          </p:nvPr>
        </p:nvSpPr>
        <p:spPr>
          <a:xfrm>
            <a:off x="672150" y="868195"/>
            <a:ext cx="8047800" cy="3808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b="1" lang="en-US" sz="1400">
                <a:solidFill>
                  <a:schemeClr val="dk1"/>
                </a:solidFill>
              </a:rPr>
              <a:t>tar:</a:t>
            </a:r>
            <a:r>
              <a:rPr lang="en-US" sz="1400">
                <a:solidFill>
                  <a:schemeClr val="dk1"/>
                </a:solidFill>
              </a:rPr>
              <a:t> The “tar” command is a Tape Archive is useful in creation of archive, in a number of file format and their extraction.</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457200" lvl="0" marL="0" rtl="0" algn="l">
              <a:spcBef>
                <a:spcPts val="0"/>
              </a:spcBef>
              <a:spcAft>
                <a:spcPts val="0"/>
              </a:spcAft>
              <a:buNone/>
            </a:pPr>
            <a:r>
              <a:rPr lang="en-US" sz="1400">
                <a:solidFill>
                  <a:srgbClr val="F07B27"/>
                </a:solidFill>
              </a:rPr>
              <a:t>$ </a:t>
            </a:r>
            <a:r>
              <a:rPr lang="en-US" sz="1400">
                <a:solidFill>
                  <a:srgbClr val="F07B27"/>
                </a:solidFill>
              </a:rPr>
              <a:t>sudo apt -get install zip</a:t>
            </a:r>
            <a:br>
              <a:rPr lang="en-US" sz="1400">
                <a:solidFill>
                  <a:srgbClr val="F07B27"/>
                </a:solidFill>
              </a:rPr>
            </a:br>
            <a:r>
              <a:rPr lang="en-US" sz="1400">
                <a:solidFill>
                  <a:srgbClr val="F07B27"/>
                </a:solidFill>
              </a:rPr>
              <a:t> (Remember 'z' for .tar.gz)</a:t>
            </a:r>
            <a:endParaRPr sz="1400">
              <a:solidFill>
                <a:srgbClr val="F07B27"/>
              </a:solidFill>
            </a:endParaRPr>
          </a:p>
          <a:p>
            <a:pPr indent="457200" lvl="0" marL="0" rtl="0" algn="l">
              <a:spcBef>
                <a:spcPts val="0"/>
              </a:spcBef>
              <a:spcAft>
                <a:spcPts val="0"/>
              </a:spcAft>
              <a:buNone/>
            </a:pPr>
            <a:r>
              <a:rPr lang="en-US" sz="1400">
                <a:solidFill>
                  <a:srgbClr val="F07B27"/>
                </a:solidFill>
              </a:rPr>
              <a:t>$ tar -jxvf abc.tar.bz2 (Remember 'j' for .tar.bz2)</a:t>
            </a:r>
            <a:endParaRPr sz="1400">
              <a:solidFill>
                <a:srgbClr val="F07B27"/>
              </a:solidFill>
            </a:endParaRPr>
          </a:p>
          <a:p>
            <a:pPr indent="457200" lvl="0" marL="0" rtl="0" algn="l">
              <a:spcBef>
                <a:spcPts val="0"/>
              </a:spcBef>
              <a:spcAft>
                <a:spcPts val="0"/>
              </a:spcAft>
              <a:buNone/>
            </a:pPr>
            <a:r>
              <a:rPr lang="en-US" sz="1400">
                <a:solidFill>
                  <a:srgbClr val="F07B27"/>
                </a:solidFill>
              </a:rPr>
              <a:t>$ tar -cvf archive.tar.gz(.bz2) /path/to/folder/abc</a:t>
            </a:r>
            <a:endParaRPr sz="1400">
              <a:solidFill>
                <a:srgbClr val="F07B27"/>
              </a:solidFill>
            </a:endParaRPr>
          </a:p>
          <a:p>
            <a:pPr indent="0" lvl="0" marL="0" rtl="0" algn="l">
              <a:spcBef>
                <a:spcPts val="0"/>
              </a:spcBef>
              <a:spcAft>
                <a:spcPts val="0"/>
              </a:spcAft>
              <a:buNone/>
            </a:pPr>
            <a:r>
              <a:rPr lang="en-US" sz="1400">
                <a:solidFill>
                  <a:schemeClr val="dk1"/>
                </a:solidFill>
              </a:rPr>
              <a:t>	</a:t>
            </a:r>
            <a:endParaRPr sz="1400">
              <a:solidFill>
                <a:schemeClr val="dk1"/>
              </a:solidFill>
            </a:endParaRPr>
          </a:p>
          <a:p>
            <a:pPr indent="-317500" lvl="0" marL="457200" rtl="0" algn="l">
              <a:spcBef>
                <a:spcPts val="0"/>
              </a:spcBef>
              <a:spcAft>
                <a:spcPts val="0"/>
              </a:spcAft>
              <a:buClr>
                <a:schemeClr val="dk1"/>
              </a:buClr>
              <a:buSzPts val="1400"/>
              <a:buChar char="●"/>
            </a:pPr>
            <a:r>
              <a:rPr b="1" lang="en-US" sz="1400">
                <a:solidFill>
                  <a:schemeClr val="dk1"/>
                </a:solidFill>
              </a:rPr>
              <a:t>Note:</a:t>
            </a:r>
            <a:r>
              <a:rPr lang="en-US" sz="1400">
                <a:solidFill>
                  <a:schemeClr val="dk1"/>
                </a:solidFill>
              </a:rPr>
              <a:t> A ‘tar.gz‘ means gzipped. ‘tar.bz2‘ is compressed with bzip which uses a better but slower compression method.</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457200" lvl="0" marL="0" rtl="0" algn="l">
              <a:spcBef>
                <a:spcPts val="0"/>
              </a:spcBef>
              <a:spcAft>
                <a:spcPts val="0"/>
              </a:spcAft>
              <a:buNone/>
            </a:pPr>
            <a:r>
              <a:rPr lang="en-US" sz="1400">
                <a:solidFill>
                  <a:schemeClr val="dk1"/>
                </a:solidFill>
              </a:rPr>
              <a:t>other commands similar to tar perform same task</a:t>
            </a:r>
            <a:endParaRPr sz="1400">
              <a:solidFill>
                <a:schemeClr val="dk1"/>
              </a:solidFill>
            </a:endParaRPr>
          </a:p>
          <a:p>
            <a:pPr indent="457200" lvl="0" marL="0" rtl="0" algn="l">
              <a:spcBef>
                <a:spcPts val="0"/>
              </a:spcBef>
              <a:spcAft>
                <a:spcPts val="0"/>
              </a:spcAft>
              <a:buNone/>
            </a:pPr>
            <a:r>
              <a:rPr lang="en-US" sz="1400">
                <a:solidFill>
                  <a:srgbClr val="F07B27"/>
                </a:solidFill>
              </a:rPr>
              <a:t>$ gzip -9 lab1.tar</a:t>
            </a:r>
            <a:endParaRPr sz="1400">
              <a:solidFill>
                <a:srgbClr val="F07B27"/>
              </a:solidFill>
            </a:endParaRPr>
          </a:p>
          <a:p>
            <a:pPr indent="457200" lvl="0" marL="0" rtl="0" algn="l">
              <a:spcBef>
                <a:spcPts val="0"/>
              </a:spcBef>
              <a:spcAft>
                <a:spcPts val="0"/>
              </a:spcAft>
              <a:buNone/>
            </a:pPr>
            <a:r>
              <a:rPr lang="en-US" sz="1400">
                <a:solidFill>
                  <a:srgbClr val="F07B27"/>
                </a:solidFill>
              </a:rPr>
              <a:t>$ untar lab1.tar</a:t>
            </a:r>
            <a:endParaRPr sz="1400">
              <a:solidFill>
                <a:srgbClr val="F07B27"/>
              </a:solidFill>
            </a:endParaRPr>
          </a:p>
          <a:p>
            <a:pPr indent="457200" lvl="0" marL="0" rtl="0" algn="l">
              <a:spcBef>
                <a:spcPts val="0"/>
              </a:spcBef>
              <a:spcAft>
                <a:spcPts val="0"/>
              </a:spcAft>
              <a:buNone/>
            </a:pPr>
            <a:r>
              <a:rPr lang="en-US" sz="1400">
                <a:solidFill>
                  <a:srgbClr val="F07B27"/>
                </a:solidFill>
              </a:rPr>
              <a:t>$ ungzip lar1.zip</a:t>
            </a:r>
            <a:endParaRPr sz="1400">
              <a:solidFill>
                <a:srgbClr val="F07B27"/>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4">
                                            <p:txEl>
                                              <p:pRg end="0" st="0"/>
                                            </p:txEl>
                                          </p:spTgt>
                                        </p:tgtEl>
                                        <p:attrNameLst>
                                          <p:attrName>style.visibility</p:attrName>
                                        </p:attrNameLst>
                                      </p:cBhvr>
                                      <p:to>
                                        <p:strVal val="visible"/>
                                      </p:to>
                                    </p:set>
                                    <p:animEffect filter="fade" transition="in">
                                      <p:cBhvr>
                                        <p:cTn dur="1000"/>
                                        <p:tgtEl>
                                          <p:spTgt spid="10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4">
                                            <p:txEl>
                                              <p:pRg end="1" st="1"/>
                                            </p:txEl>
                                          </p:spTgt>
                                        </p:tgtEl>
                                        <p:attrNameLst>
                                          <p:attrName>style.visibility</p:attrName>
                                        </p:attrNameLst>
                                      </p:cBhvr>
                                      <p:to>
                                        <p:strVal val="visible"/>
                                      </p:to>
                                    </p:set>
                                    <p:animEffect filter="fade" transition="in">
                                      <p:cBhvr>
                                        <p:cTn dur="1000"/>
                                        <p:tgtEl>
                                          <p:spTgt spid="10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4">
                                            <p:txEl>
                                              <p:pRg end="2" st="2"/>
                                            </p:txEl>
                                          </p:spTgt>
                                        </p:tgtEl>
                                        <p:attrNameLst>
                                          <p:attrName>style.visibility</p:attrName>
                                        </p:attrNameLst>
                                      </p:cBhvr>
                                      <p:to>
                                        <p:strVal val="visible"/>
                                      </p:to>
                                    </p:set>
                                    <p:animEffect filter="fade" transition="in">
                                      <p:cBhvr>
                                        <p:cTn dur="1000"/>
                                        <p:tgtEl>
                                          <p:spTgt spid="10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4">
                                            <p:txEl>
                                              <p:pRg end="3" st="3"/>
                                            </p:txEl>
                                          </p:spTgt>
                                        </p:tgtEl>
                                        <p:attrNameLst>
                                          <p:attrName>style.visibility</p:attrName>
                                        </p:attrNameLst>
                                      </p:cBhvr>
                                      <p:to>
                                        <p:strVal val="visible"/>
                                      </p:to>
                                    </p:set>
                                    <p:animEffect filter="fade" transition="in">
                                      <p:cBhvr>
                                        <p:cTn dur="1000"/>
                                        <p:tgtEl>
                                          <p:spTgt spid="109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4">
                                            <p:txEl>
                                              <p:pRg end="4" st="4"/>
                                            </p:txEl>
                                          </p:spTgt>
                                        </p:tgtEl>
                                        <p:attrNameLst>
                                          <p:attrName>style.visibility</p:attrName>
                                        </p:attrNameLst>
                                      </p:cBhvr>
                                      <p:to>
                                        <p:strVal val="visible"/>
                                      </p:to>
                                    </p:set>
                                    <p:animEffect filter="fade" transition="in">
                                      <p:cBhvr>
                                        <p:cTn dur="1000"/>
                                        <p:tgtEl>
                                          <p:spTgt spid="109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4">
                                            <p:txEl>
                                              <p:pRg end="5" st="5"/>
                                            </p:txEl>
                                          </p:spTgt>
                                        </p:tgtEl>
                                        <p:attrNameLst>
                                          <p:attrName>style.visibility</p:attrName>
                                        </p:attrNameLst>
                                      </p:cBhvr>
                                      <p:to>
                                        <p:strVal val="visible"/>
                                      </p:to>
                                    </p:set>
                                    <p:animEffect filter="fade" transition="in">
                                      <p:cBhvr>
                                        <p:cTn dur="1000"/>
                                        <p:tgtEl>
                                          <p:spTgt spid="109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4">
                                            <p:txEl>
                                              <p:pRg end="6" st="6"/>
                                            </p:txEl>
                                          </p:spTgt>
                                        </p:tgtEl>
                                        <p:attrNameLst>
                                          <p:attrName>style.visibility</p:attrName>
                                        </p:attrNameLst>
                                      </p:cBhvr>
                                      <p:to>
                                        <p:strVal val="visible"/>
                                      </p:to>
                                    </p:set>
                                    <p:animEffect filter="fade" transition="in">
                                      <p:cBhvr>
                                        <p:cTn dur="1000"/>
                                        <p:tgtEl>
                                          <p:spTgt spid="109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4">
                                            <p:txEl>
                                              <p:pRg end="7" st="7"/>
                                            </p:txEl>
                                          </p:spTgt>
                                        </p:tgtEl>
                                        <p:attrNameLst>
                                          <p:attrName>style.visibility</p:attrName>
                                        </p:attrNameLst>
                                      </p:cBhvr>
                                      <p:to>
                                        <p:strVal val="visible"/>
                                      </p:to>
                                    </p:set>
                                    <p:animEffect filter="fade" transition="in">
                                      <p:cBhvr>
                                        <p:cTn dur="1000"/>
                                        <p:tgtEl>
                                          <p:spTgt spid="109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4">
                                            <p:txEl>
                                              <p:pRg end="8" st="8"/>
                                            </p:txEl>
                                          </p:spTgt>
                                        </p:tgtEl>
                                        <p:attrNameLst>
                                          <p:attrName>style.visibility</p:attrName>
                                        </p:attrNameLst>
                                      </p:cBhvr>
                                      <p:to>
                                        <p:strVal val="visible"/>
                                      </p:to>
                                    </p:set>
                                    <p:animEffect filter="fade" transition="in">
                                      <p:cBhvr>
                                        <p:cTn dur="1000"/>
                                        <p:tgtEl>
                                          <p:spTgt spid="109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4">
                                            <p:txEl>
                                              <p:pRg end="9" st="9"/>
                                            </p:txEl>
                                          </p:spTgt>
                                        </p:tgtEl>
                                        <p:attrNameLst>
                                          <p:attrName>style.visibility</p:attrName>
                                        </p:attrNameLst>
                                      </p:cBhvr>
                                      <p:to>
                                        <p:strVal val="visible"/>
                                      </p:to>
                                    </p:set>
                                    <p:animEffect filter="fade" transition="in">
                                      <p:cBhvr>
                                        <p:cTn dur="1000"/>
                                        <p:tgtEl>
                                          <p:spTgt spid="109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4">
                                            <p:txEl>
                                              <p:pRg end="10" st="10"/>
                                            </p:txEl>
                                          </p:spTgt>
                                        </p:tgtEl>
                                        <p:attrNameLst>
                                          <p:attrName>style.visibility</p:attrName>
                                        </p:attrNameLst>
                                      </p:cBhvr>
                                      <p:to>
                                        <p:strVal val="visible"/>
                                      </p:to>
                                    </p:set>
                                    <p:animEffect filter="fade" transition="in">
                                      <p:cBhvr>
                                        <p:cTn dur="1000"/>
                                        <p:tgtEl>
                                          <p:spTgt spid="109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4">
                                            <p:txEl>
                                              <p:pRg end="11" st="11"/>
                                            </p:txEl>
                                          </p:spTgt>
                                        </p:tgtEl>
                                        <p:attrNameLst>
                                          <p:attrName>style.visibility</p:attrName>
                                        </p:attrNameLst>
                                      </p:cBhvr>
                                      <p:to>
                                        <p:strVal val="visible"/>
                                      </p:to>
                                    </p:set>
                                    <p:animEffect filter="fade" transition="in">
                                      <p:cBhvr>
                                        <p:cTn dur="1000"/>
                                        <p:tgtEl>
                                          <p:spTgt spid="1094">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40"/>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1"/>
                </a:solidFill>
              </a:rPr>
              <a:t>Continued..</a:t>
            </a:r>
            <a:endParaRPr/>
          </a:p>
        </p:txBody>
      </p:sp>
      <p:sp>
        <p:nvSpPr>
          <p:cNvPr id="1101" name="Google Shape;1101;p40"/>
          <p:cNvSpPr txBox="1"/>
          <p:nvPr>
            <p:ph idx="1" type="body"/>
          </p:nvPr>
        </p:nvSpPr>
        <p:spPr>
          <a:xfrm>
            <a:off x="476100" y="812171"/>
            <a:ext cx="8244000" cy="1365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b="1" lang="en-US" sz="1200">
                <a:solidFill>
                  <a:srgbClr val="000000"/>
                </a:solidFill>
              </a:rPr>
              <a:t>chown:</a:t>
            </a:r>
            <a:r>
              <a:rPr lang="en-US" sz="1200">
                <a:solidFill>
                  <a:srgbClr val="000000"/>
                </a:solidFill>
              </a:rPr>
              <a:t> The Linux “chown” command stands for (change file owner and group). Every file belongs to a group of user and a owner. </a:t>
            </a:r>
            <a:endParaRPr sz="1200">
              <a:solidFill>
                <a:srgbClr val="000000"/>
              </a:solidFill>
            </a:endParaRPr>
          </a:p>
          <a:p>
            <a:pPr indent="0" lvl="0" marL="0" rtl="0" algn="l">
              <a:spcBef>
                <a:spcPts val="0"/>
              </a:spcBef>
              <a:spcAft>
                <a:spcPts val="0"/>
              </a:spcAft>
              <a:buNone/>
            </a:pPr>
            <a:r>
              <a:t/>
            </a:r>
            <a:endParaRPr sz="1200">
              <a:solidFill>
                <a:srgbClr val="000000"/>
              </a:solidFill>
            </a:endParaRPr>
          </a:p>
          <a:p>
            <a:pPr indent="0" lvl="0" marL="457200" rtl="0" algn="l">
              <a:spcBef>
                <a:spcPts val="0"/>
              </a:spcBef>
              <a:spcAft>
                <a:spcPts val="0"/>
              </a:spcAft>
              <a:buNone/>
            </a:pPr>
            <a:r>
              <a:rPr lang="en-US" sz="1200">
                <a:solidFill>
                  <a:srgbClr val="000000"/>
                </a:solidFill>
              </a:rPr>
              <a:t>This “chown” command is used to change the file ownership and thus is useful in managing and providing file to authorised user and usergroup only.</a:t>
            </a:r>
            <a:endParaRPr sz="1200">
              <a:solidFill>
                <a:srgbClr val="000000"/>
              </a:solidFill>
            </a:endParaRPr>
          </a:p>
          <a:p>
            <a:pPr indent="0" lvl="0" marL="0" rtl="0" algn="l">
              <a:spcBef>
                <a:spcPts val="0"/>
              </a:spcBef>
              <a:spcAft>
                <a:spcPts val="0"/>
              </a:spcAft>
              <a:buNone/>
            </a:pPr>
            <a:r>
              <a:t/>
            </a:r>
            <a:endParaRPr sz="1200">
              <a:solidFill>
                <a:srgbClr val="000000"/>
              </a:solidFill>
            </a:endParaRPr>
          </a:p>
          <a:p>
            <a:pPr indent="457200" lvl="0" marL="0" rtl="0" algn="l">
              <a:spcBef>
                <a:spcPts val="0"/>
              </a:spcBef>
              <a:spcAft>
                <a:spcPts val="0"/>
              </a:spcAft>
              <a:buNone/>
            </a:pPr>
            <a:r>
              <a:rPr lang="en-US" sz="1200">
                <a:solidFill>
                  <a:srgbClr val="000000"/>
                </a:solidFill>
                <a:highlight>
                  <a:srgbClr val="FFFFFF"/>
                </a:highlight>
              </a:rPr>
              <a:t>lets Do ‘ls -l‘ into your directory and you will see something like this.</a:t>
            </a:r>
            <a:endParaRPr sz="1200">
              <a:solidFill>
                <a:srgbClr val="000000"/>
              </a:solidFill>
              <a:highlight>
                <a:srgbClr val="FFFFFF"/>
              </a:highlight>
            </a:endParaRPr>
          </a:p>
          <a:p>
            <a:pPr indent="0" lvl="0" marL="0" rtl="0" algn="l">
              <a:spcBef>
                <a:spcPts val="0"/>
              </a:spcBef>
              <a:spcAft>
                <a:spcPts val="0"/>
              </a:spcAft>
              <a:buNone/>
            </a:pPr>
            <a:r>
              <a:t/>
            </a:r>
            <a:endParaRPr sz="1200">
              <a:solidFill>
                <a:srgbClr val="272727"/>
              </a:solidFill>
              <a:highlight>
                <a:srgbClr val="FFFFFF"/>
              </a:highlight>
            </a:endParaRPr>
          </a:p>
        </p:txBody>
      </p:sp>
      <p:pic>
        <p:nvPicPr>
          <p:cNvPr descr="Screen Shot 2016-01-12 at 2.44.55 PM.png" id="1102" name="Google Shape;1102;p40"/>
          <p:cNvPicPr preferRelativeResize="0"/>
          <p:nvPr/>
        </p:nvPicPr>
        <p:blipFill>
          <a:blip r:embed="rId3">
            <a:alphaModFix/>
          </a:blip>
          <a:stretch>
            <a:fillRect/>
          </a:stretch>
        </p:blipFill>
        <p:spPr>
          <a:xfrm>
            <a:off x="686150" y="2341788"/>
            <a:ext cx="7505650" cy="930900"/>
          </a:xfrm>
          <a:prstGeom prst="rect">
            <a:avLst/>
          </a:prstGeom>
          <a:noFill/>
          <a:ln>
            <a:noFill/>
          </a:ln>
        </p:spPr>
      </p:pic>
      <p:pic>
        <p:nvPicPr>
          <p:cNvPr descr="Screen Shot 2016-01-12 at 2.47.28 PM.png" id="1103" name="Google Shape;1103;p40"/>
          <p:cNvPicPr preferRelativeResize="0"/>
          <p:nvPr/>
        </p:nvPicPr>
        <p:blipFill>
          <a:blip r:embed="rId4">
            <a:alphaModFix/>
          </a:blip>
          <a:stretch>
            <a:fillRect/>
          </a:stretch>
        </p:blipFill>
        <p:spPr>
          <a:xfrm>
            <a:off x="686150" y="3436700"/>
            <a:ext cx="7505650" cy="1111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1">
                                            <p:txEl>
                                              <p:pRg end="0" st="0"/>
                                            </p:txEl>
                                          </p:spTgt>
                                        </p:tgtEl>
                                        <p:attrNameLst>
                                          <p:attrName>style.visibility</p:attrName>
                                        </p:attrNameLst>
                                      </p:cBhvr>
                                      <p:to>
                                        <p:strVal val="visible"/>
                                      </p:to>
                                    </p:set>
                                    <p:animEffect filter="fade" transition="in">
                                      <p:cBhvr>
                                        <p:cTn dur="1000"/>
                                        <p:tgtEl>
                                          <p:spTgt spid="11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1">
                                            <p:txEl>
                                              <p:pRg end="1" st="1"/>
                                            </p:txEl>
                                          </p:spTgt>
                                        </p:tgtEl>
                                        <p:attrNameLst>
                                          <p:attrName>style.visibility</p:attrName>
                                        </p:attrNameLst>
                                      </p:cBhvr>
                                      <p:to>
                                        <p:strVal val="visible"/>
                                      </p:to>
                                    </p:set>
                                    <p:animEffect filter="fade" transition="in">
                                      <p:cBhvr>
                                        <p:cTn dur="1000"/>
                                        <p:tgtEl>
                                          <p:spTgt spid="11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1">
                                            <p:txEl>
                                              <p:pRg end="2" st="2"/>
                                            </p:txEl>
                                          </p:spTgt>
                                        </p:tgtEl>
                                        <p:attrNameLst>
                                          <p:attrName>style.visibility</p:attrName>
                                        </p:attrNameLst>
                                      </p:cBhvr>
                                      <p:to>
                                        <p:strVal val="visible"/>
                                      </p:to>
                                    </p:set>
                                    <p:animEffect filter="fade" transition="in">
                                      <p:cBhvr>
                                        <p:cTn dur="1000"/>
                                        <p:tgtEl>
                                          <p:spTgt spid="11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1">
                                            <p:txEl>
                                              <p:pRg end="3" st="3"/>
                                            </p:txEl>
                                          </p:spTgt>
                                        </p:tgtEl>
                                        <p:attrNameLst>
                                          <p:attrName>style.visibility</p:attrName>
                                        </p:attrNameLst>
                                      </p:cBhvr>
                                      <p:to>
                                        <p:strVal val="visible"/>
                                      </p:to>
                                    </p:set>
                                    <p:animEffect filter="fade" transition="in">
                                      <p:cBhvr>
                                        <p:cTn dur="1000"/>
                                        <p:tgtEl>
                                          <p:spTgt spid="11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1">
                                            <p:txEl>
                                              <p:pRg end="4" st="4"/>
                                            </p:txEl>
                                          </p:spTgt>
                                        </p:tgtEl>
                                        <p:attrNameLst>
                                          <p:attrName>style.visibility</p:attrName>
                                        </p:attrNameLst>
                                      </p:cBhvr>
                                      <p:to>
                                        <p:strVal val="visible"/>
                                      </p:to>
                                    </p:set>
                                    <p:animEffect filter="fade" transition="in">
                                      <p:cBhvr>
                                        <p:cTn dur="1000"/>
                                        <p:tgtEl>
                                          <p:spTgt spid="110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1">
                                            <p:txEl>
                                              <p:pRg end="5" st="5"/>
                                            </p:txEl>
                                          </p:spTgt>
                                        </p:tgtEl>
                                        <p:attrNameLst>
                                          <p:attrName>style.visibility</p:attrName>
                                        </p:attrNameLst>
                                      </p:cBhvr>
                                      <p:to>
                                        <p:strVal val="visible"/>
                                      </p:to>
                                    </p:set>
                                    <p:animEffect filter="fade" transition="in">
                                      <p:cBhvr>
                                        <p:cTn dur="1000"/>
                                        <p:tgtEl>
                                          <p:spTgt spid="110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2"/>
                                        </p:tgtEl>
                                        <p:attrNameLst>
                                          <p:attrName>style.visibility</p:attrName>
                                        </p:attrNameLst>
                                      </p:cBhvr>
                                      <p:to>
                                        <p:strVal val="visible"/>
                                      </p:to>
                                    </p:set>
                                    <p:animEffect filter="fade" transition="in">
                                      <p:cBhvr>
                                        <p:cTn dur="1000"/>
                                        <p:tgtEl>
                                          <p:spTgt spid="1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3"/>
                                        </p:tgtEl>
                                        <p:attrNameLst>
                                          <p:attrName>style.visibility</p:attrName>
                                        </p:attrNameLst>
                                      </p:cBhvr>
                                      <p:to>
                                        <p:strVal val="visible"/>
                                      </p:to>
                                    </p:set>
                                    <p:animEffect filter="fade" transition="in">
                                      <p:cBhvr>
                                        <p:cTn dur="1000"/>
                                        <p:tgtEl>
                                          <p:spTgt spid="1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41"/>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Continued..</a:t>
            </a:r>
            <a:endParaRPr>
              <a:solidFill>
                <a:schemeClr val="dk1"/>
              </a:solidFill>
            </a:endParaRPr>
          </a:p>
          <a:p>
            <a:pPr indent="0" lvl="0" marL="0" rtl="0" algn="ctr">
              <a:spcBef>
                <a:spcPts val="0"/>
              </a:spcBef>
              <a:spcAft>
                <a:spcPts val="0"/>
              </a:spcAft>
              <a:buNone/>
            </a:pPr>
            <a:r>
              <a:t/>
            </a:r>
            <a:endParaRPr/>
          </a:p>
        </p:txBody>
      </p:sp>
      <p:sp>
        <p:nvSpPr>
          <p:cNvPr id="1110" name="Google Shape;1110;p41"/>
          <p:cNvSpPr txBox="1"/>
          <p:nvPr>
            <p:ph idx="1" type="body"/>
          </p:nvPr>
        </p:nvSpPr>
        <p:spPr>
          <a:xfrm>
            <a:off x="672150" y="666821"/>
            <a:ext cx="8219700" cy="1769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lang="en-US" sz="1200">
                <a:solidFill>
                  <a:srgbClr val="000000"/>
                </a:solidFill>
              </a:rPr>
              <a:t>chmod: The Linux “chmod” command stands for (change file mode bits). chmod changes the file mode (permission) of each given file, folder, script, etc.. according to mode asked for.</a:t>
            </a:r>
            <a:endParaRPr sz="1200">
              <a:solidFill>
                <a:srgbClr val="000000"/>
              </a:solidFill>
            </a:endParaRPr>
          </a:p>
          <a:p>
            <a:pPr indent="0" lvl="0" marL="0" rtl="0" algn="l">
              <a:spcBef>
                <a:spcPts val="0"/>
              </a:spcBef>
              <a:spcAft>
                <a:spcPts val="0"/>
              </a:spcAft>
              <a:buNone/>
            </a:pPr>
            <a:r>
              <a:t/>
            </a:r>
            <a:endParaRPr sz="1200">
              <a:solidFill>
                <a:srgbClr val="000000"/>
              </a:solidFill>
            </a:endParaRPr>
          </a:p>
          <a:p>
            <a:pPr indent="-304800" lvl="0" marL="457200" rtl="0" algn="l">
              <a:spcBef>
                <a:spcPts val="0"/>
              </a:spcBef>
              <a:spcAft>
                <a:spcPts val="0"/>
              </a:spcAft>
              <a:buClr>
                <a:srgbClr val="000000"/>
              </a:buClr>
              <a:buSzPts val="1200"/>
              <a:buChar char="●"/>
            </a:pPr>
            <a:r>
              <a:rPr lang="en-US" sz="1200">
                <a:solidFill>
                  <a:srgbClr val="000000"/>
                </a:solidFill>
              </a:rPr>
              <a:t>There exist 3 types of permission on a file (folder or anything but to keep things simple we will be using file).</a:t>
            </a:r>
            <a:endParaRPr sz="1200">
              <a:solidFill>
                <a:srgbClr val="000000"/>
              </a:solidFill>
            </a:endParaRPr>
          </a:p>
          <a:p>
            <a:pPr indent="0" lvl="0" marL="0" rtl="0" algn="l">
              <a:spcBef>
                <a:spcPts val="0"/>
              </a:spcBef>
              <a:spcAft>
                <a:spcPts val="0"/>
              </a:spcAft>
              <a:buNone/>
            </a:pPr>
            <a:r>
              <a:t/>
            </a:r>
            <a:endParaRPr sz="1200">
              <a:solidFill>
                <a:srgbClr val="000000"/>
              </a:solidFill>
            </a:endParaRPr>
          </a:p>
        </p:txBody>
      </p:sp>
      <p:pic>
        <p:nvPicPr>
          <p:cNvPr descr="Screen Shot 2016-01-12 at 2.57.59 PM.png" id="1111" name="Google Shape;1111;p41"/>
          <p:cNvPicPr preferRelativeResize="0"/>
          <p:nvPr/>
        </p:nvPicPr>
        <p:blipFill>
          <a:blip r:embed="rId3">
            <a:alphaModFix/>
          </a:blip>
          <a:stretch>
            <a:fillRect/>
          </a:stretch>
        </p:blipFill>
        <p:spPr>
          <a:xfrm>
            <a:off x="798163" y="1563425"/>
            <a:ext cx="6840174" cy="859100"/>
          </a:xfrm>
          <a:prstGeom prst="rect">
            <a:avLst/>
          </a:prstGeom>
          <a:noFill/>
          <a:ln>
            <a:noFill/>
          </a:ln>
        </p:spPr>
      </p:pic>
      <p:sp>
        <p:nvSpPr>
          <p:cNvPr id="1112" name="Google Shape;1112;p41"/>
          <p:cNvSpPr txBox="1"/>
          <p:nvPr/>
        </p:nvSpPr>
        <p:spPr>
          <a:xfrm>
            <a:off x="798175" y="2498725"/>
            <a:ext cx="7921800" cy="23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lets try some combinations</a:t>
            </a:r>
            <a:endParaRPr/>
          </a:p>
          <a:p>
            <a:pPr indent="0" lvl="0" marL="0" rtl="0" algn="l">
              <a:spcBef>
                <a:spcPts val="0"/>
              </a:spcBef>
              <a:spcAft>
                <a:spcPts val="0"/>
              </a:spcAft>
              <a:buNone/>
            </a:pPr>
            <a:r>
              <a:rPr lang="en-US">
                <a:solidFill>
                  <a:srgbClr val="F07B27"/>
                </a:solidFill>
              </a:rPr>
              <a:t>$ chmod 666 abc.txt</a:t>
            </a:r>
            <a:endParaRPr>
              <a:solidFill>
                <a:srgbClr val="F07B27"/>
              </a:solidFill>
            </a:endParaRPr>
          </a:p>
          <a:p>
            <a:pPr indent="0" lvl="0" marL="0" rtl="0" algn="l">
              <a:spcBef>
                <a:spcPts val="0"/>
              </a:spcBef>
              <a:spcAft>
                <a:spcPts val="0"/>
              </a:spcAft>
              <a:buNone/>
            </a:pPr>
            <a:r>
              <a:rPr lang="en-US"/>
              <a:t> </a:t>
            </a:r>
            <a:r>
              <a:rPr lang="en-US">
                <a:solidFill>
                  <a:schemeClr val="dk1"/>
                </a:solidFill>
                <a:latin typeface="Questrial"/>
                <a:ea typeface="Questrial"/>
                <a:cs typeface="Questrial"/>
                <a:sym typeface="Questrial"/>
              </a:rPr>
              <a:t>-rw-rw-rw-+ 15 staff  staff   510 Jan 11 22:08</a:t>
            </a:r>
            <a:endParaRPr/>
          </a:p>
          <a:p>
            <a:pPr indent="0" lvl="0" marL="0" rtl="0" algn="l">
              <a:spcBef>
                <a:spcPts val="0"/>
              </a:spcBef>
              <a:spcAft>
                <a:spcPts val="0"/>
              </a:spcAft>
              <a:buNone/>
            </a:pPr>
            <a:r>
              <a:rPr lang="en-US">
                <a:solidFill>
                  <a:srgbClr val="F07B27"/>
                </a:solidFill>
              </a:rPr>
              <a:t>$ chmod 777 abc.txt</a:t>
            </a:r>
            <a:endParaRPr>
              <a:solidFill>
                <a:srgbClr val="F07B27"/>
              </a:solidFill>
            </a:endParaRPr>
          </a:p>
          <a:p>
            <a:pPr indent="0" lvl="0" marL="0" rtl="0" algn="l">
              <a:spcBef>
                <a:spcPts val="0"/>
              </a:spcBef>
              <a:spcAft>
                <a:spcPts val="0"/>
              </a:spcAft>
              <a:buClr>
                <a:schemeClr val="dk1"/>
              </a:buClr>
              <a:buSzPts val="1100"/>
              <a:buFont typeface="Arial"/>
              <a:buNone/>
            </a:pPr>
            <a:r>
              <a:rPr lang="en-US">
                <a:solidFill>
                  <a:schemeClr val="dk1"/>
                </a:solidFill>
                <a:latin typeface="Questrial"/>
                <a:ea typeface="Questrial"/>
                <a:cs typeface="Questrial"/>
                <a:sym typeface="Questrial"/>
              </a:rPr>
              <a:t>-rwxrwxrwx+ 15 staff  staff   510 Jan 11 22:08</a:t>
            </a:r>
            <a:endParaRPr/>
          </a:p>
          <a:p>
            <a:pPr indent="0" lvl="0" marL="0" rtl="0" algn="l">
              <a:spcBef>
                <a:spcPts val="0"/>
              </a:spcBef>
              <a:spcAft>
                <a:spcPts val="0"/>
              </a:spcAft>
              <a:buNone/>
            </a:pPr>
            <a:r>
              <a:rPr lang="en-US">
                <a:solidFill>
                  <a:srgbClr val="F07B27"/>
                </a:solidFill>
              </a:rPr>
              <a:t>$ chmod 555 abc.txt</a:t>
            </a:r>
            <a:endParaRPr>
              <a:solidFill>
                <a:srgbClr val="F07B27"/>
              </a:solidFill>
            </a:endParaRPr>
          </a:p>
          <a:p>
            <a:pPr indent="0" lvl="0" marL="0" rtl="0" algn="l">
              <a:spcBef>
                <a:spcPts val="0"/>
              </a:spcBef>
              <a:spcAft>
                <a:spcPts val="0"/>
              </a:spcAft>
              <a:buClr>
                <a:schemeClr val="dk1"/>
              </a:buClr>
              <a:buSzPts val="1100"/>
              <a:buFont typeface="Arial"/>
              <a:buNone/>
            </a:pPr>
            <a:r>
              <a:rPr lang="en-US">
                <a:solidFill>
                  <a:schemeClr val="dk1"/>
                </a:solidFill>
                <a:latin typeface="Questrial"/>
                <a:ea typeface="Questrial"/>
                <a:cs typeface="Questrial"/>
                <a:sym typeface="Questrial"/>
              </a:rPr>
              <a:t>-r-xr-xr-x+ 15 staff  staff   510 Jan 11 22:08</a:t>
            </a:r>
            <a:endParaRPr/>
          </a:p>
          <a:p>
            <a:pPr indent="0" lvl="0" marL="0" rtl="0" algn="l">
              <a:spcBef>
                <a:spcPts val="0"/>
              </a:spcBef>
              <a:spcAft>
                <a:spcPts val="0"/>
              </a:spcAft>
              <a:buNone/>
            </a:pPr>
            <a:r>
              <a:rPr lang="en-US">
                <a:solidFill>
                  <a:srgbClr val="F07B27"/>
                </a:solidFill>
              </a:rPr>
              <a:t>$ chmod 333 abc.txt</a:t>
            </a:r>
            <a:endParaRPr>
              <a:solidFill>
                <a:srgbClr val="F07B27"/>
              </a:solidFill>
            </a:endParaRPr>
          </a:p>
          <a:p>
            <a:pPr indent="0" lvl="0" marL="0" rtl="0" algn="l">
              <a:spcBef>
                <a:spcPts val="0"/>
              </a:spcBef>
              <a:spcAft>
                <a:spcPts val="0"/>
              </a:spcAft>
              <a:buClr>
                <a:schemeClr val="dk1"/>
              </a:buClr>
              <a:buSzPts val="1100"/>
              <a:buFont typeface="Arial"/>
              <a:buNone/>
            </a:pPr>
            <a:r>
              <a:rPr lang="en-US">
                <a:solidFill>
                  <a:schemeClr val="dk1"/>
                </a:solidFill>
                <a:latin typeface="Questrial"/>
                <a:ea typeface="Questrial"/>
                <a:cs typeface="Questrial"/>
                <a:sym typeface="Questrial"/>
              </a:rPr>
              <a:t>-wx-wx-wx-+ 15 staff  staff   510 Jan 11 22:08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0">
                                            <p:txEl>
                                              <p:pRg end="0" st="0"/>
                                            </p:txEl>
                                          </p:spTgt>
                                        </p:tgtEl>
                                        <p:attrNameLst>
                                          <p:attrName>style.visibility</p:attrName>
                                        </p:attrNameLst>
                                      </p:cBhvr>
                                      <p:to>
                                        <p:strVal val="visible"/>
                                      </p:to>
                                    </p:set>
                                    <p:animEffect filter="fade" transition="in">
                                      <p:cBhvr>
                                        <p:cTn dur="1000"/>
                                        <p:tgtEl>
                                          <p:spTgt spid="11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0">
                                            <p:txEl>
                                              <p:pRg end="1" st="1"/>
                                            </p:txEl>
                                          </p:spTgt>
                                        </p:tgtEl>
                                        <p:attrNameLst>
                                          <p:attrName>style.visibility</p:attrName>
                                        </p:attrNameLst>
                                      </p:cBhvr>
                                      <p:to>
                                        <p:strVal val="visible"/>
                                      </p:to>
                                    </p:set>
                                    <p:animEffect filter="fade" transition="in">
                                      <p:cBhvr>
                                        <p:cTn dur="1000"/>
                                        <p:tgtEl>
                                          <p:spTgt spid="11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0">
                                            <p:txEl>
                                              <p:pRg end="2" st="2"/>
                                            </p:txEl>
                                          </p:spTgt>
                                        </p:tgtEl>
                                        <p:attrNameLst>
                                          <p:attrName>style.visibility</p:attrName>
                                        </p:attrNameLst>
                                      </p:cBhvr>
                                      <p:to>
                                        <p:strVal val="visible"/>
                                      </p:to>
                                    </p:set>
                                    <p:animEffect filter="fade" transition="in">
                                      <p:cBhvr>
                                        <p:cTn dur="1000"/>
                                        <p:tgtEl>
                                          <p:spTgt spid="11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0">
                                            <p:txEl>
                                              <p:pRg end="3" st="3"/>
                                            </p:txEl>
                                          </p:spTgt>
                                        </p:tgtEl>
                                        <p:attrNameLst>
                                          <p:attrName>style.visibility</p:attrName>
                                        </p:attrNameLst>
                                      </p:cBhvr>
                                      <p:to>
                                        <p:strVal val="visible"/>
                                      </p:to>
                                    </p:set>
                                    <p:animEffect filter="fade" transition="in">
                                      <p:cBhvr>
                                        <p:cTn dur="1000"/>
                                        <p:tgtEl>
                                          <p:spTgt spid="11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1"/>
                                        </p:tgtEl>
                                        <p:attrNameLst>
                                          <p:attrName>style.visibility</p:attrName>
                                        </p:attrNameLst>
                                      </p:cBhvr>
                                      <p:to>
                                        <p:strVal val="visible"/>
                                      </p:to>
                                    </p:set>
                                    <p:animEffect filter="fade" transition="in">
                                      <p:cBhvr>
                                        <p:cTn dur="1000"/>
                                        <p:tgtEl>
                                          <p:spTgt spid="1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2">
                                            <p:txEl>
                                              <p:pRg end="0" st="0"/>
                                            </p:txEl>
                                          </p:spTgt>
                                        </p:tgtEl>
                                        <p:attrNameLst>
                                          <p:attrName>style.visibility</p:attrName>
                                        </p:attrNameLst>
                                      </p:cBhvr>
                                      <p:to>
                                        <p:strVal val="visible"/>
                                      </p:to>
                                    </p:set>
                                    <p:animEffect filter="fade" transition="in">
                                      <p:cBhvr>
                                        <p:cTn dur="1000"/>
                                        <p:tgtEl>
                                          <p:spTgt spid="11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2">
                                            <p:txEl>
                                              <p:pRg end="1" st="1"/>
                                            </p:txEl>
                                          </p:spTgt>
                                        </p:tgtEl>
                                        <p:attrNameLst>
                                          <p:attrName>style.visibility</p:attrName>
                                        </p:attrNameLst>
                                      </p:cBhvr>
                                      <p:to>
                                        <p:strVal val="visible"/>
                                      </p:to>
                                    </p:set>
                                    <p:animEffect filter="fade" transition="in">
                                      <p:cBhvr>
                                        <p:cTn dur="1000"/>
                                        <p:tgtEl>
                                          <p:spTgt spid="11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2">
                                            <p:txEl>
                                              <p:pRg end="2" st="2"/>
                                            </p:txEl>
                                          </p:spTgt>
                                        </p:tgtEl>
                                        <p:attrNameLst>
                                          <p:attrName>style.visibility</p:attrName>
                                        </p:attrNameLst>
                                      </p:cBhvr>
                                      <p:to>
                                        <p:strVal val="visible"/>
                                      </p:to>
                                    </p:set>
                                    <p:animEffect filter="fade" transition="in">
                                      <p:cBhvr>
                                        <p:cTn dur="1000"/>
                                        <p:tgtEl>
                                          <p:spTgt spid="11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2">
                                            <p:txEl>
                                              <p:pRg end="3" st="3"/>
                                            </p:txEl>
                                          </p:spTgt>
                                        </p:tgtEl>
                                        <p:attrNameLst>
                                          <p:attrName>style.visibility</p:attrName>
                                        </p:attrNameLst>
                                      </p:cBhvr>
                                      <p:to>
                                        <p:strVal val="visible"/>
                                      </p:to>
                                    </p:set>
                                    <p:animEffect filter="fade" transition="in">
                                      <p:cBhvr>
                                        <p:cTn dur="1000"/>
                                        <p:tgtEl>
                                          <p:spTgt spid="111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2">
                                            <p:txEl>
                                              <p:pRg end="4" st="4"/>
                                            </p:txEl>
                                          </p:spTgt>
                                        </p:tgtEl>
                                        <p:attrNameLst>
                                          <p:attrName>style.visibility</p:attrName>
                                        </p:attrNameLst>
                                      </p:cBhvr>
                                      <p:to>
                                        <p:strVal val="visible"/>
                                      </p:to>
                                    </p:set>
                                    <p:animEffect filter="fade" transition="in">
                                      <p:cBhvr>
                                        <p:cTn dur="1000"/>
                                        <p:tgtEl>
                                          <p:spTgt spid="111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2">
                                            <p:txEl>
                                              <p:pRg end="5" st="5"/>
                                            </p:txEl>
                                          </p:spTgt>
                                        </p:tgtEl>
                                        <p:attrNameLst>
                                          <p:attrName>style.visibility</p:attrName>
                                        </p:attrNameLst>
                                      </p:cBhvr>
                                      <p:to>
                                        <p:strVal val="visible"/>
                                      </p:to>
                                    </p:set>
                                    <p:animEffect filter="fade" transition="in">
                                      <p:cBhvr>
                                        <p:cTn dur="1000"/>
                                        <p:tgtEl>
                                          <p:spTgt spid="111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2">
                                            <p:txEl>
                                              <p:pRg end="6" st="6"/>
                                            </p:txEl>
                                          </p:spTgt>
                                        </p:tgtEl>
                                        <p:attrNameLst>
                                          <p:attrName>style.visibility</p:attrName>
                                        </p:attrNameLst>
                                      </p:cBhvr>
                                      <p:to>
                                        <p:strVal val="visible"/>
                                      </p:to>
                                    </p:set>
                                    <p:animEffect filter="fade" transition="in">
                                      <p:cBhvr>
                                        <p:cTn dur="1000"/>
                                        <p:tgtEl>
                                          <p:spTgt spid="111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2">
                                            <p:txEl>
                                              <p:pRg end="7" st="7"/>
                                            </p:txEl>
                                          </p:spTgt>
                                        </p:tgtEl>
                                        <p:attrNameLst>
                                          <p:attrName>style.visibility</p:attrName>
                                        </p:attrNameLst>
                                      </p:cBhvr>
                                      <p:to>
                                        <p:strVal val="visible"/>
                                      </p:to>
                                    </p:set>
                                    <p:animEffect filter="fade" transition="in">
                                      <p:cBhvr>
                                        <p:cTn dur="1000"/>
                                        <p:tgtEl>
                                          <p:spTgt spid="111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2">
                                            <p:txEl>
                                              <p:pRg end="8" st="8"/>
                                            </p:txEl>
                                          </p:spTgt>
                                        </p:tgtEl>
                                        <p:attrNameLst>
                                          <p:attrName>style.visibility</p:attrName>
                                        </p:attrNameLst>
                                      </p:cBhvr>
                                      <p:to>
                                        <p:strVal val="visible"/>
                                      </p:to>
                                    </p:set>
                                    <p:animEffect filter="fade" transition="in">
                                      <p:cBhvr>
                                        <p:cTn dur="1000"/>
                                        <p:tgtEl>
                                          <p:spTgt spid="111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2">
                                            <p:txEl>
                                              <p:pRg end="9" st="9"/>
                                            </p:txEl>
                                          </p:spTgt>
                                        </p:tgtEl>
                                        <p:attrNameLst>
                                          <p:attrName>style.visibility</p:attrName>
                                        </p:attrNameLst>
                                      </p:cBhvr>
                                      <p:to>
                                        <p:strVal val="visible"/>
                                      </p:to>
                                    </p:set>
                                    <p:animEffect filter="fade" transition="in">
                                      <p:cBhvr>
                                        <p:cTn dur="1000"/>
                                        <p:tgtEl>
                                          <p:spTgt spid="1112">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24"/>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What is Linux?</a:t>
            </a:r>
            <a:endParaRPr/>
          </a:p>
        </p:txBody>
      </p:sp>
      <p:sp>
        <p:nvSpPr>
          <p:cNvPr id="953" name="Google Shape;953;p24"/>
          <p:cNvSpPr txBox="1"/>
          <p:nvPr>
            <p:ph idx="1" type="body"/>
          </p:nvPr>
        </p:nvSpPr>
        <p:spPr>
          <a:xfrm>
            <a:off x="576875" y="962520"/>
            <a:ext cx="8143200" cy="3665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US">
                <a:solidFill>
                  <a:schemeClr val="dk1"/>
                </a:solidFill>
              </a:rPr>
              <a:t>Linux(Kernel) + Utilities ( GNU, others) = Linux Distribution</a:t>
            </a:r>
            <a:endParaRPr>
              <a:solidFill>
                <a:schemeClr val="dk1"/>
              </a:solidFill>
            </a:endParaRPr>
          </a:p>
          <a:p>
            <a:pPr indent="0" lvl="0" marL="0" rtl="0" algn="l">
              <a:spcBef>
                <a:spcPts val="0"/>
              </a:spcBef>
              <a:spcAft>
                <a:spcPts val="0"/>
              </a:spcAft>
              <a:buNone/>
            </a:pPr>
            <a:r>
              <a:rPr lang="en-US">
                <a:solidFill>
                  <a:schemeClr val="dk1"/>
                </a:solidFill>
              </a:rPr>
              <a:t> </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Linux(Distribution) is, in simplest terms, an operating system. Just like any other operating system, it provides an interface between the user and the computer, enabling communication between them, and executing various tasks,  but there are some features that make it more extensible and a lot more developer-friendly, some of these feature are –</a:t>
            </a:r>
            <a:endParaRPr>
              <a:solidFill>
                <a:schemeClr val="dk1"/>
              </a:solidFill>
            </a:endParaRPr>
          </a:p>
          <a:p>
            <a:pPr indent="-317500" lvl="0" marL="914400" rtl="0" algn="l">
              <a:spcBef>
                <a:spcPts val="0"/>
              </a:spcBef>
              <a:spcAft>
                <a:spcPts val="0"/>
              </a:spcAft>
              <a:buClr>
                <a:schemeClr val="dk1"/>
              </a:buClr>
              <a:buSzPts val="1400"/>
              <a:buChar char="●"/>
            </a:pPr>
            <a:r>
              <a:rPr lang="en-US">
                <a:solidFill>
                  <a:schemeClr val="dk1"/>
                </a:solidFill>
              </a:rPr>
              <a:t>Very powerful command line</a:t>
            </a:r>
            <a:endParaRPr>
              <a:solidFill>
                <a:schemeClr val="dk1"/>
              </a:solidFill>
            </a:endParaRPr>
          </a:p>
          <a:p>
            <a:pPr indent="-317500" lvl="0" marL="914400" rtl="0" algn="l">
              <a:spcBef>
                <a:spcPts val="0"/>
              </a:spcBef>
              <a:spcAft>
                <a:spcPts val="0"/>
              </a:spcAft>
              <a:buClr>
                <a:schemeClr val="dk1"/>
              </a:buClr>
              <a:buSzPts val="1400"/>
              <a:buChar char="●"/>
            </a:pPr>
            <a:r>
              <a:rPr lang="en-US">
                <a:solidFill>
                  <a:schemeClr val="dk1"/>
                </a:solidFill>
              </a:rPr>
              <a:t>Extensibility</a:t>
            </a:r>
            <a:endParaRPr>
              <a:solidFill>
                <a:schemeClr val="dk1"/>
              </a:solidFill>
            </a:endParaRPr>
          </a:p>
          <a:p>
            <a:pPr indent="-317500" lvl="0" marL="914400" rtl="0" algn="l">
              <a:spcBef>
                <a:spcPts val="0"/>
              </a:spcBef>
              <a:spcAft>
                <a:spcPts val="0"/>
              </a:spcAft>
              <a:buClr>
                <a:schemeClr val="dk1"/>
              </a:buClr>
              <a:buSzPts val="1400"/>
              <a:buChar char="●"/>
            </a:pPr>
            <a:r>
              <a:rPr lang="en-US">
                <a:solidFill>
                  <a:schemeClr val="dk1"/>
                </a:solidFill>
              </a:rPr>
              <a:t>Open source and great community support</a:t>
            </a:r>
            <a:endParaRPr>
              <a:solidFill>
                <a:schemeClr val="dk1"/>
              </a:solidFill>
            </a:endParaRPr>
          </a:p>
          <a:p>
            <a:pPr indent="-317500" lvl="0" marL="914400" rtl="0" algn="l">
              <a:spcBef>
                <a:spcPts val="0"/>
              </a:spcBef>
              <a:spcAft>
                <a:spcPts val="0"/>
              </a:spcAft>
              <a:buClr>
                <a:schemeClr val="dk1"/>
              </a:buClr>
              <a:buSzPts val="1400"/>
              <a:buChar char="●"/>
            </a:pPr>
            <a:r>
              <a:rPr lang="en-US">
                <a:solidFill>
                  <a:schemeClr val="dk1"/>
                </a:solidFill>
              </a:rPr>
              <a:t>Stability and robustness (reason most servers and high computing machines run on linux).</a:t>
            </a:r>
            <a:endParaRPr>
              <a:solidFill>
                <a:schemeClr val="dk1"/>
              </a:solidFill>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3">
                                            <p:txEl>
                                              <p:pRg end="0" st="0"/>
                                            </p:txEl>
                                          </p:spTgt>
                                        </p:tgtEl>
                                        <p:attrNameLst>
                                          <p:attrName>style.visibility</p:attrName>
                                        </p:attrNameLst>
                                      </p:cBhvr>
                                      <p:to>
                                        <p:strVal val="visible"/>
                                      </p:to>
                                    </p:set>
                                    <p:animEffect filter="fade" transition="in">
                                      <p:cBhvr>
                                        <p:cTn dur="1000"/>
                                        <p:tgtEl>
                                          <p:spTgt spid="9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3">
                                            <p:txEl>
                                              <p:pRg end="1" st="1"/>
                                            </p:txEl>
                                          </p:spTgt>
                                        </p:tgtEl>
                                        <p:attrNameLst>
                                          <p:attrName>style.visibility</p:attrName>
                                        </p:attrNameLst>
                                      </p:cBhvr>
                                      <p:to>
                                        <p:strVal val="visible"/>
                                      </p:to>
                                    </p:set>
                                    <p:animEffect filter="fade" transition="in">
                                      <p:cBhvr>
                                        <p:cTn dur="1000"/>
                                        <p:tgtEl>
                                          <p:spTgt spid="9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3">
                                            <p:txEl>
                                              <p:pRg end="2" st="2"/>
                                            </p:txEl>
                                          </p:spTgt>
                                        </p:tgtEl>
                                        <p:attrNameLst>
                                          <p:attrName>style.visibility</p:attrName>
                                        </p:attrNameLst>
                                      </p:cBhvr>
                                      <p:to>
                                        <p:strVal val="visible"/>
                                      </p:to>
                                    </p:set>
                                    <p:animEffect filter="fade" transition="in">
                                      <p:cBhvr>
                                        <p:cTn dur="1000"/>
                                        <p:tgtEl>
                                          <p:spTgt spid="9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3">
                                            <p:txEl>
                                              <p:pRg end="3" st="3"/>
                                            </p:txEl>
                                          </p:spTgt>
                                        </p:tgtEl>
                                        <p:attrNameLst>
                                          <p:attrName>style.visibility</p:attrName>
                                        </p:attrNameLst>
                                      </p:cBhvr>
                                      <p:to>
                                        <p:strVal val="visible"/>
                                      </p:to>
                                    </p:set>
                                    <p:animEffect filter="fade" transition="in">
                                      <p:cBhvr>
                                        <p:cTn dur="1000"/>
                                        <p:tgtEl>
                                          <p:spTgt spid="9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3">
                                            <p:txEl>
                                              <p:pRg end="4" st="4"/>
                                            </p:txEl>
                                          </p:spTgt>
                                        </p:tgtEl>
                                        <p:attrNameLst>
                                          <p:attrName>style.visibility</p:attrName>
                                        </p:attrNameLst>
                                      </p:cBhvr>
                                      <p:to>
                                        <p:strVal val="visible"/>
                                      </p:to>
                                    </p:set>
                                    <p:animEffect filter="fade" transition="in">
                                      <p:cBhvr>
                                        <p:cTn dur="1000"/>
                                        <p:tgtEl>
                                          <p:spTgt spid="95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3">
                                            <p:txEl>
                                              <p:pRg end="5" st="5"/>
                                            </p:txEl>
                                          </p:spTgt>
                                        </p:tgtEl>
                                        <p:attrNameLst>
                                          <p:attrName>style.visibility</p:attrName>
                                        </p:attrNameLst>
                                      </p:cBhvr>
                                      <p:to>
                                        <p:strVal val="visible"/>
                                      </p:to>
                                    </p:set>
                                    <p:animEffect filter="fade" transition="in">
                                      <p:cBhvr>
                                        <p:cTn dur="1000"/>
                                        <p:tgtEl>
                                          <p:spTgt spid="95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3">
                                            <p:txEl>
                                              <p:pRg end="6" st="6"/>
                                            </p:txEl>
                                          </p:spTgt>
                                        </p:tgtEl>
                                        <p:attrNameLst>
                                          <p:attrName>style.visibility</p:attrName>
                                        </p:attrNameLst>
                                      </p:cBhvr>
                                      <p:to>
                                        <p:strVal val="visible"/>
                                      </p:to>
                                    </p:set>
                                    <p:animEffect filter="fade" transition="in">
                                      <p:cBhvr>
                                        <p:cTn dur="1000"/>
                                        <p:tgtEl>
                                          <p:spTgt spid="95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3">
                                            <p:txEl>
                                              <p:pRg end="7" st="7"/>
                                            </p:txEl>
                                          </p:spTgt>
                                        </p:tgtEl>
                                        <p:attrNameLst>
                                          <p:attrName>style.visibility</p:attrName>
                                        </p:attrNameLst>
                                      </p:cBhvr>
                                      <p:to>
                                        <p:strVal val="visible"/>
                                      </p:to>
                                    </p:set>
                                    <p:animEffect filter="fade" transition="in">
                                      <p:cBhvr>
                                        <p:cTn dur="1000"/>
                                        <p:tgtEl>
                                          <p:spTgt spid="953">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42"/>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Continued..</a:t>
            </a:r>
            <a:endParaRPr>
              <a:solidFill>
                <a:schemeClr val="dk1"/>
              </a:solidFill>
            </a:endParaRPr>
          </a:p>
          <a:p>
            <a:pPr indent="0" lvl="0" marL="0" rtl="0" algn="ctr">
              <a:spcBef>
                <a:spcPts val="0"/>
              </a:spcBef>
              <a:spcAft>
                <a:spcPts val="0"/>
              </a:spcAft>
              <a:buNone/>
            </a:pPr>
            <a:r>
              <a:t/>
            </a:r>
            <a:endParaRPr/>
          </a:p>
        </p:txBody>
      </p:sp>
      <p:sp>
        <p:nvSpPr>
          <p:cNvPr id="1119" name="Google Shape;1119;p42"/>
          <p:cNvSpPr txBox="1"/>
          <p:nvPr>
            <p:ph idx="1" type="body"/>
          </p:nvPr>
        </p:nvSpPr>
        <p:spPr>
          <a:xfrm>
            <a:off x="686150" y="819995"/>
            <a:ext cx="8143200" cy="38508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000000"/>
              </a:buClr>
              <a:buSzPts val="1350"/>
              <a:buFont typeface="Arial"/>
              <a:buChar char="●"/>
            </a:pPr>
            <a:r>
              <a:rPr b="1" lang="en-US" sz="1350">
                <a:solidFill>
                  <a:srgbClr val="000000"/>
                </a:solidFill>
                <a:highlight>
                  <a:srgbClr val="FFFFFF"/>
                </a:highlight>
                <a:latin typeface="Arial"/>
                <a:ea typeface="Arial"/>
                <a:cs typeface="Arial"/>
                <a:sym typeface="Arial"/>
              </a:rPr>
              <a:t>cal</a:t>
            </a:r>
            <a:r>
              <a:rPr lang="en-US" sz="1350">
                <a:solidFill>
                  <a:srgbClr val="000000"/>
                </a:solidFill>
                <a:highlight>
                  <a:srgbClr val="FFFFFF"/>
                </a:highlight>
                <a:latin typeface="Arial"/>
                <a:ea typeface="Arial"/>
                <a:cs typeface="Arial"/>
                <a:sym typeface="Arial"/>
              </a:rPr>
              <a:t>: The “cal” (Calendar), it is used to displays calendar of the present month or any other month of any year that is advancing or passed.</a:t>
            </a:r>
            <a:endParaRPr sz="13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1350">
              <a:solidFill>
                <a:srgbClr val="000000"/>
              </a:solidFill>
              <a:highlight>
                <a:srgbClr val="FFFFFF"/>
              </a:highlight>
              <a:latin typeface="Arial"/>
              <a:ea typeface="Arial"/>
              <a:cs typeface="Arial"/>
              <a:sym typeface="Arial"/>
            </a:endParaRPr>
          </a:p>
          <a:p>
            <a:pPr indent="-314325" lvl="0" marL="457200" rtl="0" algn="l">
              <a:spcBef>
                <a:spcPts val="0"/>
              </a:spcBef>
              <a:spcAft>
                <a:spcPts val="0"/>
              </a:spcAft>
              <a:buClr>
                <a:srgbClr val="000000"/>
              </a:buClr>
              <a:buSzPts val="1350"/>
              <a:buFont typeface="Arial"/>
              <a:buChar char="●"/>
            </a:pPr>
            <a:r>
              <a:rPr b="1" lang="en-US" sz="1350">
                <a:solidFill>
                  <a:srgbClr val="000000"/>
                </a:solidFill>
                <a:highlight>
                  <a:srgbClr val="FFFFFF"/>
                </a:highlight>
                <a:latin typeface="Arial"/>
                <a:ea typeface="Arial"/>
                <a:cs typeface="Arial"/>
                <a:sym typeface="Arial"/>
              </a:rPr>
              <a:t>echo</a:t>
            </a:r>
            <a:r>
              <a:rPr lang="en-US" sz="1350">
                <a:solidFill>
                  <a:srgbClr val="000000"/>
                </a:solidFill>
                <a:highlight>
                  <a:srgbClr val="FFFFFF"/>
                </a:highlight>
                <a:latin typeface="Arial"/>
                <a:ea typeface="Arial"/>
                <a:cs typeface="Arial"/>
                <a:sym typeface="Arial"/>
              </a:rPr>
              <a:t>: The echo command is used to print content on the screen</a:t>
            </a:r>
            <a:endParaRPr sz="1350">
              <a:solidFill>
                <a:srgbClr val="000000"/>
              </a:solidFill>
              <a:highlight>
                <a:srgbClr val="FFFFFF"/>
              </a:highlight>
              <a:latin typeface="Arial"/>
              <a:ea typeface="Arial"/>
              <a:cs typeface="Arial"/>
              <a:sym typeface="Arial"/>
            </a:endParaRPr>
          </a:p>
          <a:p>
            <a:pPr indent="457200" lvl="0" marL="0" rtl="0" algn="l">
              <a:spcBef>
                <a:spcPts val="0"/>
              </a:spcBef>
              <a:spcAft>
                <a:spcPts val="0"/>
              </a:spcAft>
              <a:buNone/>
            </a:pPr>
            <a:r>
              <a:rPr lang="en-US" sz="1350">
                <a:solidFill>
                  <a:srgbClr val="000000"/>
                </a:solidFill>
                <a:highlight>
                  <a:srgbClr val="FFFFFF"/>
                </a:highlight>
                <a:latin typeface="Arial"/>
                <a:ea typeface="Arial"/>
                <a:cs typeface="Arial"/>
                <a:sym typeface="Arial"/>
              </a:rPr>
              <a:t>$echo “hello world”</a:t>
            </a:r>
            <a:endParaRPr sz="13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1350">
              <a:solidFill>
                <a:srgbClr val="000000"/>
              </a:solidFill>
              <a:highlight>
                <a:srgbClr val="FFFFFF"/>
              </a:highlight>
              <a:latin typeface="Arial"/>
              <a:ea typeface="Arial"/>
              <a:cs typeface="Arial"/>
              <a:sym typeface="Arial"/>
            </a:endParaRPr>
          </a:p>
          <a:p>
            <a:pPr indent="-314325" lvl="0" marL="457200" rtl="0" algn="l">
              <a:spcBef>
                <a:spcPts val="0"/>
              </a:spcBef>
              <a:spcAft>
                <a:spcPts val="0"/>
              </a:spcAft>
              <a:buClr>
                <a:srgbClr val="000000"/>
              </a:buClr>
              <a:buSzPts val="1350"/>
              <a:buFont typeface="Arial"/>
              <a:buChar char="●"/>
            </a:pPr>
            <a:r>
              <a:rPr b="1" lang="en-US" sz="1350">
                <a:solidFill>
                  <a:srgbClr val="000000"/>
                </a:solidFill>
                <a:highlight>
                  <a:srgbClr val="FFFFFF"/>
                </a:highlight>
                <a:latin typeface="Arial"/>
                <a:ea typeface="Arial"/>
                <a:cs typeface="Arial"/>
                <a:sym typeface="Arial"/>
              </a:rPr>
              <a:t>date</a:t>
            </a:r>
            <a:r>
              <a:rPr lang="en-US" sz="1350">
                <a:solidFill>
                  <a:srgbClr val="000000"/>
                </a:solidFill>
                <a:highlight>
                  <a:srgbClr val="FFFFFF"/>
                </a:highlight>
                <a:latin typeface="Arial"/>
                <a:ea typeface="Arial"/>
                <a:cs typeface="Arial"/>
                <a:sym typeface="Arial"/>
              </a:rPr>
              <a:t>: The “date” (Date) command print the current date and time on the standard output, and can further be set.</a:t>
            </a:r>
            <a:endParaRPr sz="1350">
              <a:solidFill>
                <a:srgbClr val="000000"/>
              </a:solidFill>
              <a:highlight>
                <a:srgbClr val="FFFFFF"/>
              </a:highlight>
              <a:latin typeface="Arial"/>
              <a:ea typeface="Arial"/>
              <a:cs typeface="Arial"/>
              <a:sym typeface="Arial"/>
            </a:endParaRPr>
          </a:p>
        </p:txBody>
      </p:sp>
      <p:pic>
        <p:nvPicPr>
          <p:cNvPr descr="Screen Shot 2016-01-12 at 2.52.32 PM.png" id="1120" name="Google Shape;1120;p42"/>
          <p:cNvPicPr preferRelativeResize="0"/>
          <p:nvPr/>
        </p:nvPicPr>
        <p:blipFill>
          <a:blip r:embed="rId3">
            <a:alphaModFix/>
          </a:blip>
          <a:stretch>
            <a:fillRect/>
          </a:stretch>
        </p:blipFill>
        <p:spPr>
          <a:xfrm>
            <a:off x="819663" y="3084376"/>
            <a:ext cx="7504675" cy="836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9">
                                            <p:txEl>
                                              <p:pRg end="0" st="0"/>
                                            </p:txEl>
                                          </p:spTgt>
                                        </p:tgtEl>
                                        <p:attrNameLst>
                                          <p:attrName>style.visibility</p:attrName>
                                        </p:attrNameLst>
                                      </p:cBhvr>
                                      <p:to>
                                        <p:strVal val="visible"/>
                                      </p:to>
                                    </p:set>
                                    <p:animEffect filter="fade" transition="in">
                                      <p:cBhvr>
                                        <p:cTn dur="1000"/>
                                        <p:tgtEl>
                                          <p:spTgt spid="11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9">
                                            <p:txEl>
                                              <p:pRg end="1" st="1"/>
                                            </p:txEl>
                                          </p:spTgt>
                                        </p:tgtEl>
                                        <p:attrNameLst>
                                          <p:attrName>style.visibility</p:attrName>
                                        </p:attrNameLst>
                                      </p:cBhvr>
                                      <p:to>
                                        <p:strVal val="visible"/>
                                      </p:to>
                                    </p:set>
                                    <p:animEffect filter="fade" transition="in">
                                      <p:cBhvr>
                                        <p:cTn dur="1000"/>
                                        <p:tgtEl>
                                          <p:spTgt spid="11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9">
                                            <p:txEl>
                                              <p:pRg end="2" st="2"/>
                                            </p:txEl>
                                          </p:spTgt>
                                        </p:tgtEl>
                                        <p:attrNameLst>
                                          <p:attrName>style.visibility</p:attrName>
                                        </p:attrNameLst>
                                      </p:cBhvr>
                                      <p:to>
                                        <p:strVal val="visible"/>
                                      </p:to>
                                    </p:set>
                                    <p:animEffect filter="fade" transition="in">
                                      <p:cBhvr>
                                        <p:cTn dur="1000"/>
                                        <p:tgtEl>
                                          <p:spTgt spid="11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9">
                                            <p:txEl>
                                              <p:pRg end="3" st="3"/>
                                            </p:txEl>
                                          </p:spTgt>
                                        </p:tgtEl>
                                        <p:attrNameLst>
                                          <p:attrName>style.visibility</p:attrName>
                                        </p:attrNameLst>
                                      </p:cBhvr>
                                      <p:to>
                                        <p:strVal val="visible"/>
                                      </p:to>
                                    </p:set>
                                    <p:animEffect filter="fade" transition="in">
                                      <p:cBhvr>
                                        <p:cTn dur="1000"/>
                                        <p:tgtEl>
                                          <p:spTgt spid="11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9">
                                            <p:txEl>
                                              <p:pRg end="4" st="4"/>
                                            </p:txEl>
                                          </p:spTgt>
                                        </p:tgtEl>
                                        <p:attrNameLst>
                                          <p:attrName>style.visibility</p:attrName>
                                        </p:attrNameLst>
                                      </p:cBhvr>
                                      <p:to>
                                        <p:strVal val="visible"/>
                                      </p:to>
                                    </p:set>
                                    <p:animEffect filter="fade" transition="in">
                                      <p:cBhvr>
                                        <p:cTn dur="1000"/>
                                        <p:tgtEl>
                                          <p:spTgt spid="11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9">
                                            <p:txEl>
                                              <p:pRg end="5" st="5"/>
                                            </p:txEl>
                                          </p:spTgt>
                                        </p:tgtEl>
                                        <p:attrNameLst>
                                          <p:attrName>style.visibility</p:attrName>
                                        </p:attrNameLst>
                                      </p:cBhvr>
                                      <p:to>
                                        <p:strVal val="visible"/>
                                      </p:to>
                                    </p:set>
                                    <p:animEffect filter="fade" transition="in">
                                      <p:cBhvr>
                                        <p:cTn dur="1000"/>
                                        <p:tgtEl>
                                          <p:spTgt spid="111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0"/>
                                        </p:tgtEl>
                                        <p:attrNameLst>
                                          <p:attrName>style.visibility</p:attrName>
                                        </p:attrNameLst>
                                      </p:cBhvr>
                                      <p:to>
                                        <p:strVal val="visible"/>
                                      </p:to>
                                    </p:set>
                                    <p:animEffect filter="fade" transition="in">
                                      <p:cBhvr>
                                        <p:cTn dur="1000"/>
                                        <p:tgtEl>
                                          <p:spTgt spid="1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43"/>
          <p:cNvSpPr txBox="1"/>
          <p:nvPr>
            <p:ph type="title"/>
          </p:nvPr>
        </p:nvSpPr>
        <p:spPr>
          <a:xfrm>
            <a:off x="576877" y="1619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t>Creating User/group</a:t>
            </a:r>
            <a:endParaRPr/>
          </a:p>
        </p:txBody>
      </p:sp>
      <p:sp>
        <p:nvSpPr>
          <p:cNvPr id="1127" name="Google Shape;1127;p43"/>
          <p:cNvSpPr txBox="1"/>
          <p:nvPr>
            <p:ph idx="1" type="body"/>
          </p:nvPr>
        </p:nvSpPr>
        <p:spPr>
          <a:xfrm>
            <a:off x="576875" y="957747"/>
            <a:ext cx="7936500" cy="37482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Arial"/>
              <a:buChar char="●"/>
            </a:pPr>
            <a:r>
              <a:rPr b="1" lang="en-US" sz="1400">
                <a:solidFill>
                  <a:schemeClr val="dk1"/>
                </a:solidFill>
                <a:latin typeface="Arial"/>
                <a:ea typeface="Arial"/>
                <a:cs typeface="Arial"/>
                <a:sym typeface="Arial"/>
              </a:rPr>
              <a:t>Create user</a:t>
            </a:r>
            <a:r>
              <a:rPr lang="en-US" sz="1400">
                <a:solidFill>
                  <a:schemeClr val="dk1"/>
                </a:solidFill>
                <a:latin typeface="Arial"/>
                <a:ea typeface="Arial"/>
                <a:cs typeface="Arial"/>
                <a:sym typeface="Arial"/>
              </a:rPr>
              <a:t> : </a:t>
            </a:r>
            <a:r>
              <a:rPr lang="en-US" sz="1400">
                <a:solidFill>
                  <a:schemeClr val="dk1"/>
                </a:solidFill>
                <a:uFill>
                  <a:noFill/>
                </a:uFill>
                <a:latin typeface="Arial"/>
                <a:ea typeface="Arial"/>
                <a:cs typeface="Arial"/>
                <a:sym typeface="Arial"/>
                <a:hlinkClick r:id="rId3">
                  <a:extLst>
                    <a:ext uri="{A12FA001-AC4F-418D-AE19-62706E023703}">
                      <ahyp:hlinkClr val="tx"/>
                    </a:ext>
                  </a:extLst>
                </a:hlinkClick>
              </a:rPr>
              <a:t> </a:t>
            </a:r>
            <a:r>
              <a:rPr lang="en-US" sz="1400" u="sng">
                <a:solidFill>
                  <a:schemeClr val="hlink"/>
                </a:solidFill>
                <a:latin typeface="Arial"/>
                <a:ea typeface="Arial"/>
                <a:cs typeface="Arial"/>
                <a:sym typeface="Arial"/>
                <a:hlinkClick r:id="rId4"/>
              </a:rPr>
              <a:t>u</a:t>
            </a:r>
            <a:r>
              <a:rPr lang="en-US" sz="1400" u="sng">
                <a:solidFill>
                  <a:schemeClr val="hlink"/>
                </a:solidFill>
                <a:latin typeface="Arial"/>
                <a:ea typeface="Arial"/>
                <a:cs typeface="Arial"/>
                <a:sym typeface="Arial"/>
                <a:hlinkClick r:id="rId5"/>
              </a:rPr>
              <a:t>seradd</a:t>
            </a:r>
            <a:r>
              <a:rPr lang="en-US" sz="1400">
                <a:solidFill>
                  <a:schemeClr val="dk1"/>
                </a:solidFill>
                <a:latin typeface="Arial"/>
                <a:ea typeface="Arial"/>
                <a:cs typeface="Arial"/>
                <a:sym typeface="Arial"/>
              </a:rPr>
              <a:t> –g</a:t>
            </a:r>
            <a:r>
              <a:rPr lang="en-US" sz="1400">
                <a:solidFill>
                  <a:schemeClr val="dk1"/>
                </a:solidFill>
                <a:latin typeface="Arial"/>
                <a:ea typeface="Arial"/>
                <a:cs typeface="Arial"/>
                <a:sym typeface="Arial"/>
              </a:rPr>
              <a:t> &lt;group&gt; -d &lt;home directory&gt; -c &lt;comment&gt; -s &lt;shell&gt; username</a:t>
            </a:r>
            <a:endParaRPr sz="1400">
              <a:solidFill>
                <a:schemeClr val="dk1"/>
              </a:solidFill>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Font typeface="Arial"/>
              <a:buChar char="●"/>
            </a:pPr>
            <a:r>
              <a:rPr b="1" lang="en-US" sz="1400">
                <a:solidFill>
                  <a:schemeClr val="dk1"/>
                </a:solidFill>
                <a:latin typeface="Arial"/>
                <a:ea typeface="Arial"/>
                <a:cs typeface="Arial"/>
                <a:sym typeface="Arial"/>
              </a:rPr>
              <a:t>Set password </a:t>
            </a:r>
            <a:r>
              <a:rPr lang="en-US" sz="1400">
                <a:solidFill>
                  <a:schemeClr val="dk1"/>
                </a:solidFill>
                <a:latin typeface="Arial"/>
                <a:ea typeface="Arial"/>
                <a:cs typeface="Arial"/>
                <a:sym typeface="Arial"/>
              </a:rPr>
              <a:t>: passwd username</a:t>
            </a:r>
            <a:endParaRPr sz="1400">
              <a:solidFill>
                <a:schemeClr val="dk1"/>
              </a:solidFill>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Font typeface="Arial"/>
              <a:buChar char="●"/>
            </a:pPr>
            <a:r>
              <a:rPr b="1" lang="en-US" sz="1400">
                <a:solidFill>
                  <a:schemeClr val="dk1"/>
                </a:solidFill>
                <a:latin typeface="Arial"/>
                <a:ea typeface="Arial"/>
                <a:cs typeface="Arial"/>
                <a:sym typeface="Arial"/>
              </a:rPr>
              <a:t>Lock user account</a:t>
            </a:r>
            <a:r>
              <a:rPr lang="en-US" sz="1400">
                <a:solidFill>
                  <a:schemeClr val="dk1"/>
                </a:solidFill>
                <a:latin typeface="Arial"/>
                <a:ea typeface="Arial"/>
                <a:cs typeface="Arial"/>
                <a:sym typeface="Arial"/>
              </a:rPr>
              <a:t> : passwd -l &lt;username&gt; </a:t>
            </a:r>
            <a:endParaRPr sz="1400">
              <a:solidFill>
                <a:schemeClr val="dk1"/>
              </a:solidFill>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Font typeface="Arial"/>
              <a:buChar char="●"/>
            </a:pPr>
            <a:r>
              <a:rPr b="1" lang="en-US" sz="1400">
                <a:solidFill>
                  <a:schemeClr val="dk1"/>
                </a:solidFill>
                <a:latin typeface="Arial"/>
                <a:ea typeface="Arial"/>
                <a:cs typeface="Arial"/>
                <a:sym typeface="Arial"/>
              </a:rPr>
              <a:t>Delete user account</a:t>
            </a:r>
            <a:r>
              <a:rPr lang="en-US" sz="1400">
                <a:solidFill>
                  <a:schemeClr val="dk1"/>
                </a:solidFill>
                <a:latin typeface="Arial"/>
                <a:ea typeface="Arial"/>
                <a:cs typeface="Arial"/>
                <a:sym typeface="Arial"/>
              </a:rPr>
              <a:t>: userdel -r &lt;username&gt;</a:t>
            </a:r>
            <a:endParaRPr sz="14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1400">
              <a:solidFill>
                <a:schemeClr val="dk1"/>
              </a:solidFill>
              <a:latin typeface="Arial"/>
              <a:ea typeface="Arial"/>
              <a:cs typeface="Arial"/>
              <a:sym typeface="Arial"/>
            </a:endParaRPr>
          </a:p>
          <a:p>
            <a:pPr indent="457200" lvl="0" marL="0" rtl="0" algn="l">
              <a:lnSpc>
                <a:spcPct val="115000"/>
              </a:lnSpc>
              <a:spcBef>
                <a:spcPts val="0"/>
              </a:spcBef>
              <a:spcAft>
                <a:spcPts val="0"/>
              </a:spcAft>
              <a:buNone/>
            </a:pPr>
            <a:r>
              <a:rPr lang="en-US" sz="1400">
                <a:solidFill>
                  <a:schemeClr val="dk1"/>
                </a:solidFill>
                <a:latin typeface="Arial"/>
                <a:ea typeface="Arial"/>
                <a:cs typeface="Arial"/>
                <a:sym typeface="Arial"/>
              </a:rPr>
              <a:t>Groups are great way to share your work</a:t>
            </a:r>
            <a:endParaRPr sz="1400">
              <a:solidFill>
                <a:schemeClr val="dk1"/>
              </a:solidFill>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Font typeface="Arial"/>
              <a:buChar char="●"/>
            </a:pPr>
            <a:r>
              <a:rPr b="1" lang="en-US" sz="1400">
                <a:solidFill>
                  <a:schemeClr val="dk1"/>
                </a:solidFill>
                <a:latin typeface="Arial"/>
                <a:ea typeface="Arial"/>
                <a:cs typeface="Arial"/>
                <a:sym typeface="Arial"/>
              </a:rPr>
              <a:t>Add group</a:t>
            </a:r>
            <a:r>
              <a:rPr lang="en-US" sz="1400">
                <a:solidFill>
                  <a:schemeClr val="dk1"/>
                </a:solidFill>
                <a:latin typeface="Arial"/>
                <a:ea typeface="Arial"/>
                <a:cs typeface="Arial"/>
                <a:sym typeface="Arial"/>
              </a:rPr>
              <a:t>: groupadd &lt;groupname&gt;</a:t>
            </a:r>
            <a:endParaRPr sz="1400">
              <a:solidFill>
                <a:schemeClr val="dk1"/>
              </a:solidFill>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Font typeface="Arial"/>
              <a:buChar char="●"/>
            </a:pPr>
            <a:r>
              <a:rPr b="1" lang="en-US" sz="1400">
                <a:solidFill>
                  <a:schemeClr val="dk1"/>
                </a:solidFill>
                <a:latin typeface="Arial"/>
                <a:ea typeface="Arial"/>
                <a:cs typeface="Arial"/>
                <a:sym typeface="Arial"/>
              </a:rPr>
              <a:t>Group Types</a:t>
            </a:r>
            <a:r>
              <a:rPr lang="en-US" sz="1400">
                <a:solidFill>
                  <a:schemeClr val="dk1"/>
                </a:solidFill>
                <a:latin typeface="Arial"/>
                <a:ea typeface="Arial"/>
                <a:cs typeface="Arial"/>
                <a:sym typeface="Arial"/>
              </a:rPr>
              <a:t> : Primary(user private group) and secondary groups.</a:t>
            </a:r>
            <a:endParaRPr sz="1400">
              <a:solidFill>
                <a:schemeClr val="dk1"/>
              </a:solidFill>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Font typeface="Arial"/>
              <a:buChar char="●"/>
            </a:pPr>
            <a:r>
              <a:rPr b="1" lang="en-US" sz="1400">
                <a:solidFill>
                  <a:schemeClr val="dk1"/>
                </a:solidFill>
                <a:latin typeface="Arial"/>
                <a:ea typeface="Arial"/>
                <a:cs typeface="Arial"/>
                <a:sym typeface="Arial"/>
              </a:rPr>
              <a:t>Modify user account</a:t>
            </a:r>
            <a:r>
              <a:rPr lang="en-US" sz="1400">
                <a:solidFill>
                  <a:schemeClr val="dk1"/>
                </a:solidFill>
                <a:latin typeface="Arial"/>
                <a:ea typeface="Arial"/>
                <a:cs typeface="Arial"/>
                <a:sym typeface="Arial"/>
              </a:rPr>
              <a:t> :</a:t>
            </a:r>
            <a:r>
              <a:rPr lang="en-US" sz="1400">
                <a:solidFill>
                  <a:schemeClr val="dk1"/>
                </a:solidFill>
                <a:uFill>
                  <a:noFill/>
                </a:uFill>
                <a:latin typeface="Arial"/>
                <a:ea typeface="Arial"/>
                <a:cs typeface="Arial"/>
                <a:sym typeface="Arial"/>
                <a:hlinkClick r:id="rId6">
                  <a:extLst>
                    <a:ext uri="{A12FA001-AC4F-418D-AE19-62706E023703}">
                      <ahyp:hlinkClr val="tx"/>
                    </a:ext>
                  </a:extLst>
                </a:hlinkClick>
              </a:rPr>
              <a:t> </a:t>
            </a:r>
            <a:r>
              <a:rPr lang="en-US" sz="1400" u="sng">
                <a:solidFill>
                  <a:schemeClr val="hlink"/>
                </a:solidFill>
                <a:latin typeface="Arial"/>
                <a:ea typeface="Arial"/>
                <a:cs typeface="Arial"/>
                <a:sym typeface="Arial"/>
                <a:hlinkClick r:id="rId7"/>
              </a:rPr>
              <a:t>usermod</a:t>
            </a:r>
            <a:r>
              <a:rPr lang="en-US" sz="1400">
                <a:solidFill>
                  <a:schemeClr val="dk1"/>
                </a:solidFill>
                <a:latin typeface="Arial"/>
                <a:ea typeface="Arial"/>
                <a:cs typeface="Arial"/>
                <a:sym typeface="Arial"/>
              </a:rPr>
              <a:t> -G &lt;secondaryGroup&gt; -a &lt;username&gt;</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7">
                                            <p:txEl>
                                              <p:pRg end="0" st="0"/>
                                            </p:txEl>
                                          </p:spTgt>
                                        </p:tgtEl>
                                        <p:attrNameLst>
                                          <p:attrName>style.visibility</p:attrName>
                                        </p:attrNameLst>
                                      </p:cBhvr>
                                      <p:to>
                                        <p:strVal val="visible"/>
                                      </p:to>
                                    </p:set>
                                    <p:animEffect filter="fade" transition="in">
                                      <p:cBhvr>
                                        <p:cTn dur="1000"/>
                                        <p:tgtEl>
                                          <p:spTgt spid="11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7">
                                            <p:txEl>
                                              <p:pRg end="1" st="1"/>
                                            </p:txEl>
                                          </p:spTgt>
                                        </p:tgtEl>
                                        <p:attrNameLst>
                                          <p:attrName>style.visibility</p:attrName>
                                        </p:attrNameLst>
                                      </p:cBhvr>
                                      <p:to>
                                        <p:strVal val="visible"/>
                                      </p:to>
                                    </p:set>
                                    <p:animEffect filter="fade" transition="in">
                                      <p:cBhvr>
                                        <p:cTn dur="1000"/>
                                        <p:tgtEl>
                                          <p:spTgt spid="11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7">
                                            <p:txEl>
                                              <p:pRg end="2" st="2"/>
                                            </p:txEl>
                                          </p:spTgt>
                                        </p:tgtEl>
                                        <p:attrNameLst>
                                          <p:attrName>style.visibility</p:attrName>
                                        </p:attrNameLst>
                                      </p:cBhvr>
                                      <p:to>
                                        <p:strVal val="visible"/>
                                      </p:to>
                                    </p:set>
                                    <p:animEffect filter="fade" transition="in">
                                      <p:cBhvr>
                                        <p:cTn dur="1000"/>
                                        <p:tgtEl>
                                          <p:spTgt spid="11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7">
                                            <p:txEl>
                                              <p:pRg end="3" st="3"/>
                                            </p:txEl>
                                          </p:spTgt>
                                        </p:tgtEl>
                                        <p:attrNameLst>
                                          <p:attrName>style.visibility</p:attrName>
                                        </p:attrNameLst>
                                      </p:cBhvr>
                                      <p:to>
                                        <p:strVal val="visible"/>
                                      </p:to>
                                    </p:set>
                                    <p:animEffect filter="fade" transition="in">
                                      <p:cBhvr>
                                        <p:cTn dur="1000"/>
                                        <p:tgtEl>
                                          <p:spTgt spid="112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7">
                                            <p:txEl>
                                              <p:pRg end="4" st="4"/>
                                            </p:txEl>
                                          </p:spTgt>
                                        </p:tgtEl>
                                        <p:attrNameLst>
                                          <p:attrName>style.visibility</p:attrName>
                                        </p:attrNameLst>
                                      </p:cBhvr>
                                      <p:to>
                                        <p:strVal val="visible"/>
                                      </p:to>
                                    </p:set>
                                    <p:animEffect filter="fade" transition="in">
                                      <p:cBhvr>
                                        <p:cTn dur="1000"/>
                                        <p:tgtEl>
                                          <p:spTgt spid="112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7">
                                            <p:txEl>
                                              <p:pRg end="5" st="5"/>
                                            </p:txEl>
                                          </p:spTgt>
                                        </p:tgtEl>
                                        <p:attrNameLst>
                                          <p:attrName>style.visibility</p:attrName>
                                        </p:attrNameLst>
                                      </p:cBhvr>
                                      <p:to>
                                        <p:strVal val="visible"/>
                                      </p:to>
                                    </p:set>
                                    <p:animEffect filter="fade" transition="in">
                                      <p:cBhvr>
                                        <p:cTn dur="1000"/>
                                        <p:tgtEl>
                                          <p:spTgt spid="112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7">
                                            <p:txEl>
                                              <p:pRg end="6" st="6"/>
                                            </p:txEl>
                                          </p:spTgt>
                                        </p:tgtEl>
                                        <p:attrNameLst>
                                          <p:attrName>style.visibility</p:attrName>
                                        </p:attrNameLst>
                                      </p:cBhvr>
                                      <p:to>
                                        <p:strVal val="visible"/>
                                      </p:to>
                                    </p:set>
                                    <p:animEffect filter="fade" transition="in">
                                      <p:cBhvr>
                                        <p:cTn dur="1000"/>
                                        <p:tgtEl>
                                          <p:spTgt spid="112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7">
                                            <p:txEl>
                                              <p:pRg end="7" st="7"/>
                                            </p:txEl>
                                          </p:spTgt>
                                        </p:tgtEl>
                                        <p:attrNameLst>
                                          <p:attrName>style.visibility</p:attrName>
                                        </p:attrNameLst>
                                      </p:cBhvr>
                                      <p:to>
                                        <p:strVal val="visible"/>
                                      </p:to>
                                    </p:set>
                                    <p:animEffect filter="fade" transition="in">
                                      <p:cBhvr>
                                        <p:cTn dur="1000"/>
                                        <p:tgtEl>
                                          <p:spTgt spid="112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7">
                                            <p:txEl>
                                              <p:pRg end="8" st="8"/>
                                            </p:txEl>
                                          </p:spTgt>
                                        </p:tgtEl>
                                        <p:attrNameLst>
                                          <p:attrName>style.visibility</p:attrName>
                                        </p:attrNameLst>
                                      </p:cBhvr>
                                      <p:to>
                                        <p:strVal val="visible"/>
                                      </p:to>
                                    </p:set>
                                    <p:animEffect filter="fade" transition="in">
                                      <p:cBhvr>
                                        <p:cTn dur="1000"/>
                                        <p:tgtEl>
                                          <p:spTgt spid="112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44"/>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1"/>
                </a:solidFill>
              </a:rPr>
              <a:t>Standard Redirections</a:t>
            </a:r>
            <a:endParaRPr/>
          </a:p>
        </p:txBody>
      </p:sp>
      <p:sp>
        <p:nvSpPr>
          <p:cNvPr id="1134" name="Google Shape;1134;p44"/>
          <p:cNvSpPr txBox="1"/>
          <p:nvPr>
            <p:ph idx="1" type="body"/>
          </p:nvPr>
        </p:nvSpPr>
        <p:spPr>
          <a:xfrm>
            <a:off x="446950" y="912524"/>
            <a:ext cx="8045100" cy="3575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Verdana"/>
              <a:buChar char="●"/>
            </a:pPr>
            <a:r>
              <a:rPr lang="en-US" sz="1100">
                <a:solidFill>
                  <a:schemeClr val="dk1"/>
                </a:solidFill>
                <a:highlight>
                  <a:srgbClr val="FFFFFF"/>
                </a:highlight>
                <a:latin typeface="Verdana"/>
                <a:ea typeface="Verdana"/>
                <a:cs typeface="Verdana"/>
                <a:sym typeface="Verdana"/>
              </a:rPr>
              <a:t>By default, standard output directs its contents to the display. To redirect standard output to a file, the "&gt;" character is used like this:</a:t>
            </a:r>
            <a:endParaRPr sz="1100">
              <a:solidFill>
                <a:schemeClr val="dk1"/>
              </a:solidFill>
              <a:highlight>
                <a:srgbClr val="FFFFFF"/>
              </a:highlight>
              <a:latin typeface="Verdana"/>
              <a:ea typeface="Verdana"/>
              <a:cs typeface="Verdana"/>
              <a:sym typeface="Verdana"/>
            </a:endParaRPr>
          </a:p>
          <a:p>
            <a:pPr indent="457200" lvl="0" marL="0" rtl="0" algn="l">
              <a:spcBef>
                <a:spcPts val="0"/>
              </a:spcBef>
              <a:spcAft>
                <a:spcPts val="0"/>
              </a:spcAft>
              <a:buNone/>
            </a:pPr>
            <a:r>
              <a:rPr lang="en-US" sz="1100">
                <a:solidFill>
                  <a:srgbClr val="F07B27"/>
                </a:solidFill>
                <a:highlight>
                  <a:srgbClr val="FFFFFF"/>
                </a:highlight>
                <a:latin typeface="Verdana"/>
                <a:ea typeface="Verdana"/>
                <a:cs typeface="Verdana"/>
                <a:sym typeface="Verdana"/>
              </a:rPr>
              <a:t>$ ls &gt; abc.txt</a:t>
            </a:r>
            <a:endParaRPr sz="1100">
              <a:solidFill>
                <a:srgbClr val="F07B27"/>
              </a:solidFill>
              <a:highlight>
                <a:srgbClr val="FFFFFF"/>
              </a:highlight>
              <a:latin typeface="Verdana"/>
              <a:ea typeface="Verdana"/>
              <a:cs typeface="Verdana"/>
              <a:sym typeface="Verdana"/>
            </a:endParaRPr>
          </a:p>
          <a:p>
            <a:pPr indent="457200" lvl="0" marL="0" rtl="0" algn="l">
              <a:spcBef>
                <a:spcPts val="0"/>
              </a:spcBef>
              <a:spcAft>
                <a:spcPts val="0"/>
              </a:spcAft>
              <a:buNone/>
            </a:pPr>
            <a:r>
              <a:t/>
            </a:r>
            <a:endParaRPr sz="1100">
              <a:solidFill>
                <a:schemeClr val="dk1"/>
              </a:solidFill>
              <a:highlight>
                <a:srgbClr val="FFFFFF"/>
              </a:highlight>
              <a:latin typeface="Verdana"/>
              <a:ea typeface="Verdana"/>
              <a:cs typeface="Verdana"/>
              <a:sym typeface="Verdana"/>
            </a:endParaRPr>
          </a:p>
          <a:p>
            <a:pPr indent="-298450" lvl="0" marL="457200" rtl="0" algn="l">
              <a:spcBef>
                <a:spcPts val="0"/>
              </a:spcBef>
              <a:spcAft>
                <a:spcPts val="0"/>
              </a:spcAft>
              <a:buClr>
                <a:schemeClr val="dk1"/>
              </a:buClr>
              <a:buSzPts val="1100"/>
              <a:buFont typeface="Verdana"/>
              <a:buChar char="●"/>
            </a:pPr>
            <a:r>
              <a:rPr lang="en-US" sz="1100">
                <a:solidFill>
                  <a:schemeClr val="dk1"/>
                </a:solidFill>
                <a:highlight>
                  <a:srgbClr val="FFFFFF"/>
                </a:highlight>
                <a:latin typeface="Verdana"/>
                <a:ea typeface="Verdana"/>
                <a:cs typeface="Verdana"/>
                <a:sym typeface="Verdana"/>
              </a:rPr>
              <a:t>Each time the command above is repeated, file_list.txt is overwritten (from the beginning) with the output of the command </a:t>
            </a:r>
            <a:r>
              <a:rPr b="1" lang="en-US" sz="1100">
                <a:solidFill>
                  <a:schemeClr val="dk1"/>
                </a:solidFill>
                <a:highlight>
                  <a:srgbClr val="FFFFFF"/>
                </a:highlight>
                <a:latin typeface="Verdana"/>
                <a:ea typeface="Verdana"/>
                <a:cs typeface="Verdana"/>
                <a:sym typeface="Verdana"/>
              </a:rPr>
              <a:t>ls</a:t>
            </a:r>
            <a:r>
              <a:rPr lang="en-US" sz="1100">
                <a:solidFill>
                  <a:schemeClr val="dk1"/>
                </a:solidFill>
                <a:highlight>
                  <a:srgbClr val="FFFFFF"/>
                </a:highlight>
                <a:latin typeface="Verdana"/>
                <a:ea typeface="Verdana"/>
                <a:cs typeface="Verdana"/>
                <a:sym typeface="Verdana"/>
              </a:rPr>
              <a:t>. If you want the new results to be </a:t>
            </a:r>
            <a:r>
              <a:rPr i="1" lang="en-US" sz="1100">
                <a:solidFill>
                  <a:schemeClr val="dk1"/>
                </a:solidFill>
                <a:highlight>
                  <a:srgbClr val="FFFFFF"/>
                </a:highlight>
                <a:latin typeface="Verdana"/>
                <a:ea typeface="Verdana"/>
                <a:cs typeface="Verdana"/>
                <a:sym typeface="Verdana"/>
              </a:rPr>
              <a:t>appended</a:t>
            </a:r>
            <a:r>
              <a:rPr lang="en-US" sz="1100">
                <a:solidFill>
                  <a:schemeClr val="dk1"/>
                </a:solidFill>
                <a:highlight>
                  <a:srgbClr val="FFFFFF"/>
                </a:highlight>
                <a:latin typeface="Verdana"/>
                <a:ea typeface="Verdana"/>
                <a:cs typeface="Verdana"/>
                <a:sym typeface="Verdana"/>
              </a:rPr>
              <a:t> to the file instead, use "&gt;&gt;" like this:</a:t>
            </a:r>
            <a:endParaRPr sz="1100">
              <a:solidFill>
                <a:schemeClr val="dk1"/>
              </a:solidFill>
              <a:highlight>
                <a:srgbClr val="FFFFFF"/>
              </a:highlight>
              <a:latin typeface="Verdana"/>
              <a:ea typeface="Verdana"/>
              <a:cs typeface="Verdana"/>
              <a:sym typeface="Verdana"/>
            </a:endParaRPr>
          </a:p>
          <a:p>
            <a:pPr indent="457200" lvl="0" marL="0" rtl="0" algn="l">
              <a:spcBef>
                <a:spcPts val="0"/>
              </a:spcBef>
              <a:spcAft>
                <a:spcPts val="0"/>
              </a:spcAft>
              <a:buNone/>
            </a:pPr>
            <a:r>
              <a:rPr lang="en-US" sz="1100">
                <a:solidFill>
                  <a:srgbClr val="F07B27"/>
                </a:solidFill>
                <a:highlight>
                  <a:srgbClr val="FFFFFF"/>
                </a:highlight>
                <a:latin typeface="Verdana"/>
                <a:ea typeface="Verdana"/>
                <a:cs typeface="Verdana"/>
                <a:sym typeface="Verdana"/>
              </a:rPr>
              <a:t>$ ls &gt;&gt; abc.txt</a:t>
            </a:r>
            <a:endParaRPr sz="1100">
              <a:solidFill>
                <a:srgbClr val="F07B27"/>
              </a:solidFill>
              <a:highlight>
                <a:srgbClr val="FFFFFF"/>
              </a:highlight>
              <a:latin typeface="Verdana"/>
              <a:ea typeface="Verdana"/>
              <a:cs typeface="Verdana"/>
              <a:sym typeface="Verdana"/>
            </a:endParaRPr>
          </a:p>
          <a:p>
            <a:pPr indent="0" lvl="0" marL="0" rtl="0" algn="l">
              <a:spcBef>
                <a:spcPts val="0"/>
              </a:spcBef>
              <a:spcAft>
                <a:spcPts val="0"/>
              </a:spcAft>
              <a:buNone/>
            </a:pPr>
            <a:r>
              <a:t/>
            </a:r>
            <a:endParaRPr sz="1100">
              <a:solidFill>
                <a:schemeClr val="dk1"/>
              </a:solidFill>
              <a:highlight>
                <a:srgbClr val="FFFFFF"/>
              </a:highlight>
              <a:latin typeface="Verdana"/>
              <a:ea typeface="Verdana"/>
              <a:cs typeface="Verdana"/>
              <a:sym typeface="Verdana"/>
            </a:endParaRPr>
          </a:p>
          <a:p>
            <a:pPr indent="-298450" lvl="0" marL="457200" rtl="0" algn="l">
              <a:spcBef>
                <a:spcPts val="0"/>
              </a:spcBef>
              <a:spcAft>
                <a:spcPts val="0"/>
              </a:spcAft>
              <a:buClr>
                <a:schemeClr val="dk1"/>
              </a:buClr>
              <a:buSzPts val="1100"/>
              <a:buFont typeface="Verdana"/>
              <a:buChar char="●"/>
            </a:pPr>
            <a:r>
              <a:rPr lang="en-US" sz="1100">
                <a:solidFill>
                  <a:schemeClr val="dk1"/>
                </a:solidFill>
                <a:highlight>
                  <a:srgbClr val="FFFFFF"/>
                </a:highlight>
                <a:latin typeface="Verdana"/>
                <a:ea typeface="Verdana"/>
                <a:cs typeface="Verdana"/>
                <a:sym typeface="Verdana"/>
              </a:rPr>
              <a:t>Many commands can accept input from a facility called </a:t>
            </a:r>
            <a:r>
              <a:rPr i="1" lang="en-US" sz="1100">
                <a:solidFill>
                  <a:schemeClr val="dk1"/>
                </a:solidFill>
                <a:highlight>
                  <a:srgbClr val="FFFFFF"/>
                </a:highlight>
                <a:latin typeface="Verdana"/>
                <a:ea typeface="Verdana"/>
                <a:cs typeface="Verdana"/>
                <a:sym typeface="Verdana"/>
              </a:rPr>
              <a:t>standard input</a:t>
            </a:r>
            <a:r>
              <a:rPr lang="en-US" sz="1100">
                <a:solidFill>
                  <a:schemeClr val="dk1"/>
                </a:solidFill>
                <a:highlight>
                  <a:srgbClr val="FFFFFF"/>
                </a:highlight>
                <a:latin typeface="Verdana"/>
                <a:ea typeface="Verdana"/>
                <a:cs typeface="Verdana"/>
                <a:sym typeface="Verdana"/>
              </a:rPr>
              <a:t>. By default, standard input gets its contents from the keyboard, but like standard output, it can be redirected. To redirect standard input from a file instead of the keyboard, the "&lt;" character is used like this:</a:t>
            </a:r>
            <a:endParaRPr sz="1100">
              <a:solidFill>
                <a:schemeClr val="dk1"/>
              </a:solidFill>
              <a:highlight>
                <a:srgbClr val="FFFFFF"/>
              </a:highlight>
              <a:latin typeface="Verdana"/>
              <a:ea typeface="Verdana"/>
              <a:cs typeface="Verdana"/>
              <a:sym typeface="Verdana"/>
            </a:endParaRPr>
          </a:p>
          <a:p>
            <a:pPr indent="457200" lvl="0" marL="0" rtl="0" algn="l">
              <a:spcBef>
                <a:spcPts val="0"/>
              </a:spcBef>
              <a:spcAft>
                <a:spcPts val="0"/>
              </a:spcAft>
              <a:buNone/>
            </a:pPr>
            <a:r>
              <a:rPr lang="en-US" sz="1100">
                <a:solidFill>
                  <a:srgbClr val="F07B27"/>
                </a:solidFill>
                <a:highlight>
                  <a:srgbClr val="FFFFFF"/>
                </a:highlight>
                <a:latin typeface="Verdana"/>
                <a:ea typeface="Verdana"/>
                <a:cs typeface="Verdana"/>
                <a:sym typeface="Verdana"/>
              </a:rPr>
              <a:t>$ sort &lt; abc.t</a:t>
            </a:r>
            <a:r>
              <a:rPr lang="en-US" sz="1100">
                <a:solidFill>
                  <a:srgbClr val="F07B27"/>
                </a:solidFill>
                <a:highlight>
                  <a:srgbClr val="FFFFFF"/>
                </a:highlight>
                <a:latin typeface="Verdana"/>
                <a:ea typeface="Verdana"/>
                <a:cs typeface="Verdana"/>
                <a:sym typeface="Verdana"/>
              </a:rPr>
              <a:t>xt</a:t>
            </a:r>
            <a:endParaRPr sz="1100">
              <a:solidFill>
                <a:srgbClr val="F07B27"/>
              </a:solidFill>
              <a:highlight>
                <a:srgbClr val="FFFFFF"/>
              </a:highlight>
              <a:latin typeface="Verdana"/>
              <a:ea typeface="Verdana"/>
              <a:cs typeface="Verdana"/>
              <a:sym typeface="Verdana"/>
            </a:endParaRPr>
          </a:p>
          <a:p>
            <a:pPr indent="457200" lvl="0" marL="0" rtl="0" algn="l">
              <a:spcBef>
                <a:spcPts val="0"/>
              </a:spcBef>
              <a:spcAft>
                <a:spcPts val="0"/>
              </a:spcAft>
              <a:buNone/>
            </a:pPr>
            <a:r>
              <a:rPr lang="en-US" sz="1100">
                <a:solidFill>
                  <a:srgbClr val="F07B27"/>
                </a:solidFill>
                <a:highlight>
                  <a:srgbClr val="FFFFFF"/>
                </a:highlight>
                <a:latin typeface="Verdana"/>
                <a:ea typeface="Verdana"/>
                <a:cs typeface="Verdana"/>
                <a:sym typeface="Verdana"/>
              </a:rPr>
              <a:t>$ sort &lt; abc.txt &gt; new.txt</a:t>
            </a:r>
            <a:endParaRPr sz="1100">
              <a:solidFill>
                <a:srgbClr val="F07B27"/>
              </a:solidFill>
              <a:highlight>
                <a:srgbClr val="FFFFFF"/>
              </a:highlight>
              <a:latin typeface="Verdana"/>
              <a:ea typeface="Verdana"/>
              <a:cs typeface="Verdana"/>
              <a:sym typeface="Verdana"/>
            </a:endParaRPr>
          </a:p>
          <a:p>
            <a:pPr indent="0" lvl="0" marL="0" rtl="0" algn="l">
              <a:spcBef>
                <a:spcPts val="0"/>
              </a:spcBef>
              <a:spcAft>
                <a:spcPts val="0"/>
              </a:spcAft>
              <a:buNone/>
            </a:pPr>
            <a:r>
              <a:t/>
            </a:r>
            <a:endParaRPr sz="1100">
              <a:solidFill>
                <a:schemeClr val="dk1"/>
              </a:solidFill>
              <a:highlight>
                <a:srgbClr val="FFFFFF"/>
              </a:highlight>
              <a:latin typeface="Verdana"/>
              <a:ea typeface="Verdana"/>
              <a:cs typeface="Verdana"/>
              <a:sym typeface="Verdana"/>
            </a:endParaRPr>
          </a:p>
          <a:p>
            <a:pPr indent="-298450" lvl="0" marL="457200" rtl="0" algn="l">
              <a:spcBef>
                <a:spcPts val="0"/>
              </a:spcBef>
              <a:spcAft>
                <a:spcPts val="0"/>
              </a:spcAft>
              <a:buClr>
                <a:schemeClr val="dk1"/>
              </a:buClr>
              <a:buSzPts val="1100"/>
              <a:buFont typeface="Verdana"/>
              <a:buChar char="●"/>
            </a:pPr>
            <a:r>
              <a:rPr lang="en-US" sz="1100">
                <a:solidFill>
                  <a:schemeClr val="dk1"/>
                </a:solidFill>
                <a:highlight>
                  <a:srgbClr val="FFFFFF"/>
                </a:highlight>
                <a:latin typeface="Verdana"/>
                <a:ea typeface="Verdana"/>
                <a:cs typeface="Verdana"/>
                <a:sym typeface="Verdana"/>
              </a:rPr>
              <a:t>The most useful and powerful thing you can do with I/O redirection is to connect multiple commands together with what are called </a:t>
            </a:r>
            <a:r>
              <a:rPr i="1" lang="en-US" sz="1100">
                <a:solidFill>
                  <a:schemeClr val="dk1"/>
                </a:solidFill>
                <a:highlight>
                  <a:srgbClr val="FFFFFF"/>
                </a:highlight>
                <a:latin typeface="Verdana"/>
                <a:ea typeface="Verdana"/>
                <a:cs typeface="Verdana"/>
                <a:sym typeface="Verdana"/>
              </a:rPr>
              <a:t>pipes</a:t>
            </a:r>
            <a:r>
              <a:rPr lang="en-US" sz="1100">
                <a:solidFill>
                  <a:schemeClr val="dk1"/>
                </a:solidFill>
                <a:highlight>
                  <a:srgbClr val="FFFFFF"/>
                </a:highlight>
                <a:latin typeface="Verdana"/>
                <a:ea typeface="Verdana"/>
                <a:cs typeface="Verdana"/>
                <a:sym typeface="Verdana"/>
              </a:rPr>
              <a:t>. With pipes, the standard output of one command is fed into the standard input of another.</a:t>
            </a:r>
            <a:endParaRPr sz="1100">
              <a:solidFill>
                <a:schemeClr val="dk1"/>
              </a:solidFill>
              <a:highlight>
                <a:srgbClr val="FFFFFF"/>
              </a:highlight>
              <a:latin typeface="Verdana"/>
              <a:ea typeface="Verdana"/>
              <a:cs typeface="Verdana"/>
              <a:sym typeface="Verdana"/>
            </a:endParaRPr>
          </a:p>
          <a:p>
            <a:pPr indent="457200" lvl="0" marL="0" rtl="0" algn="l">
              <a:spcBef>
                <a:spcPts val="0"/>
              </a:spcBef>
              <a:spcAft>
                <a:spcPts val="0"/>
              </a:spcAft>
              <a:buNone/>
            </a:pPr>
            <a:r>
              <a:rPr lang="en-US" sz="1100">
                <a:solidFill>
                  <a:srgbClr val="F07B27"/>
                </a:solidFill>
                <a:highlight>
                  <a:srgbClr val="FFFFFF"/>
                </a:highlight>
                <a:latin typeface="Verdana"/>
                <a:ea typeface="Verdana"/>
                <a:cs typeface="Verdana"/>
                <a:sym typeface="Verdana"/>
              </a:rPr>
              <a:t>$ ls -l | less </a:t>
            </a:r>
            <a:endParaRPr sz="1100">
              <a:solidFill>
                <a:srgbClr val="F07B27"/>
              </a:solidFill>
              <a:highlight>
                <a:srgbClr val="FFFFFF"/>
              </a:highlight>
              <a:latin typeface="Verdana"/>
              <a:ea typeface="Verdana"/>
              <a:cs typeface="Verdana"/>
              <a:sym typeface="Verdana"/>
            </a:endParaRPr>
          </a:p>
          <a:p>
            <a:pPr indent="0" lvl="0" marL="0" rtl="0" algn="l">
              <a:spcBef>
                <a:spcPts val="0"/>
              </a:spcBef>
              <a:spcAft>
                <a:spcPts val="0"/>
              </a:spcAft>
              <a:buNone/>
            </a:pPr>
            <a:r>
              <a:t/>
            </a:r>
            <a:endParaRPr sz="1100">
              <a:solidFill>
                <a:schemeClr val="dk1"/>
              </a:solidFill>
              <a:highlight>
                <a:srgbClr val="FFFFFF"/>
              </a:highlight>
              <a:latin typeface="Verdana"/>
              <a:ea typeface="Verdana"/>
              <a:cs typeface="Verdana"/>
              <a:sym typeface="Verdan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xEl>
                                              <p:pRg end="0" st="0"/>
                                            </p:txEl>
                                          </p:spTgt>
                                        </p:tgtEl>
                                        <p:attrNameLst>
                                          <p:attrName>style.visibility</p:attrName>
                                        </p:attrNameLst>
                                      </p:cBhvr>
                                      <p:to>
                                        <p:strVal val="visible"/>
                                      </p:to>
                                    </p:set>
                                    <p:animEffect filter="fade" transition="in">
                                      <p:cBhvr>
                                        <p:cTn dur="1000"/>
                                        <p:tgtEl>
                                          <p:spTgt spid="11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xEl>
                                              <p:pRg end="1" st="1"/>
                                            </p:txEl>
                                          </p:spTgt>
                                        </p:tgtEl>
                                        <p:attrNameLst>
                                          <p:attrName>style.visibility</p:attrName>
                                        </p:attrNameLst>
                                      </p:cBhvr>
                                      <p:to>
                                        <p:strVal val="visible"/>
                                      </p:to>
                                    </p:set>
                                    <p:animEffect filter="fade" transition="in">
                                      <p:cBhvr>
                                        <p:cTn dur="1000"/>
                                        <p:tgtEl>
                                          <p:spTgt spid="11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xEl>
                                              <p:pRg end="2" st="2"/>
                                            </p:txEl>
                                          </p:spTgt>
                                        </p:tgtEl>
                                        <p:attrNameLst>
                                          <p:attrName>style.visibility</p:attrName>
                                        </p:attrNameLst>
                                      </p:cBhvr>
                                      <p:to>
                                        <p:strVal val="visible"/>
                                      </p:to>
                                    </p:set>
                                    <p:animEffect filter="fade" transition="in">
                                      <p:cBhvr>
                                        <p:cTn dur="1000"/>
                                        <p:tgtEl>
                                          <p:spTgt spid="11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xEl>
                                              <p:pRg end="3" st="3"/>
                                            </p:txEl>
                                          </p:spTgt>
                                        </p:tgtEl>
                                        <p:attrNameLst>
                                          <p:attrName>style.visibility</p:attrName>
                                        </p:attrNameLst>
                                      </p:cBhvr>
                                      <p:to>
                                        <p:strVal val="visible"/>
                                      </p:to>
                                    </p:set>
                                    <p:animEffect filter="fade" transition="in">
                                      <p:cBhvr>
                                        <p:cTn dur="1000"/>
                                        <p:tgtEl>
                                          <p:spTgt spid="11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xEl>
                                              <p:pRg end="4" st="4"/>
                                            </p:txEl>
                                          </p:spTgt>
                                        </p:tgtEl>
                                        <p:attrNameLst>
                                          <p:attrName>style.visibility</p:attrName>
                                        </p:attrNameLst>
                                      </p:cBhvr>
                                      <p:to>
                                        <p:strVal val="visible"/>
                                      </p:to>
                                    </p:set>
                                    <p:animEffect filter="fade" transition="in">
                                      <p:cBhvr>
                                        <p:cTn dur="1000"/>
                                        <p:tgtEl>
                                          <p:spTgt spid="113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xEl>
                                              <p:pRg end="5" st="5"/>
                                            </p:txEl>
                                          </p:spTgt>
                                        </p:tgtEl>
                                        <p:attrNameLst>
                                          <p:attrName>style.visibility</p:attrName>
                                        </p:attrNameLst>
                                      </p:cBhvr>
                                      <p:to>
                                        <p:strVal val="visible"/>
                                      </p:to>
                                    </p:set>
                                    <p:animEffect filter="fade" transition="in">
                                      <p:cBhvr>
                                        <p:cTn dur="1000"/>
                                        <p:tgtEl>
                                          <p:spTgt spid="113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xEl>
                                              <p:pRg end="6" st="6"/>
                                            </p:txEl>
                                          </p:spTgt>
                                        </p:tgtEl>
                                        <p:attrNameLst>
                                          <p:attrName>style.visibility</p:attrName>
                                        </p:attrNameLst>
                                      </p:cBhvr>
                                      <p:to>
                                        <p:strVal val="visible"/>
                                      </p:to>
                                    </p:set>
                                    <p:animEffect filter="fade" transition="in">
                                      <p:cBhvr>
                                        <p:cTn dur="1000"/>
                                        <p:tgtEl>
                                          <p:spTgt spid="113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xEl>
                                              <p:pRg end="7" st="7"/>
                                            </p:txEl>
                                          </p:spTgt>
                                        </p:tgtEl>
                                        <p:attrNameLst>
                                          <p:attrName>style.visibility</p:attrName>
                                        </p:attrNameLst>
                                      </p:cBhvr>
                                      <p:to>
                                        <p:strVal val="visible"/>
                                      </p:to>
                                    </p:set>
                                    <p:animEffect filter="fade" transition="in">
                                      <p:cBhvr>
                                        <p:cTn dur="1000"/>
                                        <p:tgtEl>
                                          <p:spTgt spid="113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xEl>
                                              <p:pRg end="8" st="8"/>
                                            </p:txEl>
                                          </p:spTgt>
                                        </p:tgtEl>
                                        <p:attrNameLst>
                                          <p:attrName>style.visibility</p:attrName>
                                        </p:attrNameLst>
                                      </p:cBhvr>
                                      <p:to>
                                        <p:strVal val="visible"/>
                                      </p:to>
                                    </p:set>
                                    <p:animEffect filter="fade" transition="in">
                                      <p:cBhvr>
                                        <p:cTn dur="1000"/>
                                        <p:tgtEl>
                                          <p:spTgt spid="113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xEl>
                                              <p:pRg end="9" st="9"/>
                                            </p:txEl>
                                          </p:spTgt>
                                        </p:tgtEl>
                                        <p:attrNameLst>
                                          <p:attrName>style.visibility</p:attrName>
                                        </p:attrNameLst>
                                      </p:cBhvr>
                                      <p:to>
                                        <p:strVal val="visible"/>
                                      </p:to>
                                    </p:set>
                                    <p:animEffect filter="fade" transition="in">
                                      <p:cBhvr>
                                        <p:cTn dur="1000"/>
                                        <p:tgtEl>
                                          <p:spTgt spid="113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xEl>
                                              <p:pRg end="10" st="10"/>
                                            </p:txEl>
                                          </p:spTgt>
                                        </p:tgtEl>
                                        <p:attrNameLst>
                                          <p:attrName>style.visibility</p:attrName>
                                        </p:attrNameLst>
                                      </p:cBhvr>
                                      <p:to>
                                        <p:strVal val="visible"/>
                                      </p:to>
                                    </p:set>
                                    <p:animEffect filter="fade" transition="in">
                                      <p:cBhvr>
                                        <p:cTn dur="1000"/>
                                        <p:tgtEl>
                                          <p:spTgt spid="113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xEl>
                                              <p:pRg end="11" st="11"/>
                                            </p:txEl>
                                          </p:spTgt>
                                        </p:tgtEl>
                                        <p:attrNameLst>
                                          <p:attrName>style.visibility</p:attrName>
                                        </p:attrNameLst>
                                      </p:cBhvr>
                                      <p:to>
                                        <p:strVal val="visible"/>
                                      </p:to>
                                    </p:set>
                                    <p:animEffect filter="fade" transition="in">
                                      <p:cBhvr>
                                        <p:cTn dur="1000"/>
                                        <p:tgtEl>
                                          <p:spTgt spid="113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xEl>
                                              <p:pRg end="12" st="12"/>
                                            </p:txEl>
                                          </p:spTgt>
                                        </p:tgtEl>
                                        <p:attrNameLst>
                                          <p:attrName>style.visibility</p:attrName>
                                        </p:attrNameLst>
                                      </p:cBhvr>
                                      <p:to>
                                        <p:strVal val="visible"/>
                                      </p:to>
                                    </p:set>
                                    <p:animEffect filter="fade" transition="in">
                                      <p:cBhvr>
                                        <p:cTn dur="1000"/>
                                        <p:tgtEl>
                                          <p:spTgt spid="1134">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45"/>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t>Basic Commands</a:t>
            </a:r>
            <a:endParaRPr/>
          </a:p>
        </p:txBody>
      </p:sp>
      <p:sp>
        <p:nvSpPr>
          <p:cNvPr id="1141" name="Google Shape;1141;p45"/>
          <p:cNvSpPr txBox="1"/>
          <p:nvPr>
            <p:ph idx="1" type="body"/>
          </p:nvPr>
        </p:nvSpPr>
        <p:spPr>
          <a:xfrm>
            <a:off x="576900" y="886797"/>
            <a:ext cx="8143200" cy="3712800"/>
          </a:xfrm>
          <a:prstGeom prst="rect">
            <a:avLst/>
          </a:prstGeom>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Char char="●"/>
            </a:pPr>
            <a:r>
              <a:rPr b="1" lang="en-US" sz="1200">
                <a:solidFill>
                  <a:srgbClr val="000000"/>
                </a:solidFill>
              </a:rPr>
              <a:t>head</a:t>
            </a:r>
            <a:r>
              <a:rPr lang="en-US" sz="1200">
                <a:solidFill>
                  <a:srgbClr val="000000"/>
                </a:solidFill>
              </a:rPr>
              <a:t> - </a:t>
            </a:r>
            <a:r>
              <a:rPr lang="en-US" sz="1200">
                <a:solidFill>
                  <a:srgbClr val="000000"/>
                </a:solidFill>
                <a:highlight>
                  <a:srgbClr val="FFFFFF"/>
                </a:highlight>
              </a:rPr>
              <a:t>The </a:t>
            </a:r>
            <a:r>
              <a:rPr i="1" lang="en-US" sz="1200">
                <a:solidFill>
                  <a:srgbClr val="000000"/>
                </a:solidFill>
                <a:highlight>
                  <a:srgbClr val="FFFFFF"/>
                </a:highlight>
              </a:rPr>
              <a:t>head</a:t>
            </a:r>
            <a:r>
              <a:rPr lang="en-US" sz="1200">
                <a:solidFill>
                  <a:srgbClr val="000000"/>
                </a:solidFill>
                <a:highlight>
                  <a:srgbClr val="FFFFFF"/>
                </a:highlight>
              </a:rPr>
              <a:t> </a:t>
            </a:r>
            <a:r>
              <a:rPr lang="en-US" sz="1200">
                <a:solidFill>
                  <a:srgbClr val="000000"/>
                </a:solidFill>
                <a:highlight>
                  <a:srgbClr val="FFFFFF"/>
                </a:highlight>
                <a:uFill>
                  <a:noFill/>
                </a:uFill>
                <a:hlinkClick r:id="rId3">
                  <a:extLst>
                    <a:ext uri="{A12FA001-AC4F-418D-AE19-62706E023703}">
                      <ahyp:hlinkClr val="tx"/>
                    </a:ext>
                  </a:extLst>
                </a:hlinkClick>
              </a:rPr>
              <a:t>command</a:t>
            </a:r>
            <a:r>
              <a:rPr lang="en-US" sz="1200">
                <a:solidFill>
                  <a:srgbClr val="000000"/>
                </a:solidFill>
                <a:highlight>
                  <a:srgbClr val="FFFFFF"/>
                </a:highlight>
              </a:rPr>
              <a:t> reads the first 10  lines of any file  given to it. If it is desired to obtain some number of lines other than the default ten, the </a:t>
            </a:r>
            <a:r>
              <a:rPr i="1" lang="en-US" sz="1200">
                <a:solidFill>
                  <a:srgbClr val="000000"/>
                </a:solidFill>
                <a:highlight>
                  <a:srgbClr val="FFFFFF"/>
                </a:highlight>
              </a:rPr>
              <a:t>-n </a:t>
            </a:r>
            <a:r>
              <a:rPr lang="en-US" sz="1200">
                <a:solidFill>
                  <a:srgbClr val="000000"/>
                </a:solidFill>
                <a:highlight>
                  <a:srgbClr val="FFFFFF"/>
                </a:highlight>
                <a:uFill>
                  <a:noFill/>
                </a:uFill>
                <a:hlinkClick r:id="rId4">
                  <a:extLst>
                    <a:ext uri="{A12FA001-AC4F-418D-AE19-62706E023703}">
                      <ahyp:hlinkClr val="tx"/>
                    </a:ext>
                  </a:extLst>
                </a:hlinkClick>
              </a:rPr>
              <a:t>option</a:t>
            </a:r>
            <a:r>
              <a:rPr lang="en-US" sz="1200">
                <a:solidFill>
                  <a:srgbClr val="000000"/>
                </a:solidFill>
                <a:highlight>
                  <a:srgbClr val="FFFFFF"/>
                </a:highlight>
              </a:rPr>
              <a:t> can be used followed by an integer indicating the number of lines desired</a:t>
            </a:r>
            <a:endParaRPr sz="1200">
              <a:solidFill>
                <a:srgbClr val="000000"/>
              </a:solidFill>
              <a:highlight>
                <a:srgbClr val="FFFFFF"/>
              </a:highlight>
            </a:endParaRPr>
          </a:p>
          <a:p>
            <a:pPr indent="457200" lvl="0" marL="0" rtl="0" algn="l">
              <a:lnSpc>
                <a:spcPct val="115000"/>
              </a:lnSpc>
              <a:spcBef>
                <a:spcPts val="0"/>
              </a:spcBef>
              <a:spcAft>
                <a:spcPts val="0"/>
              </a:spcAft>
              <a:buNone/>
            </a:pPr>
            <a:r>
              <a:rPr lang="en-US" sz="1200">
                <a:solidFill>
                  <a:srgbClr val="F07B27"/>
                </a:solidFill>
                <a:highlight>
                  <a:srgbClr val="FFFFFF"/>
                </a:highlight>
              </a:rPr>
              <a:t>$ head -n 15 abc.txt</a:t>
            </a:r>
            <a:endParaRPr sz="1200">
              <a:solidFill>
                <a:srgbClr val="F07B27"/>
              </a:solidFill>
              <a:highlight>
                <a:srgbClr val="FFFFFF"/>
              </a:highlight>
            </a:endParaRPr>
          </a:p>
          <a:p>
            <a:pPr indent="457200" lvl="0" marL="0" rtl="0" algn="l">
              <a:lnSpc>
                <a:spcPct val="115000"/>
              </a:lnSpc>
              <a:spcBef>
                <a:spcPts val="0"/>
              </a:spcBef>
              <a:spcAft>
                <a:spcPts val="0"/>
              </a:spcAft>
              <a:buNone/>
            </a:pPr>
            <a:r>
              <a:t/>
            </a:r>
            <a:endParaRPr sz="1200">
              <a:solidFill>
                <a:srgbClr val="000000"/>
              </a:solidFill>
              <a:highlight>
                <a:srgbClr val="FFFFFF"/>
              </a:highlight>
            </a:endParaRPr>
          </a:p>
          <a:p>
            <a:pPr indent="-304800" lvl="0" marL="457200" rtl="0" algn="l">
              <a:lnSpc>
                <a:spcPct val="115000"/>
              </a:lnSpc>
              <a:spcBef>
                <a:spcPts val="0"/>
              </a:spcBef>
              <a:spcAft>
                <a:spcPts val="0"/>
              </a:spcAft>
              <a:buClr>
                <a:srgbClr val="000000"/>
              </a:buClr>
              <a:buSzPts val="1200"/>
              <a:buChar char="●"/>
            </a:pPr>
            <a:r>
              <a:rPr b="1" lang="en-US" sz="1200">
                <a:solidFill>
                  <a:srgbClr val="000000"/>
                </a:solidFill>
              </a:rPr>
              <a:t>tail</a:t>
            </a:r>
            <a:r>
              <a:rPr lang="en-US" sz="1200">
                <a:solidFill>
                  <a:srgbClr val="000000"/>
                </a:solidFill>
              </a:rPr>
              <a:t> - </a:t>
            </a:r>
            <a:r>
              <a:rPr lang="en-US" sz="1200">
                <a:solidFill>
                  <a:srgbClr val="000000"/>
                </a:solidFill>
                <a:highlight>
                  <a:srgbClr val="FFFFFF"/>
                </a:highlight>
              </a:rPr>
              <a:t>The “</a:t>
            </a:r>
            <a:r>
              <a:rPr i="1" lang="en-US" sz="1200">
                <a:solidFill>
                  <a:srgbClr val="000000"/>
                </a:solidFill>
                <a:highlight>
                  <a:srgbClr val="FFFFFF"/>
                </a:highlight>
              </a:rPr>
              <a:t>tail”</a:t>
            </a:r>
            <a:r>
              <a:rPr lang="en-US" sz="1200">
                <a:solidFill>
                  <a:srgbClr val="000000"/>
                </a:solidFill>
                <a:highlight>
                  <a:srgbClr val="FFFFFF"/>
                </a:highlight>
              </a:rPr>
              <a:t> </a:t>
            </a:r>
            <a:r>
              <a:rPr lang="en-US" sz="1200">
                <a:solidFill>
                  <a:srgbClr val="000000"/>
                </a:solidFill>
                <a:highlight>
                  <a:srgbClr val="FFFFFF"/>
                </a:highlight>
                <a:uFill>
                  <a:noFill/>
                </a:uFill>
                <a:hlinkClick r:id="rId5">
                  <a:extLst>
                    <a:ext uri="{A12FA001-AC4F-418D-AE19-62706E023703}">
                      <ahyp:hlinkClr val="tx"/>
                    </a:ext>
                  </a:extLst>
                </a:hlinkClick>
              </a:rPr>
              <a:t>command</a:t>
            </a:r>
            <a:r>
              <a:rPr lang="en-US" sz="1200">
                <a:solidFill>
                  <a:srgbClr val="000000"/>
                </a:solidFill>
                <a:highlight>
                  <a:srgbClr val="FFFFFF"/>
                </a:highlight>
              </a:rPr>
              <a:t> reads the last 10  lines of any file  given to it. If it is desired to obtain some number of lines other than the default ten, the </a:t>
            </a:r>
            <a:r>
              <a:rPr i="1" lang="en-US" sz="1200">
                <a:solidFill>
                  <a:srgbClr val="000000"/>
                </a:solidFill>
                <a:highlight>
                  <a:srgbClr val="FFFFFF"/>
                </a:highlight>
              </a:rPr>
              <a:t>-n </a:t>
            </a:r>
            <a:r>
              <a:rPr lang="en-US" sz="1200">
                <a:solidFill>
                  <a:srgbClr val="000000"/>
                </a:solidFill>
                <a:highlight>
                  <a:srgbClr val="FFFFFF"/>
                </a:highlight>
                <a:uFill>
                  <a:noFill/>
                </a:uFill>
                <a:hlinkClick r:id="rId6">
                  <a:extLst>
                    <a:ext uri="{A12FA001-AC4F-418D-AE19-62706E023703}">
                      <ahyp:hlinkClr val="tx"/>
                    </a:ext>
                  </a:extLst>
                </a:hlinkClick>
              </a:rPr>
              <a:t>option</a:t>
            </a:r>
            <a:r>
              <a:rPr lang="en-US" sz="1200">
                <a:solidFill>
                  <a:srgbClr val="000000"/>
                </a:solidFill>
                <a:highlight>
                  <a:srgbClr val="FFFFFF"/>
                </a:highlight>
              </a:rPr>
              <a:t> can be used followed by an integer indicating the number of lines desired</a:t>
            </a:r>
            <a:endParaRPr sz="1200">
              <a:solidFill>
                <a:srgbClr val="000000"/>
              </a:solidFill>
              <a:highlight>
                <a:srgbClr val="FFFFFF"/>
              </a:highlight>
            </a:endParaRPr>
          </a:p>
          <a:p>
            <a:pPr indent="457200" lvl="0" marL="0" rtl="0" algn="l">
              <a:lnSpc>
                <a:spcPct val="115000"/>
              </a:lnSpc>
              <a:spcBef>
                <a:spcPts val="0"/>
              </a:spcBef>
              <a:spcAft>
                <a:spcPts val="0"/>
              </a:spcAft>
              <a:buNone/>
            </a:pPr>
            <a:r>
              <a:rPr lang="en-US" sz="1200">
                <a:solidFill>
                  <a:srgbClr val="F07B27"/>
                </a:solidFill>
                <a:highlight>
                  <a:srgbClr val="FFFFFF"/>
                </a:highlight>
              </a:rPr>
              <a:t>$ tail -n 15 abc.txt</a:t>
            </a:r>
            <a:endParaRPr sz="1200">
              <a:solidFill>
                <a:srgbClr val="F07B27"/>
              </a:solidFill>
              <a:highlight>
                <a:srgbClr val="FFFFFF"/>
              </a:highlight>
            </a:endParaRPr>
          </a:p>
          <a:p>
            <a:pPr indent="457200" lvl="0" marL="0" rtl="0" algn="l">
              <a:lnSpc>
                <a:spcPct val="115000"/>
              </a:lnSpc>
              <a:spcBef>
                <a:spcPts val="0"/>
              </a:spcBef>
              <a:spcAft>
                <a:spcPts val="0"/>
              </a:spcAft>
              <a:buNone/>
            </a:pPr>
            <a:r>
              <a:t/>
            </a:r>
            <a:endParaRPr sz="1200">
              <a:solidFill>
                <a:srgbClr val="000000"/>
              </a:solidFill>
              <a:highlight>
                <a:srgbClr val="FFFFFF"/>
              </a:highlight>
            </a:endParaRPr>
          </a:p>
          <a:p>
            <a:pPr indent="-304800" lvl="0" marL="457200" rtl="0" algn="l">
              <a:lnSpc>
                <a:spcPct val="115000"/>
              </a:lnSpc>
              <a:spcBef>
                <a:spcPts val="0"/>
              </a:spcBef>
              <a:spcAft>
                <a:spcPts val="0"/>
              </a:spcAft>
              <a:buClr>
                <a:srgbClr val="000000"/>
              </a:buClr>
              <a:buSzPts val="1200"/>
              <a:buChar char="●"/>
            </a:pPr>
            <a:r>
              <a:rPr b="1" lang="en-US" sz="1200">
                <a:solidFill>
                  <a:srgbClr val="000000"/>
                </a:solidFill>
              </a:rPr>
              <a:t>Pagers</a:t>
            </a:r>
            <a:r>
              <a:rPr lang="en-US" sz="1200">
                <a:solidFill>
                  <a:srgbClr val="000000"/>
                </a:solidFill>
              </a:rPr>
              <a:t> – </a:t>
            </a:r>
            <a:r>
              <a:rPr lang="en-US" sz="1200">
                <a:solidFill>
                  <a:srgbClr val="000000"/>
                </a:solidFill>
                <a:highlight>
                  <a:srgbClr val="FFFFFF"/>
                </a:highlight>
                <a:latin typeface="Arial"/>
                <a:ea typeface="Arial"/>
                <a:cs typeface="Arial"/>
                <a:sym typeface="Arial"/>
              </a:rPr>
              <a:t>As the name implies, roughly a pager is a piece of software that helps the user get the output one page at a time</a:t>
            </a:r>
            <a:endParaRPr sz="1200">
              <a:solidFill>
                <a:srgbClr val="000000"/>
              </a:solidFill>
              <a:highlight>
                <a:srgbClr val="FFFFFF"/>
              </a:highlight>
              <a:latin typeface="Arial"/>
              <a:ea typeface="Arial"/>
              <a:cs typeface="Arial"/>
              <a:sym typeface="Arial"/>
            </a:endParaRPr>
          </a:p>
          <a:p>
            <a:pPr indent="457200" lvl="0" marL="0" rtl="0" algn="l">
              <a:lnSpc>
                <a:spcPct val="115000"/>
              </a:lnSpc>
              <a:spcBef>
                <a:spcPts val="0"/>
              </a:spcBef>
              <a:spcAft>
                <a:spcPts val="0"/>
              </a:spcAft>
              <a:buNone/>
            </a:pPr>
            <a:r>
              <a:rPr lang="en-US" sz="1200">
                <a:solidFill>
                  <a:srgbClr val="F07B27"/>
                </a:solidFill>
              </a:rPr>
              <a:t>$ less</a:t>
            </a:r>
            <a:endParaRPr sz="1200">
              <a:solidFill>
                <a:srgbClr val="F07B27"/>
              </a:solidFill>
            </a:endParaRPr>
          </a:p>
          <a:p>
            <a:pPr indent="457200" lvl="0" marL="0" rtl="0" algn="l">
              <a:lnSpc>
                <a:spcPct val="115000"/>
              </a:lnSpc>
              <a:spcBef>
                <a:spcPts val="0"/>
              </a:spcBef>
              <a:spcAft>
                <a:spcPts val="0"/>
              </a:spcAft>
              <a:buNone/>
            </a:pPr>
            <a:r>
              <a:rPr lang="en-US" sz="1200">
                <a:solidFill>
                  <a:srgbClr val="F07B27"/>
                </a:solidFill>
              </a:rPr>
              <a:t>$ more</a:t>
            </a:r>
            <a:endParaRPr>
              <a:solidFill>
                <a:srgbClr val="F07B2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1">
                                            <p:txEl>
                                              <p:pRg end="0" st="0"/>
                                            </p:txEl>
                                          </p:spTgt>
                                        </p:tgtEl>
                                        <p:attrNameLst>
                                          <p:attrName>style.visibility</p:attrName>
                                        </p:attrNameLst>
                                      </p:cBhvr>
                                      <p:to>
                                        <p:strVal val="visible"/>
                                      </p:to>
                                    </p:set>
                                    <p:animEffect filter="fade" transition="in">
                                      <p:cBhvr>
                                        <p:cTn dur="1000"/>
                                        <p:tgtEl>
                                          <p:spTgt spid="11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1">
                                            <p:txEl>
                                              <p:pRg end="1" st="1"/>
                                            </p:txEl>
                                          </p:spTgt>
                                        </p:tgtEl>
                                        <p:attrNameLst>
                                          <p:attrName>style.visibility</p:attrName>
                                        </p:attrNameLst>
                                      </p:cBhvr>
                                      <p:to>
                                        <p:strVal val="visible"/>
                                      </p:to>
                                    </p:set>
                                    <p:animEffect filter="fade" transition="in">
                                      <p:cBhvr>
                                        <p:cTn dur="1000"/>
                                        <p:tgtEl>
                                          <p:spTgt spid="11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1">
                                            <p:txEl>
                                              <p:pRg end="2" st="2"/>
                                            </p:txEl>
                                          </p:spTgt>
                                        </p:tgtEl>
                                        <p:attrNameLst>
                                          <p:attrName>style.visibility</p:attrName>
                                        </p:attrNameLst>
                                      </p:cBhvr>
                                      <p:to>
                                        <p:strVal val="visible"/>
                                      </p:to>
                                    </p:set>
                                    <p:animEffect filter="fade" transition="in">
                                      <p:cBhvr>
                                        <p:cTn dur="1000"/>
                                        <p:tgtEl>
                                          <p:spTgt spid="11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1">
                                            <p:txEl>
                                              <p:pRg end="3" st="3"/>
                                            </p:txEl>
                                          </p:spTgt>
                                        </p:tgtEl>
                                        <p:attrNameLst>
                                          <p:attrName>style.visibility</p:attrName>
                                        </p:attrNameLst>
                                      </p:cBhvr>
                                      <p:to>
                                        <p:strVal val="visible"/>
                                      </p:to>
                                    </p:set>
                                    <p:animEffect filter="fade" transition="in">
                                      <p:cBhvr>
                                        <p:cTn dur="1000"/>
                                        <p:tgtEl>
                                          <p:spTgt spid="114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1">
                                            <p:txEl>
                                              <p:pRg end="4" st="4"/>
                                            </p:txEl>
                                          </p:spTgt>
                                        </p:tgtEl>
                                        <p:attrNameLst>
                                          <p:attrName>style.visibility</p:attrName>
                                        </p:attrNameLst>
                                      </p:cBhvr>
                                      <p:to>
                                        <p:strVal val="visible"/>
                                      </p:to>
                                    </p:set>
                                    <p:animEffect filter="fade" transition="in">
                                      <p:cBhvr>
                                        <p:cTn dur="1000"/>
                                        <p:tgtEl>
                                          <p:spTgt spid="114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1">
                                            <p:txEl>
                                              <p:pRg end="5" st="5"/>
                                            </p:txEl>
                                          </p:spTgt>
                                        </p:tgtEl>
                                        <p:attrNameLst>
                                          <p:attrName>style.visibility</p:attrName>
                                        </p:attrNameLst>
                                      </p:cBhvr>
                                      <p:to>
                                        <p:strVal val="visible"/>
                                      </p:to>
                                    </p:set>
                                    <p:animEffect filter="fade" transition="in">
                                      <p:cBhvr>
                                        <p:cTn dur="1000"/>
                                        <p:tgtEl>
                                          <p:spTgt spid="114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1">
                                            <p:txEl>
                                              <p:pRg end="6" st="6"/>
                                            </p:txEl>
                                          </p:spTgt>
                                        </p:tgtEl>
                                        <p:attrNameLst>
                                          <p:attrName>style.visibility</p:attrName>
                                        </p:attrNameLst>
                                      </p:cBhvr>
                                      <p:to>
                                        <p:strVal val="visible"/>
                                      </p:to>
                                    </p:set>
                                    <p:animEffect filter="fade" transition="in">
                                      <p:cBhvr>
                                        <p:cTn dur="1000"/>
                                        <p:tgtEl>
                                          <p:spTgt spid="114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1">
                                            <p:txEl>
                                              <p:pRg end="7" st="7"/>
                                            </p:txEl>
                                          </p:spTgt>
                                        </p:tgtEl>
                                        <p:attrNameLst>
                                          <p:attrName>style.visibility</p:attrName>
                                        </p:attrNameLst>
                                      </p:cBhvr>
                                      <p:to>
                                        <p:strVal val="visible"/>
                                      </p:to>
                                    </p:set>
                                    <p:animEffect filter="fade" transition="in">
                                      <p:cBhvr>
                                        <p:cTn dur="1000"/>
                                        <p:tgtEl>
                                          <p:spTgt spid="114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1">
                                            <p:txEl>
                                              <p:pRg end="8" st="8"/>
                                            </p:txEl>
                                          </p:spTgt>
                                        </p:tgtEl>
                                        <p:attrNameLst>
                                          <p:attrName>style.visibility</p:attrName>
                                        </p:attrNameLst>
                                      </p:cBhvr>
                                      <p:to>
                                        <p:strVal val="visible"/>
                                      </p:to>
                                    </p:set>
                                    <p:animEffect filter="fade" transition="in">
                                      <p:cBhvr>
                                        <p:cTn dur="1000"/>
                                        <p:tgtEl>
                                          <p:spTgt spid="114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46"/>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Continued..</a:t>
            </a:r>
            <a:endParaRPr>
              <a:solidFill>
                <a:schemeClr val="dk1"/>
              </a:solidFill>
            </a:endParaRPr>
          </a:p>
          <a:p>
            <a:pPr indent="0" lvl="0" marL="0" rtl="0" algn="ctr">
              <a:spcBef>
                <a:spcPts val="0"/>
              </a:spcBef>
              <a:spcAft>
                <a:spcPts val="0"/>
              </a:spcAft>
              <a:buNone/>
            </a:pPr>
            <a:r>
              <a:t/>
            </a:r>
            <a:endParaRPr/>
          </a:p>
        </p:txBody>
      </p:sp>
      <p:sp>
        <p:nvSpPr>
          <p:cNvPr id="1148" name="Google Shape;1148;p46"/>
          <p:cNvSpPr txBox="1"/>
          <p:nvPr>
            <p:ph idx="1" type="body"/>
          </p:nvPr>
        </p:nvSpPr>
        <p:spPr>
          <a:xfrm>
            <a:off x="576875" y="949770"/>
            <a:ext cx="7999800" cy="3547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b="1" lang="en-US" sz="1600">
                <a:solidFill>
                  <a:srgbClr val="000000"/>
                </a:solidFill>
              </a:rPr>
              <a:t>diff</a:t>
            </a:r>
            <a:r>
              <a:rPr lang="en-US" sz="1600">
                <a:solidFill>
                  <a:srgbClr val="000000"/>
                </a:solidFill>
              </a:rPr>
              <a:t>:- The “diff” analyzes two files and prints the lines that are different. Essentially, it outputs a set of instructions for how to change one file in order to make it identical to the second file.</a:t>
            </a:r>
            <a:endParaRPr sz="1600">
              <a:solidFill>
                <a:srgbClr val="000000"/>
              </a:solidFill>
            </a:endParaRPr>
          </a:p>
          <a:p>
            <a:pPr indent="457200" lvl="0" marL="0" rtl="0" algn="l">
              <a:spcBef>
                <a:spcPts val="0"/>
              </a:spcBef>
              <a:spcAft>
                <a:spcPts val="0"/>
              </a:spcAft>
              <a:buNone/>
            </a:pPr>
            <a:r>
              <a:rPr lang="en-US" sz="1600">
                <a:solidFill>
                  <a:srgbClr val="F07B27"/>
                </a:solidFill>
              </a:rPr>
              <a:t>$ diff abc.txt xyz.txt</a:t>
            </a:r>
            <a:endParaRPr sz="1600">
              <a:solidFill>
                <a:srgbClr val="F07B27"/>
              </a:solidFill>
            </a:endParaRPr>
          </a:p>
          <a:p>
            <a:pPr indent="0" lvl="0" marL="0" rtl="0" algn="l">
              <a:spcBef>
                <a:spcPts val="0"/>
              </a:spcBef>
              <a:spcAft>
                <a:spcPts val="0"/>
              </a:spcAft>
              <a:buNone/>
            </a:pPr>
            <a:r>
              <a:t/>
            </a:r>
            <a:endParaRPr sz="1600">
              <a:solidFill>
                <a:srgbClr val="000000"/>
              </a:solidFill>
            </a:endParaRPr>
          </a:p>
          <a:p>
            <a:pPr indent="-330200" lvl="0" marL="457200" rtl="0" algn="l">
              <a:spcBef>
                <a:spcPts val="0"/>
              </a:spcBef>
              <a:spcAft>
                <a:spcPts val="0"/>
              </a:spcAft>
              <a:buClr>
                <a:srgbClr val="000000"/>
              </a:buClr>
              <a:buSzPts val="1600"/>
              <a:buChar char="●"/>
            </a:pPr>
            <a:r>
              <a:rPr b="1" lang="en-US" sz="1600">
                <a:solidFill>
                  <a:srgbClr val="000000"/>
                </a:solidFill>
              </a:rPr>
              <a:t>wc</a:t>
            </a:r>
            <a:r>
              <a:rPr lang="en-US" sz="1600">
                <a:solidFill>
                  <a:srgbClr val="000000"/>
                </a:solidFill>
              </a:rPr>
              <a:t>: The w	c (word count) command in Unix/Linux operating systems is used to find out number of newline count, word count, byte and characters count in a files specified by the file arguments.</a:t>
            </a:r>
            <a:endParaRPr sz="1600">
              <a:solidFill>
                <a:srgbClr val="000000"/>
              </a:solidFill>
            </a:endParaRPr>
          </a:p>
          <a:p>
            <a:pPr indent="0" lvl="0" marL="0" rtl="0" algn="l">
              <a:spcBef>
                <a:spcPts val="0"/>
              </a:spcBef>
              <a:spcAft>
                <a:spcPts val="0"/>
              </a:spcAft>
              <a:buNone/>
            </a:pPr>
            <a:r>
              <a:rPr lang="en-US" sz="1600">
                <a:solidFill>
                  <a:srgbClr val="000000"/>
                </a:solidFill>
              </a:rPr>
              <a:t>	</a:t>
            </a:r>
            <a:endParaRPr sz="1600">
              <a:solidFill>
                <a:srgbClr val="000000"/>
              </a:solidFill>
            </a:endParaRPr>
          </a:p>
          <a:p>
            <a:pPr indent="457200" lvl="0" marL="0" rtl="0" algn="l">
              <a:spcBef>
                <a:spcPts val="0"/>
              </a:spcBef>
              <a:spcAft>
                <a:spcPts val="0"/>
              </a:spcAft>
              <a:buNone/>
            </a:pPr>
            <a:r>
              <a:rPr lang="en-US" sz="1600">
                <a:solidFill>
                  <a:srgbClr val="F07B27"/>
                </a:solidFill>
              </a:rPr>
              <a:t>$ wc -l</a:t>
            </a:r>
            <a:r>
              <a:rPr lang="en-US" sz="1600">
                <a:solidFill>
                  <a:srgbClr val="000000"/>
                </a:solidFill>
              </a:rPr>
              <a:t> : Prints the number of lines in a file.</a:t>
            </a:r>
            <a:br>
              <a:rPr lang="en-US" sz="1600">
                <a:solidFill>
                  <a:srgbClr val="000000"/>
                </a:solidFill>
              </a:rPr>
            </a:br>
            <a:r>
              <a:rPr lang="en-US" sz="1600">
                <a:solidFill>
                  <a:srgbClr val="000000"/>
                </a:solidFill>
              </a:rPr>
              <a:t>	</a:t>
            </a:r>
            <a:r>
              <a:rPr lang="en-US" sz="1600">
                <a:solidFill>
                  <a:srgbClr val="FF9900"/>
                </a:solidFill>
              </a:rPr>
              <a:t>$ wc -w </a:t>
            </a:r>
            <a:r>
              <a:rPr lang="en-US" sz="1600">
                <a:solidFill>
                  <a:srgbClr val="000000"/>
                </a:solidFill>
              </a:rPr>
              <a:t>: prints the number of words in a file.</a:t>
            </a:r>
            <a:br>
              <a:rPr lang="en-US" sz="1600">
                <a:solidFill>
                  <a:srgbClr val="000000"/>
                </a:solidFill>
              </a:rPr>
            </a:br>
            <a:r>
              <a:rPr lang="en-US" sz="1600">
                <a:solidFill>
                  <a:srgbClr val="000000"/>
                </a:solidFill>
              </a:rPr>
              <a:t>	</a:t>
            </a:r>
            <a:r>
              <a:rPr lang="en-US" sz="1600">
                <a:solidFill>
                  <a:srgbClr val="F07B27"/>
                </a:solidFill>
              </a:rPr>
              <a:t>$ wc -c </a:t>
            </a:r>
            <a:r>
              <a:rPr lang="en-US" sz="1600">
                <a:solidFill>
                  <a:srgbClr val="000000"/>
                </a:solidFill>
              </a:rPr>
              <a:t>: Displays the count of bytes in a file.</a:t>
            </a:r>
            <a:br>
              <a:rPr lang="en-US" sz="1600">
                <a:solidFill>
                  <a:srgbClr val="000000"/>
                </a:solidFill>
              </a:rPr>
            </a:br>
            <a:r>
              <a:rPr lang="en-US" sz="1600">
                <a:solidFill>
                  <a:srgbClr val="000000"/>
                </a:solidFill>
              </a:rPr>
              <a:t>	</a:t>
            </a:r>
            <a:r>
              <a:rPr lang="en-US" sz="1600">
                <a:solidFill>
                  <a:srgbClr val="F07B27"/>
                </a:solidFill>
              </a:rPr>
              <a:t>$ wc -m</a:t>
            </a:r>
            <a:r>
              <a:rPr lang="en-US" sz="1600">
                <a:solidFill>
                  <a:srgbClr val="000000"/>
                </a:solidFill>
              </a:rPr>
              <a:t> : prints the count of characters from a file.</a:t>
            </a:r>
            <a:br>
              <a:rPr lang="en-US" sz="1600">
                <a:solidFill>
                  <a:srgbClr val="000000"/>
                </a:solidFill>
              </a:rPr>
            </a:br>
            <a:r>
              <a:rPr lang="en-US" sz="1600">
                <a:solidFill>
                  <a:srgbClr val="000000"/>
                </a:solidFill>
              </a:rPr>
              <a:t>	</a:t>
            </a:r>
            <a:r>
              <a:rPr lang="en-US" sz="1600">
                <a:solidFill>
                  <a:srgbClr val="F07B27"/>
                </a:solidFill>
              </a:rPr>
              <a:t>$ wc -L</a:t>
            </a:r>
            <a:r>
              <a:rPr lang="en-US" sz="1600">
                <a:solidFill>
                  <a:srgbClr val="000000"/>
                </a:solidFill>
              </a:rPr>
              <a:t> : prints only the length of the longest line in a file.</a:t>
            </a:r>
            <a:endParaRPr sz="1600">
              <a:solidFill>
                <a:srgbClr val="272727"/>
              </a:solidFill>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47"/>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Continued..</a:t>
            </a:r>
            <a:endParaRPr>
              <a:solidFill>
                <a:schemeClr val="dk1"/>
              </a:solidFill>
            </a:endParaRPr>
          </a:p>
          <a:p>
            <a:pPr indent="0" lvl="0" marL="0" rtl="0" algn="ctr">
              <a:spcBef>
                <a:spcPts val="0"/>
              </a:spcBef>
              <a:spcAft>
                <a:spcPts val="0"/>
              </a:spcAft>
              <a:buClr>
                <a:schemeClr val="dk1"/>
              </a:buClr>
              <a:buSzPts val="1100"/>
              <a:buFont typeface="Arial"/>
              <a:buNone/>
            </a:pPr>
            <a:r>
              <a:t/>
            </a:r>
            <a:endParaRPr>
              <a:solidFill>
                <a:schemeClr val="dk1"/>
              </a:solidFill>
            </a:endParaRPr>
          </a:p>
          <a:p>
            <a:pPr indent="0" lvl="0" marL="0" rtl="0" algn="ctr">
              <a:spcBef>
                <a:spcPts val="0"/>
              </a:spcBef>
              <a:spcAft>
                <a:spcPts val="0"/>
              </a:spcAft>
              <a:buNone/>
            </a:pPr>
            <a:r>
              <a:rPr lang="en-US"/>
              <a:t> </a:t>
            </a:r>
            <a:endParaRPr/>
          </a:p>
        </p:txBody>
      </p:sp>
      <p:sp>
        <p:nvSpPr>
          <p:cNvPr id="1155" name="Google Shape;1155;p47"/>
          <p:cNvSpPr txBox="1"/>
          <p:nvPr>
            <p:ph idx="1" type="body"/>
          </p:nvPr>
        </p:nvSpPr>
        <p:spPr>
          <a:xfrm>
            <a:off x="726300" y="987021"/>
            <a:ext cx="7993800" cy="65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000000"/>
                </a:solidFill>
                <a:highlight>
                  <a:srgbClr val="FFFFFF"/>
                </a:highlight>
              </a:rPr>
              <a:t>grep:</a:t>
            </a:r>
            <a:r>
              <a:rPr lang="en-US" sz="1200">
                <a:solidFill>
                  <a:srgbClr val="000000"/>
                </a:solidFill>
                <a:highlight>
                  <a:srgbClr val="FFFFFF"/>
                </a:highlight>
              </a:rPr>
              <a:t> It stands for "global regular expression print," processes text line by line and prints any lines which match a specified pattern.</a:t>
            </a:r>
            <a:endParaRPr sz="1200">
              <a:solidFill>
                <a:srgbClr val="000000"/>
              </a:solidFill>
              <a:highlight>
                <a:srgbClr val="FFFFFF"/>
              </a:highlight>
            </a:endParaRPr>
          </a:p>
          <a:p>
            <a:pPr indent="0" lvl="0" marL="0" rtl="0" algn="l">
              <a:spcBef>
                <a:spcPts val="0"/>
              </a:spcBef>
              <a:spcAft>
                <a:spcPts val="0"/>
              </a:spcAft>
              <a:buNone/>
            </a:pPr>
            <a:r>
              <a:t/>
            </a:r>
            <a:endParaRPr sz="1200">
              <a:solidFill>
                <a:srgbClr val="000000"/>
              </a:solidFill>
              <a:highlight>
                <a:srgbClr val="FFFFFF"/>
              </a:highlight>
            </a:endParaRPr>
          </a:p>
          <a:p>
            <a:pPr indent="0" lvl="0" marL="0" rtl="0" algn="l">
              <a:spcBef>
                <a:spcPts val="0"/>
              </a:spcBef>
              <a:spcAft>
                <a:spcPts val="0"/>
              </a:spcAft>
              <a:buClr>
                <a:schemeClr val="dk1"/>
              </a:buClr>
              <a:buSzPts val="1100"/>
              <a:buFont typeface="Arial"/>
              <a:buNone/>
            </a:pPr>
            <a:r>
              <a:t/>
            </a:r>
            <a:endParaRPr sz="1200">
              <a:solidFill>
                <a:srgbClr val="000000"/>
              </a:solidFill>
              <a:highlight>
                <a:srgbClr val="FFFFFF"/>
              </a:highlight>
            </a:endParaRPr>
          </a:p>
        </p:txBody>
      </p:sp>
      <p:pic>
        <p:nvPicPr>
          <p:cNvPr descr="Screen Shot 2016-01-12 at 6.57.57 PM.png" id="1156" name="Google Shape;1156;p47"/>
          <p:cNvPicPr preferRelativeResize="0"/>
          <p:nvPr/>
        </p:nvPicPr>
        <p:blipFill>
          <a:blip r:embed="rId3">
            <a:alphaModFix/>
          </a:blip>
          <a:stretch>
            <a:fillRect/>
          </a:stretch>
        </p:blipFill>
        <p:spPr>
          <a:xfrm>
            <a:off x="651600" y="1783451"/>
            <a:ext cx="8143201" cy="1576587"/>
          </a:xfrm>
          <a:prstGeom prst="rect">
            <a:avLst/>
          </a:prstGeom>
          <a:noFill/>
          <a:ln>
            <a:noFill/>
          </a:ln>
        </p:spPr>
      </p:pic>
      <p:sp>
        <p:nvSpPr>
          <p:cNvPr id="1157" name="Google Shape;1157;p47"/>
          <p:cNvSpPr txBox="1"/>
          <p:nvPr/>
        </p:nvSpPr>
        <p:spPr>
          <a:xfrm>
            <a:off x="800800" y="3463925"/>
            <a:ext cx="7993800" cy="14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highlight>
                <a:srgbClr val="FAFBFC"/>
              </a:highlight>
              <a:latin typeface="Questrial"/>
              <a:ea typeface="Questrial"/>
              <a:cs typeface="Questrial"/>
              <a:sym typeface="Questrial"/>
            </a:endParaRPr>
          </a:p>
          <a:p>
            <a:pPr indent="0" lvl="0" marL="0" rtl="0" algn="l">
              <a:spcBef>
                <a:spcPts val="0"/>
              </a:spcBef>
              <a:spcAft>
                <a:spcPts val="0"/>
              </a:spcAft>
              <a:buNone/>
            </a:pPr>
            <a:r>
              <a:rPr lang="en-US" sz="1200">
                <a:solidFill>
                  <a:srgbClr val="F07B27"/>
                </a:solidFill>
                <a:highlight>
                  <a:srgbClr val="FAFBFC"/>
                </a:highlight>
                <a:latin typeface="Questrial"/>
                <a:ea typeface="Questrial"/>
                <a:cs typeface="Questrial"/>
                <a:sym typeface="Questrial"/>
              </a:rPr>
              <a:t>$ </a:t>
            </a:r>
            <a:r>
              <a:rPr lang="en-US" sz="1200">
                <a:solidFill>
                  <a:srgbClr val="F07B27"/>
                </a:solidFill>
                <a:highlight>
                  <a:srgbClr val="FAFBFC"/>
                </a:highlight>
                <a:latin typeface="Questrial"/>
                <a:ea typeface="Questrial"/>
                <a:cs typeface="Questrial"/>
                <a:sym typeface="Questrial"/>
              </a:rPr>
              <a:t>grep -i "boo" /etc/passwd</a:t>
            </a:r>
            <a:r>
              <a:rPr lang="en-US" sz="1200">
                <a:highlight>
                  <a:srgbClr val="FAFBFC"/>
                </a:highlight>
                <a:latin typeface="Questrial"/>
                <a:ea typeface="Questrial"/>
                <a:cs typeface="Questrial"/>
                <a:sym typeface="Questrial"/>
              </a:rPr>
              <a:t>  #</a:t>
            </a:r>
            <a:r>
              <a:rPr lang="en-US" sz="1200">
                <a:highlight>
                  <a:srgbClr val="FFFFFF"/>
                </a:highlight>
                <a:latin typeface="Questrial"/>
                <a:ea typeface="Questrial"/>
                <a:cs typeface="Questrial"/>
                <a:sym typeface="Questrial"/>
              </a:rPr>
              <a:t>You can force grep to </a:t>
            </a:r>
            <a:r>
              <a:rPr b="1" lang="en-US" sz="1200">
                <a:highlight>
                  <a:srgbClr val="FFFFFF"/>
                </a:highlight>
                <a:latin typeface="Questrial"/>
                <a:ea typeface="Questrial"/>
                <a:cs typeface="Questrial"/>
                <a:sym typeface="Questrial"/>
              </a:rPr>
              <a:t>ignore</a:t>
            </a:r>
            <a:r>
              <a:rPr lang="en-US" sz="1200">
                <a:highlight>
                  <a:srgbClr val="FFFFFF"/>
                </a:highlight>
                <a:latin typeface="Questrial"/>
                <a:ea typeface="Questrial"/>
                <a:cs typeface="Questrial"/>
                <a:sym typeface="Questrial"/>
              </a:rPr>
              <a:t> word case</a:t>
            </a:r>
            <a:endParaRPr sz="1200">
              <a:highlight>
                <a:srgbClr val="FFFFFF"/>
              </a:highlight>
              <a:latin typeface="Questrial"/>
              <a:ea typeface="Questrial"/>
              <a:cs typeface="Questrial"/>
              <a:sym typeface="Questrial"/>
            </a:endParaRPr>
          </a:p>
          <a:p>
            <a:pPr indent="0" lvl="0" marL="0" rtl="0" algn="l">
              <a:spcBef>
                <a:spcPts val="0"/>
              </a:spcBef>
              <a:spcAft>
                <a:spcPts val="0"/>
              </a:spcAft>
              <a:buNone/>
            </a:pPr>
            <a:r>
              <a:rPr lang="en-US" sz="1200">
                <a:solidFill>
                  <a:srgbClr val="F07B27"/>
                </a:solidFill>
                <a:highlight>
                  <a:srgbClr val="FAFBFC"/>
                </a:highlight>
                <a:latin typeface="Questrial"/>
                <a:ea typeface="Questrial"/>
                <a:cs typeface="Questrial"/>
                <a:sym typeface="Questrial"/>
              </a:rPr>
              <a:t>$ grep -r "192.168.1.5" /etc/</a:t>
            </a:r>
            <a:r>
              <a:rPr lang="en-US" sz="1200">
                <a:highlight>
                  <a:srgbClr val="FAFBFC"/>
                </a:highlight>
                <a:latin typeface="Questrial"/>
                <a:ea typeface="Questrial"/>
                <a:cs typeface="Questrial"/>
                <a:sym typeface="Questrial"/>
              </a:rPr>
              <a:t> #</a:t>
            </a:r>
            <a:r>
              <a:rPr lang="en-US" sz="1200">
                <a:highlight>
                  <a:srgbClr val="FFFFFF"/>
                </a:highlight>
                <a:latin typeface="Questrial"/>
                <a:ea typeface="Questrial"/>
                <a:cs typeface="Questrial"/>
                <a:sym typeface="Questrial"/>
              </a:rPr>
              <a:t>You can search </a:t>
            </a:r>
            <a:r>
              <a:rPr b="1" lang="en-US" sz="1200">
                <a:highlight>
                  <a:srgbClr val="FFFFFF"/>
                </a:highlight>
                <a:latin typeface="Questrial"/>
                <a:ea typeface="Questrial"/>
                <a:cs typeface="Questrial"/>
                <a:sym typeface="Questrial"/>
              </a:rPr>
              <a:t>recursively</a:t>
            </a:r>
            <a:endParaRPr b="1" sz="1200">
              <a:highlight>
                <a:srgbClr val="FFFFFF"/>
              </a:highlight>
              <a:latin typeface="Questrial"/>
              <a:ea typeface="Questrial"/>
              <a:cs typeface="Questrial"/>
              <a:sym typeface="Questrial"/>
            </a:endParaRPr>
          </a:p>
          <a:p>
            <a:pPr indent="0" lvl="0" marL="0" rtl="0" algn="l">
              <a:spcBef>
                <a:spcPts val="0"/>
              </a:spcBef>
              <a:spcAft>
                <a:spcPts val="0"/>
              </a:spcAft>
              <a:buNone/>
            </a:pPr>
            <a:r>
              <a:rPr lang="en-US" sz="1200">
                <a:solidFill>
                  <a:srgbClr val="F07B27"/>
                </a:solidFill>
                <a:highlight>
                  <a:srgbClr val="FAFBFC"/>
                </a:highlight>
                <a:latin typeface="Questrial"/>
                <a:ea typeface="Questrial"/>
                <a:cs typeface="Questrial"/>
                <a:sym typeface="Questrial"/>
              </a:rPr>
              <a:t>$ grep -v bar /path/to/file  </a:t>
            </a:r>
            <a:r>
              <a:rPr lang="en-US" sz="1200">
                <a:highlight>
                  <a:srgbClr val="FAFBFC"/>
                </a:highlight>
                <a:latin typeface="Questrial"/>
                <a:ea typeface="Questrial"/>
                <a:cs typeface="Questrial"/>
                <a:sym typeface="Questrial"/>
              </a:rPr>
              <a:t> #</a:t>
            </a:r>
            <a:r>
              <a:rPr lang="en-US" sz="1200">
                <a:highlight>
                  <a:srgbClr val="FFFFFF"/>
                </a:highlight>
                <a:latin typeface="Questrial"/>
                <a:ea typeface="Questrial"/>
                <a:cs typeface="Questrial"/>
                <a:sym typeface="Questrial"/>
              </a:rPr>
              <a:t>You can use -v option to print </a:t>
            </a:r>
            <a:r>
              <a:rPr b="1" lang="en-US" sz="1200">
                <a:highlight>
                  <a:srgbClr val="FFFFFF"/>
                </a:highlight>
                <a:latin typeface="Questrial"/>
                <a:ea typeface="Questrial"/>
                <a:cs typeface="Questrial"/>
                <a:sym typeface="Questrial"/>
              </a:rPr>
              <a:t>inverts</a:t>
            </a:r>
            <a:r>
              <a:rPr lang="en-US" sz="1200">
                <a:highlight>
                  <a:srgbClr val="FFFFFF"/>
                </a:highlight>
                <a:latin typeface="Questrial"/>
                <a:ea typeface="Questrial"/>
                <a:cs typeface="Questrial"/>
                <a:sym typeface="Questrial"/>
              </a:rPr>
              <a:t> the match</a:t>
            </a:r>
            <a:endParaRPr sz="1200">
              <a:highlight>
                <a:srgbClr val="FFFFFF"/>
              </a:highlight>
              <a:latin typeface="Questrial"/>
              <a:ea typeface="Questrial"/>
              <a:cs typeface="Questrial"/>
              <a:sym typeface="Questrial"/>
            </a:endParaRPr>
          </a:p>
          <a:p>
            <a:pPr indent="0" lvl="0" marL="0" rtl="0" algn="l">
              <a:spcBef>
                <a:spcPts val="0"/>
              </a:spcBef>
              <a:spcAft>
                <a:spcPts val="0"/>
              </a:spcAft>
              <a:buNone/>
            </a:pPr>
            <a:r>
              <a:rPr lang="en-US" sz="1200">
                <a:solidFill>
                  <a:srgbClr val="F07B27"/>
                </a:solidFill>
                <a:highlight>
                  <a:srgbClr val="FAFBFC"/>
                </a:highlight>
                <a:latin typeface="Questrial"/>
                <a:ea typeface="Questrial"/>
                <a:cs typeface="Questrial"/>
                <a:sym typeface="Questrial"/>
              </a:rPr>
              <a:t>$ grep --color vivek /etc/passwd</a:t>
            </a:r>
            <a:r>
              <a:rPr lang="en-US" sz="1200">
                <a:highlight>
                  <a:srgbClr val="FAFBFC"/>
                </a:highlight>
                <a:latin typeface="Questrial"/>
                <a:ea typeface="Questrial"/>
                <a:cs typeface="Questrial"/>
                <a:sym typeface="Questrial"/>
              </a:rPr>
              <a:t>  #</a:t>
            </a:r>
            <a:r>
              <a:rPr lang="en-US" sz="1200">
                <a:highlight>
                  <a:srgbClr val="FFFFFF"/>
                </a:highlight>
                <a:latin typeface="Questrial"/>
                <a:ea typeface="Questrial"/>
                <a:cs typeface="Questrial"/>
                <a:sym typeface="Questrial"/>
              </a:rPr>
              <a:t>You can force grep to display output in </a:t>
            </a:r>
            <a:r>
              <a:rPr b="1" lang="en-US" sz="1200">
                <a:highlight>
                  <a:srgbClr val="FFFFFF"/>
                </a:highlight>
                <a:latin typeface="Questrial"/>
                <a:ea typeface="Questrial"/>
                <a:cs typeface="Questrial"/>
                <a:sym typeface="Questrial"/>
              </a:rPr>
              <a:t>colors</a:t>
            </a:r>
            <a:endParaRPr b="1" sz="1200">
              <a:highlight>
                <a:srgbClr val="FAFBFC"/>
              </a:highlight>
              <a:latin typeface="Questrial"/>
              <a:ea typeface="Questrial"/>
              <a:cs typeface="Questrial"/>
              <a:sym typeface="Quest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gtEl>
                                        <p:attrNameLst>
                                          <p:attrName>style.visibility</p:attrName>
                                        </p:attrNameLst>
                                      </p:cBhvr>
                                      <p:to>
                                        <p:strVal val="visible"/>
                                      </p:to>
                                    </p:set>
                                    <p:animEffect filter="fade" transition="in">
                                      <p:cBhvr>
                                        <p:cTn dur="1000"/>
                                        <p:tgtEl>
                                          <p:spTgt spid="1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6"/>
                                        </p:tgtEl>
                                        <p:attrNameLst>
                                          <p:attrName>style.visibility</p:attrName>
                                        </p:attrNameLst>
                                      </p:cBhvr>
                                      <p:to>
                                        <p:strVal val="visible"/>
                                      </p:to>
                                    </p:set>
                                    <p:animEffect filter="fade" transition="in">
                                      <p:cBhvr>
                                        <p:cTn dur="1000"/>
                                        <p:tgtEl>
                                          <p:spTgt spid="1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7">
                                            <p:txEl>
                                              <p:pRg end="0" st="0"/>
                                            </p:txEl>
                                          </p:spTgt>
                                        </p:tgtEl>
                                        <p:attrNameLst>
                                          <p:attrName>style.visibility</p:attrName>
                                        </p:attrNameLst>
                                      </p:cBhvr>
                                      <p:to>
                                        <p:strVal val="visible"/>
                                      </p:to>
                                    </p:set>
                                    <p:animEffect filter="fade" transition="in">
                                      <p:cBhvr>
                                        <p:cTn dur="1000"/>
                                        <p:tgtEl>
                                          <p:spTgt spid="11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7">
                                            <p:txEl>
                                              <p:pRg end="1" st="1"/>
                                            </p:txEl>
                                          </p:spTgt>
                                        </p:tgtEl>
                                        <p:attrNameLst>
                                          <p:attrName>style.visibility</p:attrName>
                                        </p:attrNameLst>
                                      </p:cBhvr>
                                      <p:to>
                                        <p:strVal val="visible"/>
                                      </p:to>
                                    </p:set>
                                    <p:animEffect filter="fade" transition="in">
                                      <p:cBhvr>
                                        <p:cTn dur="1000"/>
                                        <p:tgtEl>
                                          <p:spTgt spid="11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7">
                                            <p:txEl>
                                              <p:pRg end="2" st="2"/>
                                            </p:txEl>
                                          </p:spTgt>
                                        </p:tgtEl>
                                        <p:attrNameLst>
                                          <p:attrName>style.visibility</p:attrName>
                                        </p:attrNameLst>
                                      </p:cBhvr>
                                      <p:to>
                                        <p:strVal val="visible"/>
                                      </p:to>
                                    </p:set>
                                    <p:animEffect filter="fade" transition="in">
                                      <p:cBhvr>
                                        <p:cTn dur="1000"/>
                                        <p:tgtEl>
                                          <p:spTgt spid="11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7">
                                            <p:txEl>
                                              <p:pRg end="3" st="3"/>
                                            </p:txEl>
                                          </p:spTgt>
                                        </p:tgtEl>
                                        <p:attrNameLst>
                                          <p:attrName>style.visibility</p:attrName>
                                        </p:attrNameLst>
                                      </p:cBhvr>
                                      <p:to>
                                        <p:strVal val="visible"/>
                                      </p:to>
                                    </p:set>
                                    <p:animEffect filter="fade" transition="in">
                                      <p:cBhvr>
                                        <p:cTn dur="1000"/>
                                        <p:tgtEl>
                                          <p:spTgt spid="11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7">
                                            <p:txEl>
                                              <p:pRg end="4" st="4"/>
                                            </p:txEl>
                                          </p:spTgt>
                                        </p:tgtEl>
                                        <p:attrNameLst>
                                          <p:attrName>style.visibility</p:attrName>
                                        </p:attrNameLst>
                                      </p:cBhvr>
                                      <p:to>
                                        <p:strVal val="visible"/>
                                      </p:to>
                                    </p:set>
                                    <p:animEffect filter="fade" transition="in">
                                      <p:cBhvr>
                                        <p:cTn dur="1000"/>
                                        <p:tgtEl>
                                          <p:spTgt spid="115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48"/>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t>Continued..</a:t>
            </a:r>
            <a:endParaRPr/>
          </a:p>
        </p:txBody>
      </p:sp>
      <p:sp>
        <p:nvSpPr>
          <p:cNvPr id="1164" name="Google Shape;1164;p48"/>
          <p:cNvSpPr txBox="1"/>
          <p:nvPr>
            <p:ph idx="1" type="body"/>
          </p:nvPr>
        </p:nvSpPr>
        <p:spPr>
          <a:xfrm>
            <a:off x="733100" y="1005047"/>
            <a:ext cx="8075700" cy="3712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b="1" lang="en-US" sz="1200">
                <a:solidFill>
                  <a:srgbClr val="000000"/>
                </a:solidFill>
              </a:rPr>
              <a:t>Symbolic links</a:t>
            </a:r>
            <a:r>
              <a:rPr lang="en-US" sz="1200">
                <a:solidFill>
                  <a:srgbClr val="000000"/>
                </a:solidFill>
              </a:rPr>
              <a:t> - They are kind of shortcuts in the Linux/Unix world. </a:t>
            </a:r>
            <a:endParaRPr sz="1200">
              <a:solidFill>
                <a:srgbClr val="000000"/>
              </a:solidFill>
            </a:endParaRPr>
          </a:p>
          <a:p>
            <a:pPr indent="-304800" lvl="0" marL="457200" rtl="0" algn="l">
              <a:spcBef>
                <a:spcPts val="0"/>
              </a:spcBef>
              <a:spcAft>
                <a:spcPts val="0"/>
              </a:spcAft>
              <a:buClr>
                <a:srgbClr val="000000"/>
              </a:buClr>
              <a:buSzPts val="1200"/>
              <a:buChar char="●"/>
            </a:pPr>
            <a:r>
              <a:rPr b="1" lang="en-US" sz="1200">
                <a:solidFill>
                  <a:srgbClr val="000000"/>
                </a:solidFill>
              </a:rPr>
              <a:t>Soft Link</a:t>
            </a:r>
            <a:r>
              <a:rPr lang="en-US" sz="1200">
                <a:solidFill>
                  <a:srgbClr val="000000"/>
                </a:solidFill>
              </a:rPr>
              <a:t> :-  Soft links are very similar to what we say “Shortcut” in windows, is a way to link to a file or directory. It creates new file pointing to original file but with different inode.</a:t>
            </a:r>
            <a:endParaRPr sz="1200">
              <a:solidFill>
                <a:srgbClr val="000000"/>
              </a:solidFill>
            </a:endParaRPr>
          </a:p>
          <a:p>
            <a:pPr indent="0" lvl="0" marL="457200" rtl="0" algn="l">
              <a:spcBef>
                <a:spcPts val="0"/>
              </a:spcBef>
              <a:spcAft>
                <a:spcPts val="0"/>
              </a:spcAft>
              <a:buNone/>
            </a:pPr>
            <a:r>
              <a:rPr lang="en-US" sz="1200">
                <a:solidFill>
                  <a:srgbClr val="F07B27"/>
                </a:solidFill>
              </a:rPr>
              <a:t>$ ln -s /home/abc/abc.txt /home/user/Desktop/abc.txt</a:t>
            </a:r>
            <a:endParaRPr sz="1200">
              <a:solidFill>
                <a:srgbClr val="F07B27"/>
              </a:solidFill>
            </a:endParaRPr>
          </a:p>
          <a:p>
            <a:pPr indent="0" lvl="0" marL="457200" rtl="0" algn="l">
              <a:spcBef>
                <a:spcPts val="0"/>
              </a:spcBef>
              <a:spcAft>
                <a:spcPts val="0"/>
              </a:spcAft>
              <a:buNone/>
            </a:pPr>
            <a:r>
              <a:t/>
            </a:r>
            <a:endParaRPr sz="1200">
              <a:solidFill>
                <a:srgbClr val="000000"/>
              </a:solidFill>
            </a:endParaRPr>
          </a:p>
          <a:p>
            <a:pPr indent="-304800" lvl="0" marL="457200" rtl="0" algn="l">
              <a:spcBef>
                <a:spcPts val="0"/>
              </a:spcBef>
              <a:spcAft>
                <a:spcPts val="0"/>
              </a:spcAft>
              <a:buClr>
                <a:srgbClr val="000000"/>
              </a:buClr>
              <a:buSzPts val="1200"/>
              <a:buChar char="●"/>
            </a:pPr>
            <a:r>
              <a:rPr b="1" lang="en-US" sz="1200">
                <a:solidFill>
                  <a:srgbClr val="000000"/>
                </a:solidFill>
              </a:rPr>
              <a:t>Hard Link</a:t>
            </a:r>
            <a:r>
              <a:rPr lang="en-US" sz="1200">
                <a:solidFill>
                  <a:srgbClr val="000000"/>
                </a:solidFill>
              </a:rPr>
              <a:t> : Hard link is a bit different from soft link. It create new file with the same inode reference. </a:t>
            </a:r>
            <a:endParaRPr sz="1200">
              <a:solidFill>
                <a:srgbClr val="000000"/>
              </a:solidFill>
            </a:endParaRPr>
          </a:p>
          <a:p>
            <a:pPr indent="457200" lvl="0" marL="0" rtl="0" algn="l">
              <a:spcBef>
                <a:spcPts val="0"/>
              </a:spcBef>
              <a:spcAft>
                <a:spcPts val="0"/>
              </a:spcAft>
              <a:buNone/>
            </a:pPr>
            <a:r>
              <a:rPr lang="en-US" sz="1200">
                <a:solidFill>
                  <a:srgbClr val="F07B27"/>
                </a:solidFill>
              </a:rPr>
              <a:t>$ln /home/abc/abc.txt /home/user/Desktop/abc.txt</a:t>
            </a:r>
            <a:endParaRPr sz="1200">
              <a:solidFill>
                <a:srgbClr val="F07B27"/>
              </a:solidFill>
            </a:endParaRPr>
          </a:p>
          <a:p>
            <a:pPr indent="0" lvl="0" marL="0" rtl="0" algn="l">
              <a:spcBef>
                <a:spcPts val="0"/>
              </a:spcBef>
              <a:spcAft>
                <a:spcPts val="0"/>
              </a:spcAft>
              <a:buNone/>
            </a:pPr>
            <a:r>
              <a:t/>
            </a:r>
            <a:endParaRPr sz="1200">
              <a:solidFill>
                <a:srgbClr val="000000"/>
              </a:solidFill>
            </a:endParaRPr>
          </a:p>
          <a:p>
            <a:pPr indent="0" lvl="0" marL="0" rtl="0" algn="l">
              <a:spcBef>
                <a:spcPts val="0"/>
              </a:spcBef>
              <a:spcAft>
                <a:spcPts val="0"/>
              </a:spcAft>
              <a:buNone/>
            </a:pPr>
            <a:r>
              <a:rPr b="1" lang="en-US" sz="1200">
                <a:solidFill>
                  <a:srgbClr val="000000"/>
                </a:solidFill>
              </a:rPr>
              <a:t>Which one should I use?</a:t>
            </a:r>
            <a:endParaRPr b="1" sz="1200">
              <a:solidFill>
                <a:srgbClr val="000000"/>
              </a:solidFill>
            </a:endParaRPr>
          </a:p>
          <a:p>
            <a:pPr indent="-304800" lvl="0" marL="457200" rtl="0" algn="l">
              <a:spcBef>
                <a:spcPts val="0"/>
              </a:spcBef>
              <a:spcAft>
                <a:spcPts val="0"/>
              </a:spcAft>
              <a:buClr>
                <a:srgbClr val="000000"/>
              </a:buClr>
              <a:buSzPts val="1200"/>
              <a:buAutoNum type="arabicPeriod"/>
            </a:pPr>
            <a:r>
              <a:rPr lang="en-US" sz="1200">
                <a:solidFill>
                  <a:srgbClr val="000000"/>
                </a:solidFill>
              </a:rPr>
              <a:t>Link across filesystems: If you want to link files across the filesystems, you can only use symlinks/soft links.</a:t>
            </a:r>
            <a:endParaRPr sz="1200">
              <a:solidFill>
                <a:srgbClr val="000000"/>
              </a:solidFill>
            </a:endParaRPr>
          </a:p>
          <a:p>
            <a:pPr indent="-304800" lvl="0" marL="457200" rtl="0" algn="l">
              <a:spcBef>
                <a:spcPts val="0"/>
              </a:spcBef>
              <a:spcAft>
                <a:spcPts val="0"/>
              </a:spcAft>
              <a:buClr>
                <a:srgbClr val="000000"/>
              </a:buClr>
              <a:buSzPts val="1200"/>
              <a:buAutoNum type="arabicPeriod"/>
            </a:pPr>
            <a:r>
              <a:rPr lang="en-US" sz="1200">
                <a:solidFill>
                  <a:srgbClr val="000000"/>
                </a:solidFill>
              </a:rPr>
              <a:t>Links to directory: If you want to link directories, then you must be using Soft links, as you can’t create a hard link to a directory.</a:t>
            </a:r>
            <a:endParaRPr sz="1200">
              <a:solidFill>
                <a:srgbClr val="000000"/>
              </a:solidFill>
            </a:endParaRPr>
          </a:p>
          <a:p>
            <a:pPr indent="-304800" lvl="0" marL="457200" rtl="0" algn="l">
              <a:spcBef>
                <a:spcPts val="0"/>
              </a:spcBef>
              <a:spcAft>
                <a:spcPts val="0"/>
              </a:spcAft>
              <a:buClr>
                <a:srgbClr val="000000"/>
              </a:buClr>
              <a:buSzPts val="1200"/>
              <a:buAutoNum type="arabicPeriod"/>
            </a:pPr>
            <a:r>
              <a:rPr lang="en-US" sz="1200">
                <a:solidFill>
                  <a:srgbClr val="000000"/>
                </a:solidFill>
              </a:rPr>
              <a:t>Storage Space: Hard links takes very negligible amount of space, as there are no new inodes created while creating hard links. In soft links we create a file which consumes space (usually 4KB, depending upon the filesystem)</a:t>
            </a:r>
            <a:endParaRPr sz="1200">
              <a:solidFill>
                <a:srgbClr val="000000"/>
              </a:solidFill>
            </a:endParaRPr>
          </a:p>
          <a:p>
            <a:pPr indent="-304800" lvl="0" marL="457200" rtl="0" algn="l">
              <a:spcBef>
                <a:spcPts val="0"/>
              </a:spcBef>
              <a:spcAft>
                <a:spcPts val="0"/>
              </a:spcAft>
              <a:buClr>
                <a:srgbClr val="000000"/>
              </a:buClr>
              <a:buSzPts val="1200"/>
              <a:buAutoNum type="arabicPeriod"/>
            </a:pPr>
            <a:r>
              <a:rPr lang="en-US" sz="1200">
                <a:solidFill>
                  <a:srgbClr val="000000"/>
                </a:solidFill>
              </a:rPr>
              <a:t>Moving file location: If you move the source file to some other location on the same filesystem, the hard link will still work, but soft link will fail.</a:t>
            </a:r>
            <a:endParaRPr sz="1200">
              <a:solidFill>
                <a:srgbClr val="000000"/>
              </a:solidFill>
            </a:endParaRPr>
          </a:p>
          <a:p>
            <a:pPr indent="-304800" lvl="0" marL="457200" rtl="0" algn="l">
              <a:spcBef>
                <a:spcPts val="0"/>
              </a:spcBef>
              <a:spcAft>
                <a:spcPts val="0"/>
              </a:spcAft>
              <a:buClr>
                <a:srgbClr val="000000"/>
              </a:buClr>
              <a:buSzPts val="1200"/>
              <a:buAutoNum type="arabicPeriod"/>
            </a:pPr>
            <a:r>
              <a:rPr lang="en-US" sz="1200">
                <a:solidFill>
                  <a:srgbClr val="000000"/>
                </a:solidFill>
              </a:rPr>
              <a:t>Redundancy: If you want to make sure safety of your data, you should be using hard link, as in hard link, the data is safe, until all the links to the files are deleted, instead of that in soft link, you will lose the data if the master instance of the file is deleted.</a:t>
            </a:r>
            <a:endParaRPr sz="1200">
              <a:solidFill>
                <a:srgbClr val="000000"/>
              </a:solidFill>
              <a:highlight>
                <a:srgbClr val="FFFFFF"/>
              </a:highlight>
            </a:endParaRPr>
          </a:p>
          <a:p>
            <a:pPr indent="0" lvl="0" marL="0" rtl="0" algn="l">
              <a:spcBef>
                <a:spcPts val="0"/>
              </a:spcBef>
              <a:spcAft>
                <a:spcPts val="0"/>
              </a:spcAft>
              <a:buNone/>
            </a:pPr>
            <a:r>
              <a:t/>
            </a:r>
            <a:endParaRPr sz="12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xEl>
                                              <p:pRg end="0" st="0"/>
                                            </p:txEl>
                                          </p:spTgt>
                                        </p:tgtEl>
                                        <p:attrNameLst>
                                          <p:attrName>style.visibility</p:attrName>
                                        </p:attrNameLst>
                                      </p:cBhvr>
                                      <p:to>
                                        <p:strVal val="visible"/>
                                      </p:to>
                                    </p:set>
                                    <p:animEffect filter="fade" transition="in">
                                      <p:cBhvr>
                                        <p:cTn dur="1000"/>
                                        <p:tgtEl>
                                          <p:spTgt spid="11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xEl>
                                              <p:pRg end="1" st="1"/>
                                            </p:txEl>
                                          </p:spTgt>
                                        </p:tgtEl>
                                        <p:attrNameLst>
                                          <p:attrName>style.visibility</p:attrName>
                                        </p:attrNameLst>
                                      </p:cBhvr>
                                      <p:to>
                                        <p:strVal val="visible"/>
                                      </p:to>
                                    </p:set>
                                    <p:animEffect filter="fade" transition="in">
                                      <p:cBhvr>
                                        <p:cTn dur="1000"/>
                                        <p:tgtEl>
                                          <p:spTgt spid="11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xEl>
                                              <p:pRg end="2" st="2"/>
                                            </p:txEl>
                                          </p:spTgt>
                                        </p:tgtEl>
                                        <p:attrNameLst>
                                          <p:attrName>style.visibility</p:attrName>
                                        </p:attrNameLst>
                                      </p:cBhvr>
                                      <p:to>
                                        <p:strVal val="visible"/>
                                      </p:to>
                                    </p:set>
                                    <p:animEffect filter="fade" transition="in">
                                      <p:cBhvr>
                                        <p:cTn dur="1000"/>
                                        <p:tgtEl>
                                          <p:spTgt spid="11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xEl>
                                              <p:pRg end="3" st="3"/>
                                            </p:txEl>
                                          </p:spTgt>
                                        </p:tgtEl>
                                        <p:attrNameLst>
                                          <p:attrName>style.visibility</p:attrName>
                                        </p:attrNameLst>
                                      </p:cBhvr>
                                      <p:to>
                                        <p:strVal val="visible"/>
                                      </p:to>
                                    </p:set>
                                    <p:animEffect filter="fade" transition="in">
                                      <p:cBhvr>
                                        <p:cTn dur="1000"/>
                                        <p:tgtEl>
                                          <p:spTgt spid="11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xEl>
                                              <p:pRg end="4" st="4"/>
                                            </p:txEl>
                                          </p:spTgt>
                                        </p:tgtEl>
                                        <p:attrNameLst>
                                          <p:attrName>style.visibility</p:attrName>
                                        </p:attrNameLst>
                                      </p:cBhvr>
                                      <p:to>
                                        <p:strVal val="visible"/>
                                      </p:to>
                                    </p:set>
                                    <p:animEffect filter="fade" transition="in">
                                      <p:cBhvr>
                                        <p:cTn dur="1000"/>
                                        <p:tgtEl>
                                          <p:spTgt spid="11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xEl>
                                              <p:pRg end="5" st="5"/>
                                            </p:txEl>
                                          </p:spTgt>
                                        </p:tgtEl>
                                        <p:attrNameLst>
                                          <p:attrName>style.visibility</p:attrName>
                                        </p:attrNameLst>
                                      </p:cBhvr>
                                      <p:to>
                                        <p:strVal val="visible"/>
                                      </p:to>
                                    </p:set>
                                    <p:animEffect filter="fade" transition="in">
                                      <p:cBhvr>
                                        <p:cTn dur="1000"/>
                                        <p:tgtEl>
                                          <p:spTgt spid="116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xEl>
                                              <p:pRg end="6" st="6"/>
                                            </p:txEl>
                                          </p:spTgt>
                                        </p:tgtEl>
                                        <p:attrNameLst>
                                          <p:attrName>style.visibility</p:attrName>
                                        </p:attrNameLst>
                                      </p:cBhvr>
                                      <p:to>
                                        <p:strVal val="visible"/>
                                      </p:to>
                                    </p:set>
                                    <p:animEffect filter="fade" transition="in">
                                      <p:cBhvr>
                                        <p:cTn dur="1000"/>
                                        <p:tgtEl>
                                          <p:spTgt spid="116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xEl>
                                              <p:pRg end="7" st="7"/>
                                            </p:txEl>
                                          </p:spTgt>
                                        </p:tgtEl>
                                        <p:attrNameLst>
                                          <p:attrName>style.visibility</p:attrName>
                                        </p:attrNameLst>
                                      </p:cBhvr>
                                      <p:to>
                                        <p:strVal val="visible"/>
                                      </p:to>
                                    </p:set>
                                    <p:animEffect filter="fade" transition="in">
                                      <p:cBhvr>
                                        <p:cTn dur="1000"/>
                                        <p:tgtEl>
                                          <p:spTgt spid="116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xEl>
                                              <p:pRg end="8" st="8"/>
                                            </p:txEl>
                                          </p:spTgt>
                                        </p:tgtEl>
                                        <p:attrNameLst>
                                          <p:attrName>style.visibility</p:attrName>
                                        </p:attrNameLst>
                                      </p:cBhvr>
                                      <p:to>
                                        <p:strVal val="visible"/>
                                      </p:to>
                                    </p:set>
                                    <p:animEffect filter="fade" transition="in">
                                      <p:cBhvr>
                                        <p:cTn dur="1000"/>
                                        <p:tgtEl>
                                          <p:spTgt spid="116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xEl>
                                              <p:pRg end="9" st="9"/>
                                            </p:txEl>
                                          </p:spTgt>
                                        </p:tgtEl>
                                        <p:attrNameLst>
                                          <p:attrName>style.visibility</p:attrName>
                                        </p:attrNameLst>
                                      </p:cBhvr>
                                      <p:to>
                                        <p:strVal val="visible"/>
                                      </p:to>
                                    </p:set>
                                    <p:animEffect filter="fade" transition="in">
                                      <p:cBhvr>
                                        <p:cTn dur="1000"/>
                                        <p:tgtEl>
                                          <p:spTgt spid="116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xEl>
                                              <p:pRg end="10" st="10"/>
                                            </p:txEl>
                                          </p:spTgt>
                                        </p:tgtEl>
                                        <p:attrNameLst>
                                          <p:attrName>style.visibility</p:attrName>
                                        </p:attrNameLst>
                                      </p:cBhvr>
                                      <p:to>
                                        <p:strVal val="visible"/>
                                      </p:to>
                                    </p:set>
                                    <p:animEffect filter="fade" transition="in">
                                      <p:cBhvr>
                                        <p:cTn dur="1000"/>
                                        <p:tgtEl>
                                          <p:spTgt spid="116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xEl>
                                              <p:pRg end="11" st="11"/>
                                            </p:txEl>
                                          </p:spTgt>
                                        </p:tgtEl>
                                        <p:attrNameLst>
                                          <p:attrName>style.visibility</p:attrName>
                                        </p:attrNameLst>
                                      </p:cBhvr>
                                      <p:to>
                                        <p:strVal val="visible"/>
                                      </p:to>
                                    </p:set>
                                    <p:animEffect filter="fade" transition="in">
                                      <p:cBhvr>
                                        <p:cTn dur="1000"/>
                                        <p:tgtEl>
                                          <p:spTgt spid="116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xEl>
                                              <p:pRg end="12" st="12"/>
                                            </p:txEl>
                                          </p:spTgt>
                                        </p:tgtEl>
                                        <p:attrNameLst>
                                          <p:attrName>style.visibility</p:attrName>
                                        </p:attrNameLst>
                                      </p:cBhvr>
                                      <p:to>
                                        <p:strVal val="visible"/>
                                      </p:to>
                                    </p:set>
                                    <p:animEffect filter="fade" transition="in">
                                      <p:cBhvr>
                                        <p:cTn dur="1000"/>
                                        <p:tgtEl>
                                          <p:spTgt spid="1164">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xEl>
                                              <p:pRg end="13" st="13"/>
                                            </p:txEl>
                                          </p:spTgt>
                                        </p:tgtEl>
                                        <p:attrNameLst>
                                          <p:attrName>style.visibility</p:attrName>
                                        </p:attrNameLst>
                                      </p:cBhvr>
                                      <p:to>
                                        <p:strVal val="visible"/>
                                      </p:to>
                                    </p:set>
                                    <p:animEffect filter="fade" transition="in">
                                      <p:cBhvr>
                                        <p:cTn dur="1000"/>
                                        <p:tgtEl>
                                          <p:spTgt spid="1164">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49"/>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Environment Variables</a:t>
            </a:r>
            <a:endParaRPr/>
          </a:p>
        </p:txBody>
      </p:sp>
      <p:sp>
        <p:nvSpPr>
          <p:cNvPr id="1171" name="Google Shape;1171;p49"/>
          <p:cNvSpPr txBox="1"/>
          <p:nvPr>
            <p:ph idx="1" type="body"/>
          </p:nvPr>
        </p:nvSpPr>
        <p:spPr>
          <a:xfrm>
            <a:off x="576875" y="1055075"/>
            <a:ext cx="7919400" cy="385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solidFill>
                  <a:srgbClr val="000000"/>
                </a:solidFill>
              </a:rPr>
              <a:t>env is a shell command for Linux, Unix, and Unix-like operating systems. It can be used to print a list of the current environment variables, or to run another program in a custom environment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US" sz="1400">
                <a:solidFill>
                  <a:srgbClr val="000000"/>
                </a:solidFill>
              </a:rPr>
              <a:t>If env is run without any options, it prints the variables of the current environment. Otherwise,env sets each NAME to VALUE and executes COMMAND.</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US" sz="1400">
                <a:solidFill>
                  <a:srgbClr val="000000"/>
                </a:solidFill>
              </a:rPr>
              <a:t>Below is brief description of some commonly-used environment variables:</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US" sz="1400">
                <a:solidFill>
                  <a:srgbClr val="000000"/>
                </a:solidFill>
              </a:rPr>
              <a:t>$ </a:t>
            </a:r>
            <a:r>
              <a:rPr b="1" lang="en-US" sz="1400">
                <a:solidFill>
                  <a:srgbClr val="000000"/>
                </a:solidFill>
              </a:rPr>
              <a:t>echo $HOME</a:t>
            </a:r>
            <a:r>
              <a:rPr lang="en-US" sz="1400">
                <a:solidFill>
                  <a:srgbClr val="000000"/>
                </a:solidFill>
              </a:rPr>
              <a:t> : The current user's home directory.</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US" sz="1400">
                <a:solidFill>
                  <a:srgbClr val="000000"/>
                </a:solidFill>
              </a:rPr>
              <a:t>$ </a:t>
            </a:r>
            <a:r>
              <a:rPr b="1" lang="en-US" sz="1400">
                <a:solidFill>
                  <a:srgbClr val="000000"/>
                </a:solidFill>
              </a:rPr>
              <a:t>echo $LOGNAME </a:t>
            </a:r>
            <a:r>
              <a:rPr lang="en-US" sz="1400">
                <a:solidFill>
                  <a:srgbClr val="000000"/>
                </a:solidFill>
              </a:rPr>
              <a:t>: The name of the current user.</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US" sz="1400">
                <a:solidFill>
                  <a:srgbClr val="000000"/>
                </a:solidFill>
              </a:rPr>
              <a:t>$ </a:t>
            </a:r>
            <a:r>
              <a:rPr b="1" lang="en-US" sz="1400">
                <a:solidFill>
                  <a:srgbClr val="000000"/>
                </a:solidFill>
              </a:rPr>
              <a:t>echo $PATH </a:t>
            </a:r>
            <a:r>
              <a:rPr lang="en-US" sz="1400">
                <a:solidFill>
                  <a:srgbClr val="000000"/>
                </a:solidFill>
              </a:rPr>
              <a:t>: Pathnames to be searched when executing commands.</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US" sz="1400">
                <a:solidFill>
                  <a:srgbClr val="000000"/>
                </a:solidFill>
              </a:rPr>
              <a:t>$ </a:t>
            </a:r>
            <a:r>
              <a:rPr b="1" lang="en-US" sz="1400">
                <a:solidFill>
                  <a:srgbClr val="000000"/>
                </a:solidFill>
              </a:rPr>
              <a:t>env TZ=MST7MDT date</a:t>
            </a:r>
            <a:r>
              <a:rPr lang="en-US" sz="1400">
                <a:solidFill>
                  <a:srgbClr val="000000"/>
                </a:solidFill>
              </a:rPr>
              <a:t> :  To set env variable</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US" sz="1400">
                <a:solidFill>
                  <a:srgbClr val="000000"/>
                </a:solidFill>
              </a:rPr>
              <a:t>$</a:t>
            </a:r>
            <a:r>
              <a:rPr b="1" lang="en-US" sz="1400">
                <a:solidFill>
                  <a:srgbClr val="000000"/>
                </a:solidFill>
              </a:rPr>
              <a:t> env  –unset=NAME</a:t>
            </a:r>
            <a:r>
              <a:rPr lang="en-US" sz="1400">
                <a:solidFill>
                  <a:srgbClr val="000000"/>
                </a:solidFill>
              </a:rPr>
              <a:t> :  remove variable from the environment</a:t>
            </a:r>
            <a:endParaRPr sz="1400">
              <a:solidFill>
                <a:srgbClr val="000000"/>
              </a:solidFill>
              <a:highlight>
                <a:srgbClr val="FFFFFF"/>
              </a:highlight>
              <a:latin typeface="Verdana"/>
              <a:ea typeface="Verdana"/>
              <a:cs typeface="Verdana"/>
              <a:sym typeface="Verdan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0" st="0"/>
                                            </p:txEl>
                                          </p:spTgt>
                                        </p:tgtEl>
                                        <p:attrNameLst>
                                          <p:attrName>style.visibility</p:attrName>
                                        </p:attrNameLst>
                                      </p:cBhvr>
                                      <p:to>
                                        <p:strVal val="visible"/>
                                      </p:to>
                                    </p:set>
                                    <p:animEffect filter="fade" transition="in">
                                      <p:cBhvr>
                                        <p:cTn dur="1000"/>
                                        <p:tgtEl>
                                          <p:spTgt spid="11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1" st="1"/>
                                            </p:txEl>
                                          </p:spTgt>
                                        </p:tgtEl>
                                        <p:attrNameLst>
                                          <p:attrName>style.visibility</p:attrName>
                                        </p:attrNameLst>
                                      </p:cBhvr>
                                      <p:to>
                                        <p:strVal val="visible"/>
                                      </p:to>
                                    </p:set>
                                    <p:animEffect filter="fade" transition="in">
                                      <p:cBhvr>
                                        <p:cTn dur="1000"/>
                                        <p:tgtEl>
                                          <p:spTgt spid="11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2" st="2"/>
                                            </p:txEl>
                                          </p:spTgt>
                                        </p:tgtEl>
                                        <p:attrNameLst>
                                          <p:attrName>style.visibility</p:attrName>
                                        </p:attrNameLst>
                                      </p:cBhvr>
                                      <p:to>
                                        <p:strVal val="visible"/>
                                      </p:to>
                                    </p:set>
                                    <p:animEffect filter="fade" transition="in">
                                      <p:cBhvr>
                                        <p:cTn dur="1000"/>
                                        <p:tgtEl>
                                          <p:spTgt spid="11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3" st="3"/>
                                            </p:txEl>
                                          </p:spTgt>
                                        </p:tgtEl>
                                        <p:attrNameLst>
                                          <p:attrName>style.visibility</p:attrName>
                                        </p:attrNameLst>
                                      </p:cBhvr>
                                      <p:to>
                                        <p:strVal val="visible"/>
                                      </p:to>
                                    </p:set>
                                    <p:animEffect filter="fade" transition="in">
                                      <p:cBhvr>
                                        <p:cTn dur="1000"/>
                                        <p:tgtEl>
                                          <p:spTgt spid="11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4" st="4"/>
                                            </p:txEl>
                                          </p:spTgt>
                                        </p:tgtEl>
                                        <p:attrNameLst>
                                          <p:attrName>style.visibility</p:attrName>
                                        </p:attrNameLst>
                                      </p:cBhvr>
                                      <p:to>
                                        <p:strVal val="visible"/>
                                      </p:to>
                                    </p:set>
                                    <p:animEffect filter="fade" transition="in">
                                      <p:cBhvr>
                                        <p:cTn dur="1000"/>
                                        <p:tgtEl>
                                          <p:spTgt spid="117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5" st="5"/>
                                            </p:txEl>
                                          </p:spTgt>
                                        </p:tgtEl>
                                        <p:attrNameLst>
                                          <p:attrName>style.visibility</p:attrName>
                                        </p:attrNameLst>
                                      </p:cBhvr>
                                      <p:to>
                                        <p:strVal val="visible"/>
                                      </p:to>
                                    </p:set>
                                    <p:animEffect filter="fade" transition="in">
                                      <p:cBhvr>
                                        <p:cTn dur="1000"/>
                                        <p:tgtEl>
                                          <p:spTgt spid="117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6" st="6"/>
                                            </p:txEl>
                                          </p:spTgt>
                                        </p:tgtEl>
                                        <p:attrNameLst>
                                          <p:attrName>style.visibility</p:attrName>
                                        </p:attrNameLst>
                                      </p:cBhvr>
                                      <p:to>
                                        <p:strVal val="visible"/>
                                      </p:to>
                                    </p:set>
                                    <p:animEffect filter="fade" transition="in">
                                      <p:cBhvr>
                                        <p:cTn dur="1000"/>
                                        <p:tgtEl>
                                          <p:spTgt spid="117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7" st="7"/>
                                            </p:txEl>
                                          </p:spTgt>
                                        </p:tgtEl>
                                        <p:attrNameLst>
                                          <p:attrName>style.visibility</p:attrName>
                                        </p:attrNameLst>
                                      </p:cBhvr>
                                      <p:to>
                                        <p:strVal val="visible"/>
                                      </p:to>
                                    </p:set>
                                    <p:animEffect filter="fade" transition="in">
                                      <p:cBhvr>
                                        <p:cTn dur="1000"/>
                                        <p:tgtEl>
                                          <p:spTgt spid="117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8" st="8"/>
                                            </p:txEl>
                                          </p:spTgt>
                                        </p:tgtEl>
                                        <p:attrNameLst>
                                          <p:attrName>style.visibility</p:attrName>
                                        </p:attrNameLst>
                                      </p:cBhvr>
                                      <p:to>
                                        <p:strVal val="visible"/>
                                      </p:to>
                                    </p:set>
                                    <p:animEffect filter="fade" transition="in">
                                      <p:cBhvr>
                                        <p:cTn dur="1000"/>
                                        <p:tgtEl>
                                          <p:spTgt spid="117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9" st="9"/>
                                            </p:txEl>
                                          </p:spTgt>
                                        </p:tgtEl>
                                        <p:attrNameLst>
                                          <p:attrName>style.visibility</p:attrName>
                                        </p:attrNameLst>
                                      </p:cBhvr>
                                      <p:to>
                                        <p:strVal val="visible"/>
                                      </p:to>
                                    </p:set>
                                    <p:animEffect filter="fade" transition="in">
                                      <p:cBhvr>
                                        <p:cTn dur="1000"/>
                                        <p:tgtEl>
                                          <p:spTgt spid="117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10" st="10"/>
                                            </p:txEl>
                                          </p:spTgt>
                                        </p:tgtEl>
                                        <p:attrNameLst>
                                          <p:attrName>style.visibility</p:attrName>
                                        </p:attrNameLst>
                                      </p:cBhvr>
                                      <p:to>
                                        <p:strVal val="visible"/>
                                      </p:to>
                                    </p:set>
                                    <p:animEffect filter="fade" transition="in">
                                      <p:cBhvr>
                                        <p:cTn dur="1000"/>
                                        <p:tgtEl>
                                          <p:spTgt spid="1171">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11" st="11"/>
                                            </p:txEl>
                                          </p:spTgt>
                                        </p:tgtEl>
                                        <p:attrNameLst>
                                          <p:attrName>style.visibility</p:attrName>
                                        </p:attrNameLst>
                                      </p:cBhvr>
                                      <p:to>
                                        <p:strVal val="visible"/>
                                      </p:to>
                                    </p:set>
                                    <p:animEffect filter="fade" transition="in">
                                      <p:cBhvr>
                                        <p:cTn dur="1000"/>
                                        <p:tgtEl>
                                          <p:spTgt spid="1171">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12" st="12"/>
                                            </p:txEl>
                                          </p:spTgt>
                                        </p:tgtEl>
                                        <p:attrNameLst>
                                          <p:attrName>style.visibility</p:attrName>
                                        </p:attrNameLst>
                                      </p:cBhvr>
                                      <p:to>
                                        <p:strVal val="visible"/>
                                      </p:to>
                                    </p:set>
                                    <p:animEffect filter="fade" transition="in">
                                      <p:cBhvr>
                                        <p:cTn dur="1000"/>
                                        <p:tgtEl>
                                          <p:spTgt spid="1171">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13" st="13"/>
                                            </p:txEl>
                                          </p:spTgt>
                                        </p:tgtEl>
                                        <p:attrNameLst>
                                          <p:attrName>style.visibility</p:attrName>
                                        </p:attrNameLst>
                                      </p:cBhvr>
                                      <p:to>
                                        <p:strVal val="visible"/>
                                      </p:to>
                                    </p:set>
                                    <p:animEffect filter="fade" transition="in">
                                      <p:cBhvr>
                                        <p:cTn dur="1000"/>
                                        <p:tgtEl>
                                          <p:spTgt spid="1171">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14" st="14"/>
                                            </p:txEl>
                                          </p:spTgt>
                                        </p:tgtEl>
                                        <p:attrNameLst>
                                          <p:attrName>style.visibility</p:attrName>
                                        </p:attrNameLst>
                                      </p:cBhvr>
                                      <p:to>
                                        <p:strVal val="visible"/>
                                      </p:to>
                                    </p:set>
                                    <p:animEffect filter="fade" transition="in">
                                      <p:cBhvr>
                                        <p:cTn dur="1000"/>
                                        <p:tgtEl>
                                          <p:spTgt spid="1171">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50"/>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VI</a:t>
            </a:r>
            <a:endParaRPr/>
          </a:p>
        </p:txBody>
      </p:sp>
      <p:sp>
        <p:nvSpPr>
          <p:cNvPr id="1178" name="Google Shape;1178;p50"/>
          <p:cNvSpPr txBox="1"/>
          <p:nvPr/>
        </p:nvSpPr>
        <p:spPr>
          <a:xfrm>
            <a:off x="94600" y="768575"/>
            <a:ext cx="3417300" cy="398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t>2 modes:</a:t>
            </a:r>
            <a:endParaRPr b="1"/>
          </a:p>
          <a:p>
            <a:pPr indent="-317500" lvl="0" marL="457200" rtl="0" algn="l">
              <a:spcBef>
                <a:spcPts val="0"/>
              </a:spcBef>
              <a:spcAft>
                <a:spcPts val="0"/>
              </a:spcAft>
              <a:buSzPts val="1400"/>
              <a:buChar char="●"/>
            </a:pPr>
            <a:r>
              <a:rPr lang="en-US"/>
              <a:t>Input mode</a:t>
            </a:r>
            <a:endParaRPr/>
          </a:p>
          <a:p>
            <a:pPr indent="-317500" lvl="0" marL="457200" rtl="0" algn="l">
              <a:spcBef>
                <a:spcPts val="0"/>
              </a:spcBef>
              <a:spcAft>
                <a:spcPts val="0"/>
              </a:spcAft>
              <a:buSzPts val="1400"/>
              <a:buChar char="●"/>
            </a:pPr>
            <a:r>
              <a:rPr lang="en-US"/>
              <a:t>Command mode</a:t>
            </a:r>
            <a:endParaRPr/>
          </a:p>
          <a:p>
            <a:pPr indent="0" lvl="0" marL="0" rtl="0" algn="l">
              <a:spcBef>
                <a:spcPts val="0"/>
              </a:spcBef>
              <a:spcAft>
                <a:spcPts val="0"/>
              </a:spcAft>
              <a:buNone/>
            </a:pPr>
            <a:r>
              <a:rPr b="1" lang="en-US"/>
              <a:t>Cursor movement:</a:t>
            </a:r>
            <a:endParaRPr b="1"/>
          </a:p>
          <a:p>
            <a:pPr indent="-317500" lvl="0" marL="457200" rtl="0" algn="l">
              <a:spcBef>
                <a:spcPts val="0"/>
              </a:spcBef>
              <a:spcAft>
                <a:spcPts val="0"/>
              </a:spcAft>
              <a:buSzPts val="1400"/>
              <a:buChar char="●"/>
            </a:pPr>
            <a:r>
              <a:rPr lang="en-US"/>
              <a:t>h (left), j (down), k (up), l (right)</a:t>
            </a:r>
            <a:endParaRPr/>
          </a:p>
          <a:p>
            <a:pPr indent="-317500" lvl="0" marL="457200" rtl="0" algn="l">
              <a:spcBef>
                <a:spcPts val="0"/>
              </a:spcBef>
              <a:spcAft>
                <a:spcPts val="0"/>
              </a:spcAft>
              <a:buSzPts val="1400"/>
              <a:buChar char="●"/>
            </a:pPr>
            <a:r>
              <a:rPr lang="en-US"/>
              <a:t>^f (page down)</a:t>
            </a:r>
            <a:endParaRPr/>
          </a:p>
          <a:p>
            <a:pPr indent="-317500" lvl="0" marL="457200" rtl="0" algn="l">
              <a:spcBef>
                <a:spcPts val="0"/>
              </a:spcBef>
              <a:spcAft>
                <a:spcPts val="0"/>
              </a:spcAft>
              <a:buSzPts val="1400"/>
              <a:buChar char="●"/>
            </a:pPr>
            <a:r>
              <a:rPr lang="en-US"/>
              <a:t>^b (page up)</a:t>
            </a:r>
            <a:endParaRPr/>
          </a:p>
          <a:p>
            <a:pPr indent="-317500" lvl="0" marL="457200" rtl="0" algn="l">
              <a:spcBef>
                <a:spcPts val="0"/>
              </a:spcBef>
              <a:spcAft>
                <a:spcPts val="0"/>
              </a:spcAft>
              <a:buSzPts val="1400"/>
              <a:buChar char="●"/>
            </a:pPr>
            <a:r>
              <a:rPr lang="en-US"/>
              <a:t>^ (first char.)</a:t>
            </a:r>
            <a:endParaRPr/>
          </a:p>
          <a:p>
            <a:pPr indent="-317500" lvl="0" marL="457200" rtl="0" algn="l">
              <a:spcBef>
                <a:spcPts val="0"/>
              </a:spcBef>
              <a:spcAft>
                <a:spcPts val="0"/>
              </a:spcAft>
              <a:buSzPts val="1400"/>
              <a:buChar char="●"/>
            </a:pPr>
            <a:r>
              <a:rPr lang="en-US"/>
              <a:t>$ (last char.)</a:t>
            </a:r>
            <a:endParaRPr/>
          </a:p>
          <a:p>
            <a:pPr indent="-317500" lvl="0" marL="457200" rtl="0" algn="l">
              <a:spcBef>
                <a:spcPts val="0"/>
              </a:spcBef>
              <a:spcAft>
                <a:spcPts val="0"/>
              </a:spcAft>
              <a:buSzPts val="1400"/>
              <a:buChar char="●"/>
            </a:pPr>
            <a:r>
              <a:rPr lang="en-US"/>
              <a:t>G (bottom page)</a:t>
            </a:r>
            <a:endParaRPr/>
          </a:p>
          <a:p>
            <a:pPr indent="-317500" lvl="0" marL="457200" rtl="0" algn="l">
              <a:spcBef>
                <a:spcPts val="0"/>
              </a:spcBef>
              <a:spcAft>
                <a:spcPts val="0"/>
              </a:spcAft>
              <a:buSzPts val="1400"/>
              <a:buChar char="●"/>
            </a:pPr>
            <a:r>
              <a:rPr lang="en-US"/>
              <a:t>:1 (goto first line)</a:t>
            </a:r>
            <a:endParaRPr/>
          </a:p>
          <a:p>
            <a:pPr indent="0" lvl="0" marL="0" rtl="0" algn="l">
              <a:spcBef>
                <a:spcPts val="0"/>
              </a:spcBef>
              <a:spcAft>
                <a:spcPts val="0"/>
              </a:spcAft>
              <a:buNone/>
            </a:pPr>
            <a:r>
              <a:rPr b="1" lang="en-US"/>
              <a:t>Switch to input mode:</a:t>
            </a:r>
            <a:endParaRPr b="1"/>
          </a:p>
          <a:p>
            <a:pPr indent="-317500" lvl="0" marL="457200" rtl="0" algn="l">
              <a:spcBef>
                <a:spcPts val="0"/>
              </a:spcBef>
              <a:spcAft>
                <a:spcPts val="0"/>
              </a:spcAft>
              <a:buSzPts val="1400"/>
              <a:buChar char="●"/>
            </a:pPr>
            <a:r>
              <a:rPr lang="en-US"/>
              <a:t>a (append)</a:t>
            </a:r>
            <a:endParaRPr/>
          </a:p>
          <a:p>
            <a:pPr indent="-317500" lvl="0" marL="457200" rtl="0" algn="l">
              <a:spcBef>
                <a:spcPts val="0"/>
              </a:spcBef>
              <a:spcAft>
                <a:spcPts val="0"/>
              </a:spcAft>
              <a:buSzPts val="1400"/>
              <a:buChar char="●"/>
            </a:pPr>
            <a:r>
              <a:rPr lang="en-US"/>
              <a:t>i (insert)</a:t>
            </a:r>
            <a:endParaRPr/>
          </a:p>
          <a:p>
            <a:pPr indent="-317500" lvl="0" marL="457200" rtl="0" algn="l">
              <a:spcBef>
                <a:spcPts val="0"/>
              </a:spcBef>
              <a:spcAft>
                <a:spcPts val="0"/>
              </a:spcAft>
              <a:buSzPts val="1400"/>
              <a:buChar char="●"/>
            </a:pPr>
            <a:r>
              <a:rPr lang="en-US"/>
              <a:t>o (insert line after)</a:t>
            </a:r>
            <a:endParaRPr/>
          </a:p>
          <a:p>
            <a:pPr indent="-317500" lvl="0" marL="457200" rtl="0" algn="l">
              <a:spcBef>
                <a:spcPts val="0"/>
              </a:spcBef>
              <a:spcAft>
                <a:spcPts val="0"/>
              </a:spcAft>
              <a:buSzPts val="1400"/>
              <a:buChar char="●"/>
            </a:pPr>
            <a:r>
              <a:rPr lang="en-US"/>
              <a:t>O (insert line before)</a:t>
            </a:r>
            <a:endParaRPr/>
          </a:p>
        </p:txBody>
      </p:sp>
      <p:sp>
        <p:nvSpPr>
          <p:cNvPr id="1179" name="Google Shape;1179;p50"/>
          <p:cNvSpPr txBox="1"/>
          <p:nvPr/>
        </p:nvSpPr>
        <p:spPr>
          <a:xfrm>
            <a:off x="4469525" y="1372100"/>
            <a:ext cx="3000000" cy="289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t>Delete:</a:t>
            </a:r>
            <a:endParaRPr b="1"/>
          </a:p>
          <a:p>
            <a:pPr indent="-317500" lvl="0" marL="457200" rtl="0" algn="l">
              <a:spcBef>
                <a:spcPts val="0"/>
              </a:spcBef>
              <a:spcAft>
                <a:spcPts val="0"/>
              </a:spcAft>
              <a:buSzPts val="1400"/>
              <a:buChar char="●"/>
            </a:pPr>
            <a:r>
              <a:rPr lang="en-US"/>
              <a:t>dd (delete a line)</a:t>
            </a:r>
            <a:endParaRPr/>
          </a:p>
          <a:p>
            <a:pPr indent="-317500" lvl="0" marL="457200" rtl="0" algn="l">
              <a:spcBef>
                <a:spcPts val="0"/>
              </a:spcBef>
              <a:spcAft>
                <a:spcPts val="0"/>
              </a:spcAft>
              <a:buSzPts val="1400"/>
              <a:buChar char="●"/>
            </a:pPr>
            <a:r>
              <a:rPr lang="en-US"/>
              <a:t>d10d (delete 10 lines)</a:t>
            </a:r>
            <a:endParaRPr/>
          </a:p>
          <a:p>
            <a:pPr indent="-317500" lvl="0" marL="457200" rtl="0" algn="l">
              <a:spcBef>
                <a:spcPts val="0"/>
              </a:spcBef>
              <a:spcAft>
                <a:spcPts val="0"/>
              </a:spcAft>
              <a:buSzPts val="1400"/>
              <a:buChar char="●"/>
            </a:pPr>
            <a:r>
              <a:rPr lang="en-US"/>
              <a:t>d$ (delete till end of line)</a:t>
            </a:r>
            <a:endParaRPr/>
          </a:p>
          <a:p>
            <a:pPr indent="-317500" lvl="0" marL="457200" rtl="0" algn="l">
              <a:spcBef>
                <a:spcPts val="0"/>
              </a:spcBef>
              <a:spcAft>
                <a:spcPts val="0"/>
              </a:spcAft>
              <a:buSzPts val="1400"/>
              <a:buChar char="●"/>
            </a:pPr>
            <a:r>
              <a:rPr lang="en-US"/>
              <a:t>dG (delete till end of file)</a:t>
            </a:r>
            <a:endParaRPr/>
          </a:p>
          <a:p>
            <a:pPr indent="-317500" lvl="0" marL="457200" rtl="0" algn="l">
              <a:spcBef>
                <a:spcPts val="0"/>
              </a:spcBef>
              <a:spcAft>
                <a:spcPts val="0"/>
              </a:spcAft>
              <a:buSzPts val="1400"/>
              <a:buChar char="●"/>
            </a:pPr>
            <a:r>
              <a:rPr lang="en-US"/>
              <a:t>x (current char.)</a:t>
            </a:r>
            <a:endParaRPr/>
          </a:p>
          <a:p>
            <a:pPr indent="0" lvl="0" marL="0" rtl="0" algn="l">
              <a:spcBef>
                <a:spcPts val="0"/>
              </a:spcBef>
              <a:spcAft>
                <a:spcPts val="0"/>
              </a:spcAft>
              <a:buNone/>
            </a:pPr>
            <a:r>
              <a:rPr b="1" lang="en-US"/>
              <a:t>Paste:</a:t>
            </a:r>
            <a:endParaRPr b="1"/>
          </a:p>
          <a:p>
            <a:pPr indent="-317500" lvl="0" marL="457200" rtl="0" algn="l">
              <a:spcBef>
                <a:spcPts val="0"/>
              </a:spcBef>
              <a:spcAft>
                <a:spcPts val="0"/>
              </a:spcAft>
              <a:buSzPts val="1400"/>
              <a:buChar char="●"/>
            </a:pPr>
            <a:r>
              <a:rPr lang="en-US"/>
              <a:t>p (paste after)</a:t>
            </a:r>
            <a:endParaRPr/>
          </a:p>
          <a:p>
            <a:pPr indent="-317500" lvl="0" marL="457200" rtl="0" algn="l">
              <a:spcBef>
                <a:spcPts val="0"/>
              </a:spcBef>
              <a:spcAft>
                <a:spcPts val="0"/>
              </a:spcAft>
              <a:buSzPts val="1400"/>
              <a:buChar char="●"/>
            </a:pPr>
            <a:r>
              <a:rPr lang="en-US"/>
              <a:t>P (paste before)</a:t>
            </a:r>
            <a:endParaRPr/>
          </a:p>
          <a:p>
            <a:pPr indent="0" lvl="0" marL="0" rtl="0" algn="l">
              <a:spcBef>
                <a:spcPts val="0"/>
              </a:spcBef>
              <a:spcAft>
                <a:spcPts val="0"/>
              </a:spcAft>
              <a:buNone/>
            </a:pPr>
            <a:r>
              <a:rPr b="1" lang="en-US"/>
              <a:t>Undo:</a:t>
            </a:r>
            <a:endParaRPr b="1"/>
          </a:p>
          <a:p>
            <a:pPr indent="-317500" lvl="0" marL="457200" rtl="0" algn="l">
              <a:spcBef>
                <a:spcPts val="0"/>
              </a:spcBef>
              <a:spcAft>
                <a:spcPts val="0"/>
              </a:spcAft>
              <a:buSzPts val="1400"/>
              <a:buChar char="●"/>
            </a:pPr>
            <a:r>
              <a:rPr lang="en-US"/>
              <a:t>u</a:t>
            </a:r>
            <a:endParaRPr/>
          </a:p>
          <a:p>
            <a:pPr indent="0" lvl="0" marL="0" rtl="0" algn="l">
              <a:spcBef>
                <a:spcPts val="0"/>
              </a:spcBef>
              <a:spcAft>
                <a:spcPts val="0"/>
              </a:spcAft>
              <a:buNone/>
            </a:pPr>
            <a:r>
              <a:rPr b="1" lang="en-US"/>
              <a:t>Search:</a:t>
            </a:r>
            <a:endParaRPr b="1"/>
          </a:p>
          <a:p>
            <a:pPr indent="-317500" lvl="0" marL="457200" rtl="0" algn="l">
              <a:spcBef>
                <a:spcPts val="0"/>
              </a:spcBef>
              <a:spcAft>
                <a:spcPts val="0"/>
              </a:spcAft>
              <a:buSzPts val="1400"/>
              <a:buChar char="●"/>
            </a:pPr>
            <a:r>
              <a:rPr lang="en-US"/>
              <a:t>/</a:t>
            </a:r>
            <a:endParaRPr/>
          </a:p>
          <a:p>
            <a:pPr indent="0" lvl="0" marL="0" rtl="0" algn="l">
              <a:spcBef>
                <a:spcPts val="0"/>
              </a:spcBef>
              <a:spcAft>
                <a:spcPts val="0"/>
              </a:spcAft>
              <a:buNone/>
            </a:pPr>
            <a:r>
              <a:rPr b="1" lang="en-US"/>
              <a:t>Save/Quit:</a:t>
            </a:r>
            <a:endParaRPr b="1"/>
          </a:p>
          <a:p>
            <a:pPr indent="-317500" lvl="0" marL="457200" rtl="0" algn="l">
              <a:spcBef>
                <a:spcPts val="0"/>
              </a:spcBef>
              <a:spcAft>
                <a:spcPts val="0"/>
              </a:spcAft>
              <a:buSzPts val="1400"/>
              <a:buChar char="●"/>
            </a:pPr>
            <a:r>
              <a:rPr lang="en-US"/>
              <a:t>:w (write)</a:t>
            </a:r>
            <a:endParaRPr/>
          </a:p>
          <a:p>
            <a:pPr indent="-317500" lvl="0" marL="457200" rtl="0" algn="l">
              <a:spcBef>
                <a:spcPts val="0"/>
              </a:spcBef>
              <a:spcAft>
                <a:spcPts val="0"/>
              </a:spcAft>
              <a:buSzPts val="1400"/>
              <a:buChar char="●"/>
            </a:pPr>
            <a:r>
              <a:rPr lang="en-US"/>
              <a:t>:q (quit)</a:t>
            </a:r>
            <a:endParaRPr/>
          </a:p>
          <a:p>
            <a:pPr indent="-317500" lvl="0" marL="457200" rtl="0" algn="l">
              <a:spcBef>
                <a:spcPts val="0"/>
              </a:spcBef>
              <a:spcAft>
                <a:spcPts val="0"/>
              </a:spcAft>
              <a:buSzPts val="1400"/>
              <a:buChar char="●"/>
            </a:pPr>
            <a:r>
              <a:rPr lang="en-US"/>
              <a:t>:wq (write and quit)</a:t>
            </a:r>
            <a:endParaRPr/>
          </a:p>
          <a:p>
            <a:pPr indent="-317500" lvl="0" marL="457200" rtl="0" algn="l">
              <a:spcBef>
                <a:spcPts val="0"/>
              </a:spcBef>
              <a:spcAft>
                <a:spcPts val="0"/>
              </a:spcAft>
              <a:buSzPts val="1400"/>
              <a:buChar char="●"/>
            </a:pPr>
            <a:r>
              <a:rPr lang="en-US"/>
              <a:t>:q! (give up changes)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0" st="0"/>
                                            </p:txEl>
                                          </p:spTgt>
                                        </p:tgtEl>
                                        <p:attrNameLst>
                                          <p:attrName>style.visibility</p:attrName>
                                        </p:attrNameLst>
                                      </p:cBhvr>
                                      <p:to>
                                        <p:strVal val="visible"/>
                                      </p:to>
                                    </p:set>
                                    <p:animEffect filter="fade" transition="in">
                                      <p:cBhvr>
                                        <p:cTn dur="1000"/>
                                        <p:tgtEl>
                                          <p:spTgt spid="11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1" st="1"/>
                                            </p:txEl>
                                          </p:spTgt>
                                        </p:tgtEl>
                                        <p:attrNameLst>
                                          <p:attrName>style.visibility</p:attrName>
                                        </p:attrNameLst>
                                      </p:cBhvr>
                                      <p:to>
                                        <p:strVal val="visible"/>
                                      </p:to>
                                    </p:set>
                                    <p:animEffect filter="fade" transition="in">
                                      <p:cBhvr>
                                        <p:cTn dur="1000"/>
                                        <p:tgtEl>
                                          <p:spTgt spid="11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2" st="2"/>
                                            </p:txEl>
                                          </p:spTgt>
                                        </p:tgtEl>
                                        <p:attrNameLst>
                                          <p:attrName>style.visibility</p:attrName>
                                        </p:attrNameLst>
                                      </p:cBhvr>
                                      <p:to>
                                        <p:strVal val="visible"/>
                                      </p:to>
                                    </p:set>
                                    <p:animEffect filter="fade" transition="in">
                                      <p:cBhvr>
                                        <p:cTn dur="1000"/>
                                        <p:tgtEl>
                                          <p:spTgt spid="11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3" st="3"/>
                                            </p:txEl>
                                          </p:spTgt>
                                        </p:tgtEl>
                                        <p:attrNameLst>
                                          <p:attrName>style.visibility</p:attrName>
                                        </p:attrNameLst>
                                      </p:cBhvr>
                                      <p:to>
                                        <p:strVal val="visible"/>
                                      </p:to>
                                    </p:set>
                                    <p:animEffect filter="fade" transition="in">
                                      <p:cBhvr>
                                        <p:cTn dur="1000"/>
                                        <p:tgtEl>
                                          <p:spTgt spid="11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4" st="4"/>
                                            </p:txEl>
                                          </p:spTgt>
                                        </p:tgtEl>
                                        <p:attrNameLst>
                                          <p:attrName>style.visibility</p:attrName>
                                        </p:attrNameLst>
                                      </p:cBhvr>
                                      <p:to>
                                        <p:strVal val="visible"/>
                                      </p:to>
                                    </p:set>
                                    <p:animEffect filter="fade" transition="in">
                                      <p:cBhvr>
                                        <p:cTn dur="1000"/>
                                        <p:tgtEl>
                                          <p:spTgt spid="117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5" st="5"/>
                                            </p:txEl>
                                          </p:spTgt>
                                        </p:tgtEl>
                                        <p:attrNameLst>
                                          <p:attrName>style.visibility</p:attrName>
                                        </p:attrNameLst>
                                      </p:cBhvr>
                                      <p:to>
                                        <p:strVal val="visible"/>
                                      </p:to>
                                    </p:set>
                                    <p:animEffect filter="fade" transition="in">
                                      <p:cBhvr>
                                        <p:cTn dur="1000"/>
                                        <p:tgtEl>
                                          <p:spTgt spid="117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6" st="6"/>
                                            </p:txEl>
                                          </p:spTgt>
                                        </p:tgtEl>
                                        <p:attrNameLst>
                                          <p:attrName>style.visibility</p:attrName>
                                        </p:attrNameLst>
                                      </p:cBhvr>
                                      <p:to>
                                        <p:strVal val="visible"/>
                                      </p:to>
                                    </p:set>
                                    <p:animEffect filter="fade" transition="in">
                                      <p:cBhvr>
                                        <p:cTn dur="1000"/>
                                        <p:tgtEl>
                                          <p:spTgt spid="117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7" st="7"/>
                                            </p:txEl>
                                          </p:spTgt>
                                        </p:tgtEl>
                                        <p:attrNameLst>
                                          <p:attrName>style.visibility</p:attrName>
                                        </p:attrNameLst>
                                      </p:cBhvr>
                                      <p:to>
                                        <p:strVal val="visible"/>
                                      </p:to>
                                    </p:set>
                                    <p:animEffect filter="fade" transition="in">
                                      <p:cBhvr>
                                        <p:cTn dur="1000"/>
                                        <p:tgtEl>
                                          <p:spTgt spid="117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8" st="8"/>
                                            </p:txEl>
                                          </p:spTgt>
                                        </p:tgtEl>
                                        <p:attrNameLst>
                                          <p:attrName>style.visibility</p:attrName>
                                        </p:attrNameLst>
                                      </p:cBhvr>
                                      <p:to>
                                        <p:strVal val="visible"/>
                                      </p:to>
                                    </p:set>
                                    <p:animEffect filter="fade" transition="in">
                                      <p:cBhvr>
                                        <p:cTn dur="1000"/>
                                        <p:tgtEl>
                                          <p:spTgt spid="117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9" st="9"/>
                                            </p:txEl>
                                          </p:spTgt>
                                        </p:tgtEl>
                                        <p:attrNameLst>
                                          <p:attrName>style.visibility</p:attrName>
                                        </p:attrNameLst>
                                      </p:cBhvr>
                                      <p:to>
                                        <p:strVal val="visible"/>
                                      </p:to>
                                    </p:set>
                                    <p:animEffect filter="fade" transition="in">
                                      <p:cBhvr>
                                        <p:cTn dur="1000"/>
                                        <p:tgtEl>
                                          <p:spTgt spid="117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10" st="10"/>
                                            </p:txEl>
                                          </p:spTgt>
                                        </p:tgtEl>
                                        <p:attrNameLst>
                                          <p:attrName>style.visibility</p:attrName>
                                        </p:attrNameLst>
                                      </p:cBhvr>
                                      <p:to>
                                        <p:strVal val="visible"/>
                                      </p:to>
                                    </p:set>
                                    <p:animEffect filter="fade" transition="in">
                                      <p:cBhvr>
                                        <p:cTn dur="1000"/>
                                        <p:tgtEl>
                                          <p:spTgt spid="117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11" st="11"/>
                                            </p:txEl>
                                          </p:spTgt>
                                        </p:tgtEl>
                                        <p:attrNameLst>
                                          <p:attrName>style.visibility</p:attrName>
                                        </p:attrNameLst>
                                      </p:cBhvr>
                                      <p:to>
                                        <p:strVal val="visible"/>
                                      </p:to>
                                    </p:set>
                                    <p:animEffect filter="fade" transition="in">
                                      <p:cBhvr>
                                        <p:cTn dur="1000"/>
                                        <p:tgtEl>
                                          <p:spTgt spid="117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12" st="12"/>
                                            </p:txEl>
                                          </p:spTgt>
                                        </p:tgtEl>
                                        <p:attrNameLst>
                                          <p:attrName>style.visibility</p:attrName>
                                        </p:attrNameLst>
                                      </p:cBhvr>
                                      <p:to>
                                        <p:strVal val="visible"/>
                                      </p:to>
                                    </p:set>
                                    <p:animEffect filter="fade" transition="in">
                                      <p:cBhvr>
                                        <p:cTn dur="1000"/>
                                        <p:tgtEl>
                                          <p:spTgt spid="1178">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13" st="13"/>
                                            </p:txEl>
                                          </p:spTgt>
                                        </p:tgtEl>
                                        <p:attrNameLst>
                                          <p:attrName>style.visibility</p:attrName>
                                        </p:attrNameLst>
                                      </p:cBhvr>
                                      <p:to>
                                        <p:strVal val="visible"/>
                                      </p:to>
                                    </p:set>
                                    <p:animEffect filter="fade" transition="in">
                                      <p:cBhvr>
                                        <p:cTn dur="1000"/>
                                        <p:tgtEl>
                                          <p:spTgt spid="1178">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14" st="14"/>
                                            </p:txEl>
                                          </p:spTgt>
                                        </p:tgtEl>
                                        <p:attrNameLst>
                                          <p:attrName>style.visibility</p:attrName>
                                        </p:attrNameLst>
                                      </p:cBhvr>
                                      <p:to>
                                        <p:strVal val="visible"/>
                                      </p:to>
                                    </p:set>
                                    <p:animEffect filter="fade" transition="in">
                                      <p:cBhvr>
                                        <p:cTn dur="1000"/>
                                        <p:tgtEl>
                                          <p:spTgt spid="1178">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15" st="15"/>
                                            </p:txEl>
                                          </p:spTgt>
                                        </p:tgtEl>
                                        <p:attrNameLst>
                                          <p:attrName>style.visibility</p:attrName>
                                        </p:attrNameLst>
                                      </p:cBhvr>
                                      <p:to>
                                        <p:strVal val="visible"/>
                                      </p:to>
                                    </p:set>
                                    <p:animEffect filter="fade" transition="in">
                                      <p:cBhvr>
                                        <p:cTn dur="1000"/>
                                        <p:tgtEl>
                                          <p:spTgt spid="1178">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0" st="0"/>
                                            </p:txEl>
                                          </p:spTgt>
                                        </p:tgtEl>
                                        <p:attrNameLst>
                                          <p:attrName>style.visibility</p:attrName>
                                        </p:attrNameLst>
                                      </p:cBhvr>
                                      <p:to>
                                        <p:strVal val="visible"/>
                                      </p:to>
                                    </p:set>
                                    <p:animEffect filter="fade" transition="in">
                                      <p:cBhvr>
                                        <p:cTn dur="1000"/>
                                        <p:tgtEl>
                                          <p:spTgt spid="11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1" st="1"/>
                                            </p:txEl>
                                          </p:spTgt>
                                        </p:tgtEl>
                                        <p:attrNameLst>
                                          <p:attrName>style.visibility</p:attrName>
                                        </p:attrNameLst>
                                      </p:cBhvr>
                                      <p:to>
                                        <p:strVal val="visible"/>
                                      </p:to>
                                    </p:set>
                                    <p:animEffect filter="fade" transition="in">
                                      <p:cBhvr>
                                        <p:cTn dur="1000"/>
                                        <p:tgtEl>
                                          <p:spTgt spid="11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2" st="2"/>
                                            </p:txEl>
                                          </p:spTgt>
                                        </p:tgtEl>
                                        <p:attrNameLst>
                                          <p:attrName>style.visibility</p:attrName>
                                        </p:attrNameLst>
                                      </p:cBhvr>
                                      <p:to>
                                        <p:strVal val="visible"/>
                                      </p:to>
                                    </p:set>
                                    <p:animEffect filter="fade" transition="in">
                                      <p:cBhvr>
                                        <p:cTn dur="1000"/>
                                        <p:tgtEl>
                                          <p:spTgt spid="11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3" st="3"/>
                                            </p:txEl>
                                          </p:spTgt>
                                        </p:tgtEl>
                                        <p:attrNameLst>
                                          <p:attrName>style.visibility</p:attrName>
                                        </p:attrNameLst>
                                      </p:cBhvr>
                                      <p:to>
                                        <p:strVal val="visible"/>
                                      </p:to>
                                    </p:set>
                                    <p:animEffect filter="fade" transition="in">
                                      <p:cBhvr>
                                        <p:cTn dur="1000"/>
                                        <p:tgtEl>
                                          <p:spTgt spid="117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4" st="4"/>
                                            </p:txEl>
                                          </p:spTgt>
                                        </p:tgtEl>
                                        <p:attrNameLst>
                                          <p:attrName>style.visibility</p:attrName>
                                        </p:attrNameLst>
                                      </p:cBhvr>
                                      <p:to>
                                        <p:strVal val="visible"/>
                                      </p:to>
                                    </p:set>
                                    <p:animEffect filter="fade" transition="in">
                                      <p:cBhvr>
                                        <p:cTn dur="1000"/>
                                        <p:tgtEl>
                                          <p:spTgt spid="117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5" st="5"/>
                                            </p:txEl>
                                          </p:spTgt>
                                        </p:tgtEl>
                                        <p:attrNameLst>
                                          <p:attrName>style.visibility</p:attrName>
                                        </p:attrNameLst>
                                      </p:cBhvr>
                                      <p:to>
                                        <p:strVal val="visible"/>
                                      </p:to>
                                    </p:set>
                                    <p:animEffect filter="fade" transition="in">
                                      <p:cBhvr>
                                        <p:cTn dur="1000"/>
                                        <p:tgtEl>
                                          <p:spTgt spid="117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6" st="6"/>
                                            </p:txEl>
                                          </p:spTgt>
                                        </p:tgtEl>
                                        <p:attrNameLst>
                                          <p:attrName>style.visibility</p:attrName>
                                        </p:attrNameLst>
                                      </p:cBhvr>
                                      <p:to>
                                        <p:strVal val="visible"/>
                                      </p:to>
                                    </p:set>
                                    <p:animEffect filter="fade" transition="in">
                                      <p:cBhvr>
                                        <p:cTn dur="1000"/>
                                        <p:tgtEl>
                                          <p:spTgt spid="117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7" st="7"/>
                                            </p:txEl>
                                          </p:spTgt>
                                        </p:tgtEl>
                                        <p:attrNameLst>
                                          <p:attrName>style.visibility</p:attrName>
                                        </p:attrNameLst>
                                      </p:cBhvr>
                                      <p:to>
                                        <p:strVal val="visible"/>
                                      </p:to>
                                    </p:set>
                                    <p:animEffect filter="fade" transition="in">
                                      <p:cBhvr>
                                        <p:cTn dur="1000"/>
                                        <p:tgtEl>
                                          <p:spTgt spid="117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8" st="8"/>
                                            </p:txEl>
                                          </p:spTgt>
                                        </p:tgtEl>
                                        <p:attrNameLst>
                                          <p:attrName>style.visibility</p:attrName>
                                        </p:attrNameLst>
                                      </p:cBhvr>
                                      <p:to>
                                        <p:strVal val="visible"/>
                                      </p:to>
                                    </p:set>
                                    <p:animEffect filter="fade" transition="in">
                                      <p:cBhvr>
                                        <p:cTn dur="1000"/>
                                        <p:tgtEl>
                                          <p:spTgt spid="117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9" st="9"/>
                                            </p:txEl>
                                          </p:spTgt>
                                        </p:tgtEl>
                                        <p:attrNameLst>
                                          <p:attrName>style.visibility</p:attrName>
                                        </p:attrNameLst>
                                      </p:cBhvr>
                                      <p:to>
                                        <p:strVal val="visible"/>
                                      </p:to>
                                    </p:set>
                                    <p:animEffect filter="fade" transition="in">
                                      <p:cBhvr>
                                        <p:cTn dur="1000"/>
                                        <p:tgtEl>
                                          <p:spTgt spid="117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10" st="10"/>
                                            </p:txEl>
                                          </p:spTgt>
                                        </p:tgtEl>
                                        <p:attrNameLst>
                                          <p:attrName>style.visibility</p:attrName>
                                        </p:attrNameLst>
                                      </p:cBhvr>
                                      <p:to>
                                        <p:strVal val="visible"/>
                                      </p:to>
                                    </p:set>
                                    <p:animEffect filter="fade" transition="in">
                                      <p:cBhvr>
                                        <p:cTn dur="1000"/>
                                        <p:tgtEl>
                                          <p:spTgt spid="117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11" st="11"/>
                                            </p:txEl>
                                          </p:spTgt>
                                        </p:tgtEl>
                                        <p:attrNameLst>
                                          <p:attrName>style.visibility</p:attrName>
                                        </p:attrNameLst>
                                      </p:cBhvr>
                                      <p:to>
                                        <p:strVal val="visible"/>
                                      </p:to>
                                    </p:set>
                                    <p:animEffect filter="fade" transition="in">
                                      <p:cBhvr>
                                        <p:cTn dur="1000"/>
                                        <p:tgtEl>
                                          <p:spTgt spid="1179">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12" st="12"/>
                                            </p:txEl>
                                          </p:spTgt>
                                        </p:tgtEl>
                                        <p:attrNameLst>
                                          <p:attrName>style.visibility</p:attrName>
                                        </p:attrNameLst>
                                      </p:cBhvr>
                                      <p:to>
                                        <p:strVal val="visible"/>
                                      </p:to>
                                    </p:set>
                                    <p:animEffect filter="fade" transition="in">
                                      <p:cBhvr>
                                        <p:cTn dur="1000"/>
                                        <p:tgtEl>
                                          <p:spTgt spid="1179">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13" st="13"/>
                                            </p:txEl>
                                          </p:spTgt>
                                        </p:tgtEl>
                                        <p:attrNameLst>
                                          <p:attrName>style.visibility</p:attrName>
                                        </p:attrNameLst>
                                      </p:cBhvr>
                                      <p:to>
                                        <p:strVal val="visible"/>
                                      </p:to>
                                    </p:set>
                                    <p:animEffect filter="fade" transition="in">
                                      <p:cBhvr>
                                        <p:cTn dur="1000"/>
                                        <p:tgtEl>
                                          <p:spTgt spid="1179">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14" st="14"/>
                                            </p:txEl>
                                          </p:spTgt>
                                        </p:tgtEl>
                                        <p:attrNameLst>
                                          <p:attrName>style.visibility</p:attrName>
                                        </p:attrNameLst>
                                      </p:cBhvr>
                                      <p:to>
                                        <p:strVal val="visible"/>
                                      </p:to>
                                    </p:set>
                                    <p:animEffect filter="fade" transition="in">
                                      <p:cBhvr>
                                        <p:cTn dur="1000"/>
                                        <p:tgtEl>
                                          <p:spTgt spid="1179">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15" st="15"/>
                                            </p:txEl>
                                          </p:spTgt>
                                        </p:tgtEl>
                                        <p:attrNameLst>
                                          <p:attrName>style.visibility</p:attrName>
                                        </p:attrNameLst>
                                      </p:cBhvr>
                                      <p:to>
                                        <p:strVal val="visible"/>
                                      </p:to>
                                    </p:set>
                                    <p:animEffect filter="fade" transition="in">
                                      <p:cBhvr>
                                        <p:cTn dur="1000"/>
                                        <p:tgtEl>
                                          <p:spTgt spid="1179">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16" st="16"/>
                                            </p:txEl>
                                          </p:spTgt>
                                        </p:tgtEl>
                                        <p:attrNameLst>
                                          <p:attrName>style.visibility</p:attrName>
                                        </p:attrNameLst>
                                      </p:cBhvr>
                                      <p:to>
                                        <p:strVal val="visible"/>
                                      </p:to>
                                    </p:set>
                                    <p:animEffect filter="fade" transition="in">
                                      <p:cBhvr>
                                        <p:cTn dur="1000"/>
                                        <p:tgtEl>
                                          <p:spTgt spid="1179">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17" st="17"/>
                                            </p:txEl>
                                          </p:spTgt>
                                        </p:tgtEl>
                                        <p:attrNameLst>
                                          <p:attrName>style.visibility</p:attrName>
                                        </p:attrNameLst>
                                      </p:cBhvr>
                                      <p:to>
                                        <p:strVal val="visible"/>
                                      </p:to>
                                    </p:set>
                                    <p:animEffect filter="fade" transition="in">
                                      <p:cBhvr>
                                        <p:cTn dur="1000"/>
                                        <p:tgtEl>
                                          <p:spTgt spid="1179">
                                            <p:txEl>
                                              <p:pRg end="17" st="1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51"/>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t>Installing Software via command line</a:t>
            </a:r>
            <a:endParaRPr/>
          </a:p>
        </p:txBody>
      </p:sp>
      <p:sp>
        <p:nvSpPr>
          <p:cNvPr id="1186" name="Google Shape;1186;p51"/>
          <p:cNvSpPr txBox="1"/>
          <p:nvPr>
            <p:ph idx="1" type="body"/>
          </p:nvPr>
        </p:nvSpPr>
        <p:spPr>
          <a:xfrm>
            <a:off x="1123300" y="1170598"/>
            <a:ext cx="7106400" cy="31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342900" lvl="0" marL="457200" rtl="0" algn="l">
              <a:lnSpc>
                <a:spcPct val="115000"/>
              </a:lnSpc>
              <a:spcBef>
                <a:spcPts val="0"/>
              </a:spcBef>
              <a:spcAft>
                <a:spcPts val="0"/>
              </a:spcAft>
              <a:buClr>
                <a:schemeClr val="dk1"/>
              </a:buClr>
              <a:buSzPts val="1800"/>
              <a:buFont typeface="Questrial"/>
              <a:buChar char="●"/>
            </a:pPr>
            <a:r>
              <a:rPr lang="en-US">
                <a:solidFill>
                  <a:schemeClr val="dk1"/>
                </a:solidFill>
              </a:rPr>
              <a:t>Installed Software -  dpkg -i openssh-server </a:t>
            </a:r>
            <a:endParaRPr>
              <a:solidFill>
                <a:schemeClr val="dk1"/>
              </a:solidFill>
            </a:endParaRPr>
          </a:p>
          <a:p>
            <a:pPr indent="-342900" lvl="0" marL="457200" rtl="0" algn="l">
              <a:lnSpc>
                <a:spcPct val="115000"/>
              </a:lnSpc>
              <a:spcBef>
                <a:spcPts val="0"/>
              </a:spcBef>
              <a:spcAft>
                <a:spcPts val="0"/>
              </a:spcAft>
              <a:buClr>
                <a:schemeClr val="dk1"/>
              </a:buClr>
              <a:buSzPts val="1800"/>
              <a:buFont typeface="Questrial"/>
              <a:buChar char="●"/>
            </a:pPr>
            <a:r>
              <a:rPr lang="en-US">
                <a:solidFill>
                  <a:schemeClr val="dk1"/>
                </a:solidFill>
              </a:rPr>
              <a:t>sudo apt-get  </a:t>
            </a:r>
            <a:endParaRPr>
              <a:solidFill>
                <a:schemeClr val="dk1"/>
              </a:solidFill>
            </a:endParaRPr>
          </a:p>
          <a:p>
            <a:pPr indent="-342900" lvl="0" marL="457200" rtl="0" algn="l">
              <a:lnSpc>
                <a:spcPct val="115000"/>
              </a:lnSpc>
              <a:spcBef>
                <a:spcPts val="0"/>
              </a:spcBef>
              <a:spcAft>
                <a:spcPts val="0"/>
              </a:spcAft>
              <a:buClr>
                <a:schemeClr val="dk1"/>
              </a:buClr>
              <a:buSzPts val="1800"/>
              <a:buFont typeface="Questrial"/>
              <a:buChar char="●"/>
            </a:pPr>
            <a:r>
              <a:rPr lang="en-US">
                <a:solidFill>
                  <a:schemeClr val="dk1"/>
                </a:solidFill>
              </a:rPr>
              <a:t>sudo apt-cache search “openssh” </a:t>
            </a:r>
            <a:endParaRPr>
              <a:solidFill>
                <a:schemeClr val="dk1"/>
              </a:solidFill>
            </a:endParaRPr>
          </a:p>
          <a:p>
            <a:pPr indent="-342900" lvl="0" marL="457200" rtl="0" algn="l">
              <a:lnSpc>
                <a:spcPct val="115000"/>
              </a:lnSpc>
              <a:spcBef>
                <a:spcPts val="0"/>
              </a:spcBef>
              <a:spcAft>
                <a:spcPts val="0"/>
              </a:spcAft>
              <a:buClr>
                <a:schemeClr val="dk1"/>
              </a:buClr>
              <a:buSzPts val="1800"/>
              <a:buFont typeface="Questrial"/>
              <a:buChar char="●"/>
            </a:pPr>
            <a:r>
              <a:rPr lang="en-US">
                <a:solidFill>
                  <a:schemeClr val="dk1"/>
                </a:solidFill>
              </a:rPr>
              <a:t>sudo apt-get install &lt;</a:t>
            </a:r>
            <a:r>
              <a:rPr i="1" lang="en-US">
                <a:solidFill>
                  <a:schemeClr val="dk1"/>
                </a:solidFill>
              </a:rPr>
              <a:t>packagename</a:t>
            </a:r>
            <a:r>
              <a:rPr lang="en-US">
                <a:solidFill>
                  <a:schemeClr val="dk1"/>
                </a:solidFill>
              </a:rPr>
              <a:t>&gt; 	</a:t>
            </a:r>
            <a:endParaRPr>
              <a:solidFill>
                <a:schemeClr val="dk1"/>
              </a:solidFill>
            </a:endParaRPr>
          </a:p>
          <a:p>
            <a:pPr indent="-342900" lvl="0" marL="457200" rtl="0" algn="l">
              <a:lnSpc>
                <a:spcPct val="115000"/>
              </a:lnSpc>
              <a:spcBef>
                <a:spcPts val="0"/>
              </a:spcBef>
              <a:spcAft>
                <a:spcPts val="0"/>
              </a:spcAft>
              <a:buClr>
                <a:schemeClr val="dk1"/>
              </a:buClr>
              <a:buSzPts val="1800"/>
              <a:buFont typeface="Questrial"/>
              <a:buChar char="●"/>
            </a:pPr>
            <a:r>
              <a:rPr lang="en-US">
                <a:solidFill>
                  <a:schemeClr val="dk1"/>
                </a:solidFill>
              </a:rPr>
              <a:t>Info about any installed software/command - which</a:t>
            </a:r>
            <a:endParaRPr/>
          </a:p>
        </p:txBody>
      </p:sp>
      <p:sp>
        <p:nvSpPr>
          <p:cNvPr id="1187" name="Google Shape;1187;p51"/>
          <p:cNvSpPr txBox="1"/>
          <p:nvPr/>
        </p:nvSpPr>
        <p:spPr>
          <a:xfrm>
            <a:off x="3014375" y="952500"/>
            <a:ext cx="18603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Dpkg is filetype and i for install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6">
                                            <p:txEl>
                                              <p:pRg end="0" st="0"/>
                                            </p:txEl>
                                          </p:spTgt>
                                        </p:tgtEl>
                                        <p:attrNameLst>
                                          <p:attrName>style.visibility</p:attrName>
                                        </p:attrNameLst>
                                      </p:cBhvr>
                                      <p:to>
                                        <p:strVal val="visible"/>
                                      </p:to>
                                    </p:set>
                                    <p:animEffect filter="fade" transition="in">
                                      <p:cBhvr>
                                        <p:cTn dur="1000"/>
                                        <p:tgtEl>
                                          <p:spTgt spid="11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6">
                                            <p:txEl>
                                              <p:pRg end="1" st="1"/>
                                            </p:txEl>
                                          </p:spTgt>
                                        </p:tgtEl>
                                        <p:attrNameLst>
                                          <p:attrName>style.visibility</p:attrName>
                                        </p:attrNameLst>
                                      </p:cBhvr>
                                      <p:to>
                                        <p:strVal val="visible"/>
                                      </p:to>
                                    </p:set>
                                    <p:animEffect filter="fade" transition="in">
                                      <p:cBhvr>
                                        <p:cTn dur="1000"/>
                                        <p:tgtEl>
                                          <p:spTgt spid="11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6">
                                            <p:txEl>
                                              <p:pRg end="2" st="2"/>
                                            </p:txEl>
                                          </p:spTgt>
                                        </p:tgtEl>
                                        <p:attrNameLst>
                                          <p:attrName>style.visibility</p:attrName>
                                        </p:attrNameLst>
                                      </p:cBhvr>
                                      <p:to>
                                        <p:strVal val="visible"/>
                                      </p:to>
                                    </p:set>
                                    <p:animEffect filter="fade" transition="in">
                                      <p:cBhvr>
                                        <p:cTn dur="1000"/>
                                        <p:tgtEl>
                                          <p:spTgt spid="11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6">
                                            <p:txEl>
                                              <p:pRg end="3" st="3"/>
                                            </p:txEl>
                                          </p:spTgt>
                                        </p:tgtEl>
                                        <p:attrNameLst>
                                          <p:attrName>style.visibility</p:attrName>
                                        </p:attrNameLst>
                                      </p:cBhvr>
                                      <p:to>
                                        <p:strVal val="visible"/>
                                      </p:to>
                                    </p:set>
                                    <p:animEffect filter="fade" transition="in">
                                      <p:cBhvr>
                                        <p:cTn dur="1000"/>
                                        <p:tgtEl>
                                          <p:spTgt spid="11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6">
                                            <p:txEl>
                                              <p:pRg end="4" st="4"/>
                                            </p:txEl>
                                          </p:spTgt>
                                        </p:tgtEl>
                                        <p:attrNameLst>
                                          <p:attrName>style.visibility</p:attrName>
                                        </p:attrNameLst>
                                      </p:cBhvr>
                                      <p:to>
                                        <p:strVal val="visible"/>
                                      </p:to>
                                    </p:set>
                                    <p:animEffect filter="fade" transition="in">
                                      <p:cBhvr>
                                        <p:cTn dur="1000"/>
                                        <p:tgtEl>
                                          <p:spTgt spid="118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6">
                                            <p:txEl>
                                              <p:pRg end="5" st="5"/>
                                            </p:txEl>
                                          </p:spTgt>
                                        </p:tgtEl>
                                        <p:attrNameLst>
                                          <p:attrName>style.visibility</p:attrName>
                                        </p:attrNameLst>
                                      </p:cBhvr>
                                      <p:to>
                                        <p:strVal val="visible"/>
                                      </p:to>
                                    </p:set>
                                    <p:animEffect filter="fade" transition="in">
                                      <p:cBhvr>
                                        <p:cTn dur="1000"/>
                                        <p:tgtEl>
                                          <p:spTgt spid="118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25"/>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Tahoma"/>
              <a:buNone/>
            </a:pPr>
            <a:r>
              <a:rPr lang="en-US">
                <a:solidFill>
                  <a:schemeClr val="dk1"/>
                </a:solidFill>
              </a:rPr>
              <a:t>Agenda</a:t>
            </a:r>
            <a:endParaRPr/>
          </a:p>
        </p:txBody>
      </p:sp>
      <p:sp>
        <p:nvSpPr>
          <p:cNvPr id="960" name="Google Shape;960;p25"/>
          <p:cNvSpPr txBox="1"/>
          <p:nvPr>
            <p:ph idx="1" type="body"/>
          </p:nvPr>
        </p:nvSpPr>
        <p:spPr>
          <a:xfrm>
            <a:off x="662775" y="1134295"/>
            <a:ext cx="8057400" cy="3608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t/>
            </a:r>
            <a:endParaRPr sz="1200">
              <a:solidFill>
                <a:schemeClr val="dk1"/>
              </a:solidFill>
              <a:latin typeface="Arial"/>
              <a:ea typeface="Arial"/>
              <a:cs typeface="Arial"/>
              <a:sym typeface="Arial"/>
            </a:endParaRPr>
          </a:p>
          <a:p>
            <a:pPr indent="-317500" lvl="0" marL="457200" rtl="0" algn="l">
              <a:spcBef>
                <a:spcPts val="0"/>
              </a:spcBef>
              <a:spcAft>
                <a:spcPts val="0"/>
              </a:spcAft>
              <a:buClr>
                <a:srgbClr val="000000"/>
              </a:buClr>
              <a:buSzPts val="1400"/>
              <a:buChar char="●"/>
            </a:pPr>
            <a:r>
              <a:rPr lang="en-US">
                <a:solidFill>
                  <a:srgbClr val="000000"/>
                </a:solidFill>
              </a:rPr>
              <a:t>History</a:t>
            </a:r>
            <a:endParaRPr>
              <a:solidFill>
                <a:srgbClr val="000000"/>
              </a:solidFill>
            </a:endParaRPr>
          </a:p>
          <a:p>
            <a:pPr indent="-317500" lvl="0" marL="457200" rtl="0" algn="l">
              <a:spcBef>
                <a:spcPts val="0"/>
              </a:spcBef>
              <a:spcAft>
                <a:spcPts val="0"/>
              </a:spcAft>
              <a:buClr>
                <a:srgbClr val="000000"/>
              </a:buClr>
              <a:buSzPts val="1400"/>
              <a:buChar char="●"/>
            </a:pPr>
            <a:r>
              <a:rPr lang="en-US">
                <a:solidFill>
                  <a:srgbClr val="000000"/>
                </a:solidFill>
              </a:rPr>
              <a:t>Linux Introduction</a:t>
            </a:r>
            <a:endParaRPr>
              <a:solidFill>
                <a:srgbClr val="000000"/>
              </a:solidFill>
            </a:endParaRPr>
          </a:p>
          <a:p>
            <a:pPr indent="-317500" lvl="0" marL="457200" rtl="0" algn="l">
              <a:spcBef>
                <a:spcPts val="0"/>
              </a:spcBef>
              <a:spcAft>
                <a:spcPts val="0"/>
              </a:spcAft>
              <a:buClr>
                <a:srgbClr val="000000"/>
              </a:buClr>
              <a:buSzPts val="1400"/>
              <a:buChar char="●"/>
            </a:pPr>
            <a:r>
              <a:rPr lang="en-US">
                <a:solidFill>
                  <a:srgbClr val="000000"/>
                </a:solidFill>
              </a:rPr>
              <a:t>Basic features of Linux</a:t>
            </a:r>
            <a:endParaRPr>
              <a:solidFill>
                <a:srgbClr val="000000"/>
              </a:solidFill>
            </a:endParaRPr>
          </a:p>
          <a:p>
            <a:pPr indent="-317500" lvl="0" marL="457200" rtl="0" algn="l">
              <a:spcBef>
                <a:spcPts val="0"/>
              </a:spcBef>
              <a:spcAft>
                <a:spcPts val="0"/>
              </a:spcAft>
              <a:buClr>
                <a:srgbClr val="000000"/>
              </a:buClr>
              <a:buSzPts val="1400"/>
              <a:buChar char="●"/>
            </a:pPr>
            <a:r>
              <a:rPr lang="en-US">
                <a:solidFill>
                  <a:srgbClr val="000000"/>
                </a:solidFill>
              </a:rPr>
              <a:t>Linux Flavors and  System Architecture</a:t>
            </a:r>
            <a:endParaRPr>
              <a:solidFill>
                <a:srgbClr val="000000"/>
              </a:solidFill>
            </a:endParaRPr>
          </a:p>
          <a:p>
            <a:pPr indent="-317500" lvl="0" marL="457200" rtl="0" algn="l">
              <a:spcBef>
                <a:spcPts val="0"/>
              </a:spcBef>
              <a:spcAft>
                <a:spcPts val="0"/>
              </a:spcAft>
              <a:buClr>
                <a:srgbClr val="000000"/>
              </a:buClr>
              <a:buSzPts val="1400"/>
              <a:buChar char="●"/>
            </a:pPr>
            <a:r>
              <a:rPr lang="en-US">
                <a:solidFill>
                  <a:srgbClr val="000000"/>
                </a:solidFill>
              </a:rPr>
              <a:t>Getting started :-</a:t>
            </a:r>
            <a:endParaRPr>
              <a:solidFill>
                <a:srgbClr val="000000"/>
              </a:solidFill>
            </a:endParaRPr>
          </a:p>
          <a:p>
            <a:pPr indent="-317500" lvl="1" marL="914400" rtl="0" algn="l">
              <a:spcBef>
                <a:spcPts val="0"/>
              </a:spcBef>
              <a:spcAft>
                <a:spcPts val="0"/>
              </a:spcAft>
              <a:buClr>
                <a:srgbClr val="000000"/>
              </a:buClr>
              <a:buSzPts val="1400"/>
              <a:buChar char="○"/>
            </a:pPr>
            <a:r>
              <a:rPr lang="en-US">
                <a:solidFill>
                  <a:srgbClr val="000000"/>
                </a:solidFill>
              </a:rPr>
              <a:t>Connecting to the system</a:t>
            </a:r>
            <a:endParaRPr>
              <a:solidFill>
                <a:srgbClr val="000000"/>
              </a:solidFill>
            </a:endParaRPr>
          </a:p>
          <a:p>
            <a:pPr indent="-317500" lvl="1" marL="914400" rtl="0" algn="l">
              <a:spcBef>
                <a:spcPts val="0"/>
              </a:spcBef>
              <a:spcAft>
                <a:spcPts val="0"/>
              </a:spcAft>
              <a:buClr>
                <a:srgbClr val="000000"/>
              </a:buClr>
              <a:buSzPts val="1400"/>
              <a:buChar char="○"/>
            </a:pPr>
            <a:r>
              <a:rPr lang="en-US">
                <a:solidFill>
                  <a:srgbClr val="000000"/>
                </a:solidFill>
              </a:rPr>
              <a:t>Basic commands</a:t>
            </a:r>
            <a:endParaRPr>
              <a:solidFill>
                <a:srgbClr val="000000"/>
              </a:solidFill>
            </a:endParaRPr>
          </a:p>
          <a:p>
            <a:pPr indent="-317500" lvl="1" marL="914400" rtl="0" algn="l">
              <a:spcBef>
                <a:spcPts val="0"/>
              </a:spcBef>
              <a:spcAft>
                <a:spcPts val="0"/>
              </a:spcAft>
              <a:buClr>
                <a:srgbClr val="000000"/>
              </a:buClr>
              <a:buSzPts val="1400"/>
              <a:buChar char="○"/>
            </a:pPr>
            <a:r>
              <a:rPr lang="en-US">
                <a:solidFill>
                  <a:srgbClr val="000000"/>
                </a:solidFill>
              </a:rPr>
              <a:t>Linux help</a:t>
            </a:r>
            <a:endParaRPr>
              <a:solidFill>
                <a:srgbClr val="000000"/>
              </a:solidFill>
            </a:endParaRPr>
          </a:p>
          <a:p>
            <a:pPr indent="-317500" lvl="1" marL="914400" rtl="0" algn="l">
              <a:spcBef>
                <a:spcPts val="0"/>
              </a:spcBef>
              <a:spcAft>
                <a:spcPts val="0"/>
              </a:spcAft>
              <a:buClr>
                <a:srgbClr val="000000"/>
              </a:buClr>
              <a:buSzPts val="1400"/>
              <a:buChar char="○"/>
            </a:pPr>
            <a:r>
              <a:rPr lang="en-US">
                <a:solidFill>
                  <a:srgbClr val="000000"/>
                </a:solidFill>
              </a:rPr>
              <a:t>Editors</a:t>
            </a:r>
            <a:endParaRPr>
              <a:solidFill>
                <a:srgbClr val="000000"/>
              </a:solidFill>
            </a:endParaRPr>
          </a:p>
          <a:p>
            <a:pPr indent="-317500" lvl="0" marL="457200" rtl="0" algn="l">
              <a:spcBef>
                <a:spcPts val="0"/>
              </a:spcBef>
              <a:spcAft>
                <a:spcPts val="0"/>
              </a:spcAft>
              <a:buClr>
                <a:srgbClr val="000000"/>
              </a:buClr>
              <a:buSzPts val="1400"/>
              <a:buChar char="●"/>
            </a:pPr>
            <a:r>
              <a:rPr lang="en-US">
                <a:solidFill>
                  <a:srgbClr val="000000"/>
                </a:solidFill>
              </a:rPr>
              <a:t>Understanding and managing processes</a:t>
            </a:r>
            <a:endParaRPr>
              <a:solidFill>
                <a:srgbClr val="000000"/>
              </a:solidFill>
            </a:endParaRPr>
          </a:p>
          <a:p>
            <a:pPr indent="-317500" lvl="0" marL="457200" rtl="0" algn="l">
              <a:spcBef>
                <a:spcPts val="0"/>
              </a:spcBef>
              <a:spcAft>
                <a:spcPts val="0"/>
              </a:spcAft>
              <a:buClr>
                <a:srgbClr val="000000"/>
              </a:buClr>
              <a:buSzPts val="1400"/>
              <a:buChar char="●"/>
            </a:pPr>
            <a:r>
              <a:rPr lang="en-US">
                <a:solidFill>
                  <a:srgbClr val="000000"/>
                </a:solidFill>
              </a:rPr>
              <a:t>Demo</a:t>
            </a:r>
            <a:endParaRPr>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52"/>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process management </a:t>
            </a:r>
            <a:endParaRPr/>
          </a:p>
        </p:txBody>
      </p:sp>
      <p:sp>
        <p:nvSpPr>
          <p:cNvPr id="1194" name="Google Shape;1194;p52"/>
          <p:cNvSpPr txBox="1"/>
          <p:nvPr>
            <p:ph idx="1" type="body"/>
          </p:nvPr>
        </p:nvSpPr>
        <p:spPr>
          <a:xfrm>
            <a:off x="576875" y="875294"/>
            <a:ext cx="8492700" cy="39294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rgbClr val="000000"/>
              </a:buClr>
              <a:buSzPts val="1400"/>
              <a:buChar char="●"/>
            </a:pPr>
            <a:r>
              <a:rPr b="1" lang="en-US" sz="1400">
                <a:solidFill>
                  <a:srgbClr val="000000"/>
                </a:solidFill>
              </a:rPr>
              <a:t>top</a:t>
            </a:r>
            <a:r>
              <a:rPr lang="en-US" sz="1400">
                <a:solidFill>
                  <a:srgbClr val="000000"/>
                </a:solidFill>
              </a:rPr>
              <a:t>: The “</a:t>
            </a:r>
            <a:r>
              <a:rPr lang="en-US" sz="1400">
                <a:solidFill>
                  <a:srgbClr val="333333"/>
                </a:solidFill>
                <a:highlight>
                  <a:srgbClr val="FFFFFF"/>
                </a:highlight>
              </a:rPr>
              <a:t>top”</a:t>
            </a:r>
            <a:r>
              <a:rPr lang="en-US" sz="1400">
                <a:solidFill>
                  <a:srgbClr val="272727"/>
                </a:solidFill>
                <a:highlight>
                  <a:srgbClr val="FFFFFF"/>
                </a:highlight>
              </a:rPr>
              <a:t> command  is one of the most frequently used commands in our daily system administrative jobs.</a:t>
            </a:r>
            <a:r>
              <a:rPr lang="en-US" sz="1400">
                <a:solidFill>
                  <a:srgbClr val="333333"/>
                </a:solidFill>
                <a:highlight>
                  <a:srgbClr val="FFFFFF"/>
                </a:highlight>
              </a:rPr>
              <a:t>top</a:t>
            </a:r>
            <a:r>
              <a:rPr lang="en-US" sz="1400">
                <a:solidFill>
                  <a:srgbClr val="272727"/>
                </a:solidFill>
                <a:highlight>
                  <a:srgbClr val="FFFFFF"/>
                </a:highlight>
              </a:rPr>
              <a:t> command displays processor activity of your Linux box and also displays tasks managed by kernel in real-time. It’ll show processor and memory are being used and other information like running processes. This may help you to take correct action</a:t>
            </a:r>
            <a:endParaRPr sz="1400">
              <a:solidFill>
                <a:srgbClr val="272727"/>
              </a:solidFill>
              <a:highlight>
                <a:srgbClr val="FFFFFF"/>
              </a:highlight>
            </a:endParaRPr>
          </a:p>
          <a:p>
            <a:pPr indent="0" lvl="0" marL="0" rtl="0" algn="just">
              <a:spcBef>
                <a:spcPts val="0"/>
              </a:spcBef>
              <a:spcAft>
                <a:spcPts val="0"/>
              </a:spcAft>
              <a:buNone/>
            </a:pPr>
            <a:r>
              <a:t/>
            </a:r>
            <a:endParaRPr sz="1400">
              <a:solidFill>
                <a:srgbClr val="272727"/>
              </a:solidFill>
              <a:highlight>
                <a:srgbClr val="FFFFFF"/>
              </a:highlight>
            </a:endParaRPr>
          </a:p>
          <a:p>
            <a:pPr indent="0" lvl="0" marL="0" rtl="0" algn="just">
              <a:spcBef>
                <a:spcPts val="0"/>
              </a:spcBef>
              <a:spcAft>
                <a:spcPts val="0"/>
              </a:spcAft>
              <a:buNone/>
            </a:pPr>
            <a:r>
              <a:t/>
            </a:r>
            <a:endParaRPr sz="1400">
              <a:solidFill>
                <a:srgbClr val="272727"/>
              </a:solidFill>
              <a:highlight>
                <a:srgbClr val="FFFFFF"/>
              </a:highlight>
            </a:endParaRPr>
          </a:p>
          <a:p>
            <a:pPr indent="-317500" lvl="0" marL="457200" rtl="0" algn="just">
              <a:spcBef>
                <a:spcPts val="0"/>
              </a:spcBef>
              <a:spcAft>
                <a:spcPts val="0"/>
              </a:spcAft>
              <a:buClr>
                <a:srgbClr val="000000"/>
              </a:buClr>
              <a:buSzPts val="1400"/>
              <a:buChar char="●"/>
            </a:pPr>
            <a:r>
              <a:rPr b="1" lang="en-US" sz="1400">
                <a:solidFill>
                  <a:srgbClr val="000000"/>
                </a:solidFill>
              </a:rPr>
              <a:t>ps:</a:t>
            </a:r>
            <a:r>
              <a:rPr lang="en-US" sz="1400">
                <a:solidFill>
                  <a:srgbClr val="000000"/>
                </a:solidFill>
              </a:rPr>
              <a:t> </a:t>
            </a:r>
            <a:r>
              <a:rPr lang="en-US" sz="1400">
                <a:solidFill>
                  <a:srgbClr val="333333"/>
                </a:solidFill>
                <a:highlight>
                  <a:srgbClr val="FFFFFF"/>
                </a:highlight>
              </a:rPr>
              <a:t>The “ps” command on linux is one of the most basic commands for viewing the processes running on the system. It provides a snapshot of the current processes along with detailed information like user id, cpu usage, memory usage, command name etc.</a:t>
            </a:r>
            <a:endParaRPr sz="14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4">
                                            <p:txEl>
                                              <p:pRg end="0" st="0"/>
                                            </p:txEl>
                                          </p:spTgt>
                                        </p:tgtEl>
                                        <p:attrNameLst>
                                          <p:attrName>style.visibility</p:attrName>
                                        </p:attrNameLst>
                                      </p:cBhvr>
                                      <p:to>
                                        <p:strVal val="visible"/>
                                      </p:to>
                                    </p:set>
                                    <p:animEffect filter="fade" transition="in">
                                      <p:cBhvr>
                                        <p:cTn dur="1000"/>
                                        <p:tgtEl>
                                          <p:spTgt spid="11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4">
                                            <p:txEl>
                                              <p:pRg end="1" st="1"/>
                                            </p:txEl>
                                          </p:spTgt>
                                        </p:tgtEl>
                                        <p:attrNameLst>
                                          <p:attrName>style.visibility</p:attrName>
                                        </p:attrNameLst>
                                      </p:cBhvr>
                                      <p:to>
                                        <p:strVal val="visible"/>
                                      </p:to>
                                    </p:set>
                                    <p:animEffect filter="fade" transition="in">
                                      <p:cBhvr>
                                        <p:cTn dur="1000"/>
                                        <p:tgtEl>
                                          <p:spTgt spid="11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4">
                                            <p:txEl>
                                              <p:pRg end="2" st="2"/>
                                            </p:txEl>
                                          </p:spTgt>
                                        </p:tgtEl>
                                        <p:attrNameLst>
                                          <p:attrName>style.visibility</p:attrName>
                                        </p:attrNameLst>
                                      </p:cBhvr>
                                      <p:to>
                                        <p:strVal val="visible"/>
                                      </p:to>
                                    </p:set>
                                    <p:animEffect filter="fade" transition="in">
                                      <p:cBhvr>
                                        <p:cTn dur="1000"/>
                                        <p:tgtEl>
                                          <p:spTgt spid="11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4">
                                            <p:txEl>
                                              <p:pRg end="3" st="3"/>
                                            </p:txEl>
                                          </p:spTgt>
                                        </p:tgtEl>
                                        <p:attrNameLst>
                                          <p:attrName>style.visibility</p:attrName>
                                        </p:attrNameLst>
                                      </p:cBhvr>
                                      <p:to>
                                        <p:strVal val="visible"/>
                                      </p:to>
                                    </p:set>
                                    <p:animEffect filter="fade" transition="in">
                                      <p:cBhvr>
                                        <p:cTn dur="1000"/>
                                        <p:tgtEl>
                                          <p:spTgt spid="119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53"/>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t>More Commands</a:t>
            </a:r>
            <a:endParaRPr/>
          </a:p>
        </p:txBody>
      </p:sp>
      <p:sp>
        <p:nvSpPr>
          <p:cNvPr id="1201" name="Google Shape;1201;p53"/>
          <p:cNvSpPr txBox="1"/>
          <p:nvPr>
            <p:ph idx="1" type="body"/>
          </p:nvPr>
        </p:nvSpPr>
        <p:spPr>
          <a:xfrm>
            <a:off x="1016875" y="851347"/>
            <a:ext cx="6763500" cy="3015300"/>
          </a:xfrm>
          <a:prstGeom prst="rect">
            <a:avLst/>
          </a:prstGeom>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Questrial"/>
              <a:buChar char="●"/>
            </a:pPr>
            <a:r>
              <a:rPr lang="en-US" sz="1400">
                <a:solidFill>
                  <a:srgbClr val="000000"/>
                </a:solidFill>
              </a:rPr>
              <a:t>Display Username:  whoami </a:t>
            </a:r>
            <a:endParaRPr sz="1400">
              <a:solidFill>
                <a:srgbClr val="000000"/>
              </a:solidFill>
            </a:endParaRPr>
          </a:p>
          <a:p>
            <a:pPr indent="-317500" lvl="0" marL="457200" rtl="0" algn="l">
              <a:lnSpc>
                <a:spcPct val="115000"/>
              </a:lnSpc>
              <a:spcBef>
                <a:spcPts val="0"/>
              </a:spcBef>
              <a:spcAft>
                <a:spcPts val="0"/>
              </a:spcAft>
              <a:buClr>
                <a:srgbClr val="000000"/>
              </a:buClr>
              <a:buSzPts val="1400"/>
              <a:buFont typeface="Questrial"/>
              <a:buChar char="●"/>
            </a:pPr>
            <a:r>
              <a:rPr lang="en-US" sz="1400">
                <a:solidFill>
                  <a:srgbClr val="000000"/>
                </a:solidFill>
              </a:rPr>
              <a:t>SuperUser:  sudo </a:t>
            </a:r>
            <a:endParaRPr sz="1400">
              <a:solidFill>
                <a:srgbClr val="000000"/>
              </a:solidFill>
            </a:endParaRPr>
          </a:p>
          <a:p>
            <a:pPr indent="-317500" lvl="0" marL="457200" rtl="0" algn="l">
              <a:lnSpc>
                <a:spcPct val="115000"/>
              </a:lnSpc>
              <a:spcBef>
                <a:spcPts val="0"/>
              </a:spcBef>
              <a:spcAft>
                <a:spcPts val="0"/>
              </a:spcAft>
              <a:buClr>
                <a:srgbClr val="000000"/>
              </a:buClr>
              <a:buSzPts val="1400"/>
              <a:buFont typeface="Questrial"/>
              <a:buChar char="●"/>
            </a:pPr>
            <a:r>
              <a:rPr lang="en-US" sz="1400">
                <a:solidFill>
                  <a:srgbClr val="000000"/>
                </a:solidFill>
              </a:rPr>
              <a:t>Switching users:  su </a:t>
            </a:r>
            <a:endParaRPr sz="1400">
              <a:solidFill>
                <a:srgbClr val="000000"/>
              </a:solidFill>
            </a:endParaRPr>
          </a:p>
          <a:p>
            <a:pPr indent="-317500" lvl="0" marL="457200" rtl="0" algn="l">
              <a:lnSpc>
                <a:spcPct val="115000"/>
              </a:lnSpc>
              <a:spcBef>
                <a:spcPts val="0"/>
              </a:spcBef>
              <a:spcAft>
                <a:spcPts val="0"/>
              </a:spcAft>
              <a:buClr>
                <a:srgbClr val="000000"/>
              </a:buClr>
              <a:buSzPts val="1400"/>
              <a:buFont typeface="Questrial"/>
              <a:buChar char="●"/>
            </a:pPr>
            <a:r>
              <a:rPr lang="en-US" sz="1400">
                <a:solidFill>
                  <a:srgbClr val="000000"/>
                </a:solidFill>
              </a:rPr>
              <a:t>.bashrc </a:t>
            </a:r>
            <a:endParaRPr sz="1400">
              <a:solidFill>
                <a:srgbClr val="000000"/>
              </a:solidFill>
            </a:endParaRPr>
          </a:p>
          <a:p>
            <a:pPr indent="-317500" lvl="0" marL="457200" rtl="0" algn="l">
              <a:lnSpc>
                <a:spcPct val="115000"/>
              </a:lnSpc>
              <a:spcBef>
                <a:spcPts val="0"/>
              </a:spcBef>
              <a:spcAft>
                <a:spcPts val="0"/>
              </a:spcAft>
              <a:buClr>
                <a:srgbClr val="000000"/>
              </a:buClr>
              <a:buSzPts val="1400"/>
              <a:buFont typeface="Questrial"/>
              <a:buChar char="●"/>
            </a:pPr>
            <a:r>
              <a:rPr lang="en-US" sz="1400">
                <a:solidFill>
                  <a:srgbClr val="000000"/>
                </a:solidFill>
              </a:rPr>
              <a:t>Display help:  </a:t>
            </a:r>
            <a:r>
              <a:rPr i="1" lang="en-US" sz="1400">
                <a:solidFill>
                  <a:srgbClr val="000000"/>
                </a:solidFill>
              </a:rPr>
              <a:t>cmd</a:t>
            </a:r>
            <a:r>
              <a:rPr lang="en-US" sz="1400">
                <a:solidFill>
                  <a:srgbClr val="000000"/>
                </a:solidFill>
              </a:rPr>
              <a:t> --help, </a:t>
            </a:r>
            <a:r>
              <a:rPr i="1" lang="en-US" sz="1400">
                <a:solidFill>
                  <a:srgbClr val="000000"/>
                </a:solidFill>
              </a:rPr>
              <a:t>cmd -</a:t>
            </a:r>
            <a:r>
              <a:rPr lang="en-US" sz="1400">
                <a:solidFill>
                  <a:srgbClr val="000000"/>
                </a:solidFill>
              </a:rPr>
              <a:t>h </a:t>
            </a:r>
            <a:endParaRPr sz="1400">
              <a:solidFill>
                <a:srgbClr val="000000"/>
              </a:solidFill>
            </a:endParaRPr>
          </a:p>
          <a:p>
            <a:pPr indent="-317500" lvl="0" marL="457200" rtl="0" algn="l">
              <a:lnSpc>
                <a:spcPct val="115000"/>
              </a:lnSpc>
              <a:spcBef>
                <a:spcPts val="0"/>
              </a:spcBef>
              <a:spcAft>
                <a:spcPts val="0"/>
              </a:spcAft>
              <a:buClr>
                <a:srgbClr val="000000"/>
              </a:buClr>
              <a:buSzPts val="1400"/>
              <a:buFont typeface="Questrial"/>
              <a:buChar char="●"/>
            </a:pPr>
            <a:r>
              <a:rPr lang="en-US" sz="1400">
                <a:solidFill>
                  <a:srgbClr val="000000"/>
                </a:solidFill>
              </a:rPr>
              <a:t>Display Manual: man </a:t>
            </a:r>
            <a:r>
              <a:rPr i="1" lang="en-US" sz="1400">
                <a:solidFill>
                  <a:srgbClr val="000000"/>
                </a:solidFill>
              </a:rPr>
              <a:t>cmd</a:t>
            </a:r>
            <a:endParaRPr sz="1400">
              <a:solidFill>
                <a:srgbClr val="000000"/>
              </a:solidFill>
            </a:endParaRPr>
          </a:p>
          <a:p>
            <a:pPr indent="-317500" lvl="0" marL="457200" rtl="0" algn="l">
              <a:lnSpc>
                <a:spcPct val="115000"/>
              </a:lnSpc>
              <a:spcBef>
                <a:spcPts val="0"/>
              </a:spcBef>
              <a:spcAft>
                <a:spcPts val="0"/>
              </a:spcAft>
              <a:buClr>
                <a:srgbClr val="000000"/>
              </a:buClr>
              <a:buSzPts val="1400"/>
              <a:buFont typeface="Questrial"/>
              <a:buChar char="●"/>
            </a:pPr>
            <a:r>
              <a:rPr lang="en-US" sz="1400">
                <a:solidFill>
                  <a:srgbClr val="000000"/>
                </a:solidFill>
              </a:rPr>
              <a:t>Alias: alias lsit=”la -l”</a:t>
            </a:r>
            <a:endParaRPr sz="1400">
              <a:solidFill>
                <a:srgbClr val="000000"/>
              </a:solidFill>
            </a:endParaRPr>
          </a:p>
          <a:p>
            <a:pPr indent="0" lvl="0" marL="0" rtl="0" algn="l">
              <a:lnSpc>
                <a:spcPct val="115000"/>
              </a:lnSpc>
              <a:spcBef>
                <a:spcPts val="0"/>
              </a:spcBef>
              <a:spcAft>
                <a:spcPts val="0"/>
              </a:spcAft>
              <a:buNone/>
            </a:pPr>
            <a:r>
              <a:rPr lang="en-US" sz="1400">
                <a:solidFill>
                  <a:srgbClr val="000000"/>
                </a:solidFill>
              </a:rPr>
              <a:t>	</a:t>
            </a:r>
            <a:r>
              <a:rPr lang="en-US" sz="1400">
                <a:solidFill>
                  <a:srgbClr val="FF9900"/>
                </a:solidFill>
              </a:rPr>
              <a:t>$ list</a:t>
            </a:r>
            <a:endParaRPr sz="1400">
              <a:solidFill>
                <a:srgbClr val="FF9900"/>
              </a:solidFill>
            </a:endParaRPr>
          </a:p>
          <a:p>
            <a:pPr indent="0" lvl="0" marL="0" rtl="0" algn="l">
              <a:lnSpc>
                <a:spcPct val="115000"/>
              </a:lnSpc>
              <a:spcBef>
                <a:spcPts val="0"/>
              </a:spcBef>
              <a:spcAft>
                <a:spcPts val="0"/>
              </a:spcAft>
              <a:buNone/>
            </a:pPr>
            <a:r>
              <a:rPr lang="en-US" sz="1400">
                <a:solidFill>
                  <a:srgbClr val="FF9900"/>
                </a:solidFill>
              </a:rPr>
              <a:t>	</a:t>
            </a:r>
            <a:r>
              <a:rPr lang="en-US" sz="1400">
                <a:solidFill>
                  <a:srgbClr val="000000"/>
                </a:solidFill>
              </a:rPr>
              <a:t>drwx------+ 20 admin  staff   680 Jan 18 12:46 Desktop</a:t>
            </a:r>
            <a:endParaRPr sz="1400">
              <a:solidFill>
                <a:srgbClr val="000000"/>
              </a:solidFill>
            </a:endParaRPr>
          </a:p>
          <a:p>
            <a:pPr indent="457200" lvl="0" marL="0" rtl="0" algn="l">
              <a:lnSpc>
                <a:spcPct val="115000"/>
              </a:lnSpc>
              <a:spcBef>
                <a:spcPts val="0"/>
              </a:spcBef>
              <a:spcAft>
                <a:spcPts val="0"/>
              </a:spcAft>
              <a:buClr>
                <a:schemeClr val="dk1"/>
              </a:buClr>
              <a:buSzPts val="1100"/>
              <a:buFont typeface="Arial"/>
              <a:buNone/>
            </a:pPr>
            <a:r>
              <a:rPr lang="en-US" sz="1400">
                <a:solidFill>
                  <a:srgbClr val="000000"/>
                </a:solidFill>
              </a:rPr>
              <a:t>drwx------+ 15 admin  staff   510 Jan 11 22:08 Documents</a:t>
            </a:r>
            <a:endParaRPr sz="1400">
              <a:solidFill>
                <a:srgbClr val="000000"/>
              </a:solidFill>
            </a:endParaRPr>
          </a:p>
          <a:p>
            <a:pPr indent="0" lvl="0" marL="0" rtl="0" algn="l">
              <a:lnSpc>
                <a:spcPct val="115000"/>
              </a:lnSpc>
              <a:spcBef>
                <a:spcPts val="0"/>
              </a:spcBef>
              <a:spcAft>
                <a:spcPts val="0"/>
              </a:spcAft>
              <a:buNone/>
            </a:pPr>
            <a:r>
              <a:t/>
            </a:r>
            <a:endParaRPr sz="1400">
              <a:solidFill>
                <a:srgbClr val="FF99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0" st="0"/>
                                            </p:txEl>
                                          </p:spTgt>
                                        </p:tgtEl>
                                        <p:attrNameLst>
                                          <p:attrName>style.visibility</p:attrName>
                                        </p:attrNameLst>
                                      </p:cBhvr>
                                      <p:to>
                                        <p:strVal val="visible"/>
                                      </p:to>
                                    </p:set>
                                    <p:animEffect filter="fade" transition="in">
                                      <p:cBhvr>
                                        <p:cTn dur="1000"/>
                                        <p:tgtEl>
                                          <p:spTgt spid="12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1" st="1"/>
                                            </p:txEl>
                                          </p:spTgt>
                                        </p:tgtEl>
                                        <p:attrNameLst>
                                          <p:attrName>style.visibility</p:attrName>
                                        </p:attrNameLst>
                                      </p:cBhvr>
                                      <p:to>
                                        <p:strVal val="visible"/>
                                      </p:to>
                                    </p:set>
                                    <p:animEffect filter="fade" transition="in">
                                      <p:cBhvr>
                                        <p:cTn dur="1000"/>
                                        <p:tgtEl>
                                          <p:spTgt spid="12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2" st="2"/>
                                            </p:txEl>
                                          </p:spTgt>
                                        </p:tgtEl>
                                        <p:attrNameLst>
                                          <p:attrName>style.visibility</p:attrName>
                                        </p:attrNameLst>
                                      </p:cBhvr>
                                      <p:to>
                                        <p:strVal val="visible"/>
                                      </p:to>
                                    </p:set>
                                    <p:animEffect filter="fade" transition="in">
                                      <p:cBhvr>
                                        <p:cTn dur="1000"/>
                                        <p:tgtEl>
                                          <p:spTgt spid="12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3" st="3"/>
                                            </p:txEl>
                                          </p:spTgt>
                                        </p:tgtEl>
                                        <p:attrNameLst>
                                          <p:attrName>style.visibility</p:attrName>
                                        </p:attrNameLst>
                                      </p:cBhvr>
                                      <p:to>
                                        <p:strVal val="visible"/>
                                      </p:to>
                                    </p:set>
                                    <p:animEffect filter="fade" transition="in">
                                      <p:cBhvr>
                                        <p:cTn dur="1000"/>
                                        <p:tgtEl>
                                          <p:spTgt spid="12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4" st="4"/>
                                            </p:txEl>
                                          </p:spTgt>
                                        </p:tgtEl>
                                        <p:attrNameLst>
                                          <p:attrName>style.visibility</p:attrName>
                                        </p:attrNameLst>
                                      </p:cBhvr>
                                      <p:to>
                                        <p:strVal val="visible"/>
                                      </p:to>
                                    </p:set>
                                    <p:animEffect filter="fade" transition="in">
                                      <p:cBhvr>
                                        <p:cTn dur="1000"/>
                                        <p:tgtEl>
                                          <p:spTgt spid="120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5" st="5"/>
                                            </p:txEl>
                                          </p:spTgt>
                                        </p:tgtEl>
                                        <p:attrNameLst>
                                          <p:attrName>style.visibility</p:attrName>
                                        </p:attrNameLst>
                                      </p:cBhvr>
                                      <p:to>
                                        <p:strVal val="visible"/>
                                      </p:to>
                                    </p:set>
                                    <p:animEffect filter="fade" transition="in">
                                      <p:cBhvr>
                                        <p:cTn dur="1000"/>
                                        <p:tgtEl>
                                          <p:spTgt spid="120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6" st="6"/>
                                            </p:txEl>
                                          </p:spTgt>
                                        </p:tgtEl>
                                        <p:attrNameLst>
                                          <p:attrName>style.visibility</p:attrName>
                                        </p:attrNameLst>
                                      </p:cBhvr>
                                      <p:to>
                                        <p:strVal val="visible"/>
                                      </p:to>
                                    </p:set>
                                    <p:animEffect filter="fade" transition="in">
                                      <p:cBhvr>
                                        <p:cTn dur="1000"/>
                                        <p:tgtEl>
                                          <p:spTgt spid="120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7" st="7"/>
                                            </p:txEl>
                                          </p:spTgt>
                                        </p:tgtEl>
                                        <p:attrNameLst>
                                          <p:attrName>style.visibility</p:attrName>
                                        </p:attrNameLst>
                                      </p:cBhvr>
                                      <p:to>
                                        <p:strVal val="visible"/>
                                      </p:to>
                                    </p:set>
                                    <p:animEffect filter="fade" transition="in">
                                      <p:cBhvr>
                                        <p:cTn dur="1000"/>
                                        <p:tgtEl>
                                          <p:spTgt spid="120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8" st="8"/>
                                            </p:txEl>
                                          </p:spTgt>
                                        </p:tgtEl>
                                        <p:attrNameLst>
                                          <p:attrName>style.visibility</p:attrName>
                                        </p:attrNameLst>
                                      </p:cBhvr>
                                      <p:to>
                                        <p:strVal val="visible"/>
                                      </p:to>
                                    </p:set>
                                    <p:animEffect filter="fade" transition="in">
                                      <p:cBhvr>
                                        <p:cTn dur="1000"/>
                                        <p:tgtEl>
                                          <p:spTgt spid="120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9" st="9"/>
                                            </p:txEl>
                                          </p:spTgt>
                                        </p:tgtEl>
                                        <p:attrNameLst>
                                          <p:attrName>style.visibility</p:attrName>
                                        </p:attrNameLst>
                                      </p:cBhvr>
                                      <p:to>
                                        <p:strVal val="visible"/>
                                      </p:to>
                                    </p:set>
                                    <p:animEffect filter="fade" transition="in">
                                      <p:cBhvr>
                                        <p:cTn dur="1000"/>
                                        <p:tgtEl>
                                          <p:spTgt spid="120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10" st="10"/>
                                            </p:txEl>
                                          </p:spTgt>
                                        </p:tgtEl>
                                        <p:attrNameLst>
                                          <p:attrName>style.visibility</p:attrName>
                                        </p:attrNameLst>
                                      </p:cBhvr>
                                      <p:to>
                                        <p:strVal val="visible"/>
                                      </p:to>
                                    </p:set>
                                    <p:animEffect filter="fade" transition="in">
                                      <p:cBhvr>
                                        <p:cTn dur="1000"/>
                                        <p:tgtEl>
                                          <p:spTgt spid="1201">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54"/>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Connect to remote Machine</a:t>
            </a:r>
            <a:endParaRPr/>
          </a:p>
        </p:txBody>
      </p:sp>
      <p:sp>
        <p:nvSpPr>
          <p:cNvPr id="1208" name="Google Shape;1208;p54"/>
          <p:cNvSpPr txBox="1"/>
          <p:nvPr>
            <p:ph idx="1" type="body"/>
          </p:nvPr>
        </p:nvSpPr>
        <p:spPr>
          <a:xfrm>
            <a:off x="504900" y="892257"/>
            <a:ext cx="8535900" cy="3793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b="1" lang="en-US" sz="1400">
                <a:solidFill>
                  <a:srgbClr val="000000"/>
                </a:solidFill>
              </a:rPr>
              <a:t>ssh </a:t>
            </a:r>
            <a:r>
              <a:rPr lang="en-US" sz="1400">
                <a:solidFill>
                  <a:srgbClr val="000000"/>
                </a:solidFill>
              </a:rPr>
              <a:t>:ssh (SSH client) is a program for logging into a remote machine and for executing commands on a remote machine.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p:txBody>
      </p:sp>
      <p:pic>
        <p:nvPicPr>
          <p:cNvPr descr="Screen Shot 2016-01-18 at 12.43.43 PM.png" id="1209" name="Google Shape;1209;p54"/>
          <p:cNvPicPr preferRelativeResize="0"/>
          <p:nvPr/>
        </p:nvPicPr>
        <p:blipFill>
          <a:blip r:embed="rId3">
            <a:alphaModFix/>
          </a:blip>
          <a:stretch>
            <a:fillRect/>
          </a:stretch>
        </p:blipFill>
        <p:spPr>
          <a:xfrm>
            <a:off x="838950" y="1492700"/>
            <a:ext cx="7490301" cy="671725"/>
          </a:xfrm>
          <a:prstGeom prst="rect">
            <a:avLst/>
          </a:prstGeom>
          <a:noFill/>
          <a:ln>
            <a:noFill/>
          </a:ln>
        </p:spPr>
      </p:pic>
      <p:pic>
        <p:nvPicPr>
          <p:cNvPr descr="Screen Shot 2016-01-18 at 12.43.49 PM.png" id="1210" name="Google Shape;1210;p54"/>
          <p:cNvPicPr preferRelativeResize="0"/>
          <p:nvPr/>
        </p:nvPicPr>
        <p:blipFill>
          <a:blip r:embed="rId4">
            <a:alphaModFix/>
          </a:blip>
          <a:stretch>
            <a:fillRect/>
          </a:stretch>
        </p:blipFill>
        <p:spPr>
          <a:xfrm>
            <a:off x="826850" y="2431338"/>
            <a:ext cx="7490301" cy="671725"/>
          </a:xfrm>
          <a:prstGeom prst="rect">
            <a:avLst/>
          </a:prstGeom>
          <a:noFill/>
          <a:ln>
            <a:noFill/>
          </a:ln>
        </p:spPr>
      </p:pic>
      <p:pic>
        <p:nvPicPr>
          <p:cNvPr descr="Screen Shot 2016-01-18 at 12.46.42 PM.png" id="1211" name="Google Shape;1211;p54"/>
          <p:cNvPicPr preferRelativeResize="0"/>
          <p:nvPr/>
        </p:nvPicPr>
        <p:blipFill>
          <a:blip r:embed="rId5">
            <a:alphaModFix/>
          </a:blip>
          <a:stretch>
            <a:fillRect/>
          </a:stretch>
        </p:blipFill>
        <p:spPr>
          <a:xfrm>
            <a:off x="838950" y="3369975"/>
            <a:ext cx="7490299" cy="752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8"/>
                                        </p:tgtEl>
                                        <p:attrNameLst>
                                          <p:attrName>style.visibility</p:attrName>
                                        </p:attrNameLst>
                                      </p:cBhvr>
                                      <p:to>
                                        <p:strVal val="visible"/>
                                      </p:to>
                                    </p:set>
                                    <p:animEffect filter="fade" transition="in">
                                      <p:cBhvr>
                                        <p:cTn dur="1000"/>
                                        <p:tgtEl>
                                          <p:spTgt spid="1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9"/>
                                        </p:tgtEl>
                                        <p:attrNameLst>
                                          <p:attrName>style.visibility</p:attrName>
                                        </p:attrNameLst>
                                      </p:cBhvr>
                                      <p:to>
                                        <p:strVal val="visible"/>
                                      </p:to>
                                    </p:set>
                                    <p:animEffect filter="fade" transition="in">
                                      <p:cBhvr>
                                        <p:cTn dur="1000"/>
                                        <p:tgtEl>
                                          <p:spTgt spid="1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0"/>
                                        </p:tgtEl>
                                        <p:attrNameLst>
                                          <p:attrName>style.visibility</p:attrName>
                                        </p:attrNameLst>
                                      </p:cBhvr>
                                      <p:to>
                                        <p:strVal val="visible"/>
                                      </p:to>
                                    </p:set>
                                    <p:animEffect filter="fade" transition="in">
                                      <p:cBhvr>
                                        <p:cTn dur="1000"/>
                                        <p:tgtEl>
                                          <p:spTgt spid="1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1"/>
                                        </p:tgtEl>
                                        <p:attrNameLst>
                                          <p:attrName>style.visibility</p:attrName>
                                        </p:attrNameLst>
                                      </p:cBhvr>
                                      <p:to>
                                        <p:strVal val="visible"/>
                                      </p:to>
                                    </p:set>
                                    <p:animEffect filter="fade" transition="in">
                                      <p:cBhvr>
                                        <p:cTn dur="1000"/>
                                        <p:tgtEl>
                                          <p:spTgt spid="1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55"/>
          <p:cNvSpPr txBox="1"/>
          <p:nvPr>
            <p:ph type="title"/>
          </p:nvPr>
        </p:nvSpPr>
        <p:spPr>
          <a:xfrm>
            <a:off x="653077" y="1619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Remotely Copy Content</a:t>
            </a:r>
            <a:endParaRPr/>
          </a:p>
        </p:txBody>
      </p:sp>
      <p:sp>
        <p:nvSpPr>
          <p:cNvPr id="1218" name="Google Shape;1218;p55"/>
          <p:cNvSpPr txBox="1"/>
          <p:nvPr>
            <p:ph idx="1" type="body"/>
          </p:nvPr>
        </p:nvSpPr>
        <p:spPr>
          <a:xfrm>
            <a:off x="693100" y="899802"/>
            <a:ext cx="8086200" cy="101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400">
                <a:solidFill>
                  <a:srgbClr val="000000"/>
                </a:solidFill>
              </a:rPr>
              <a:t>scp:</a:t>
            </a:r>
            <a:r>
              <a:rPr lang="en-US" sz="1400">
                <a:solidFill>
                  <a:srgbClr val="000000"/>
                </a:solidFill>
              </a:rPr>
              <a:t> It allows files to be copied to, from, or between different hosts. It uses ssh for data transfer and provides the same authentication and same level of security as ssh.</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317500" lvl="0" marL="457200" rtl="0" algn="l">
              <a:spcBef>
                <a:spcPts val="0"/>
              </a:spcBef>
              <a:spcAft>
                <a:spcPts val="0"/>
              </a:spcAft>
              <a:buClr>
                <a:srgbClr val="000000"/>
              </a:buClr>
              <a:buSzPts val="1400"/>
              <a:buChar char="●"/>
            </a:pPr>
            <a:r>
              <a:rPr lang="en-US" sz="1400">
                <a:solidFill>
                  <a:srgbClr val="000000"/>
                </a:solidFill>
              </a:rPr>
              <a:t>Copy the file "foobar.txt" from a remote host to the local host</a:t>
            </a:r>
            <a:endParaRPr sz="1400">
              <a:solidFill>
                <a:srgbClr val="000000"/>
              </a:solidFill>
            </a:endParaRPr>
          </a:p>
        </p:txBody>
      </p:sp>
      <p:graphicFrame>
        <p:nvGraphicFramePr>
          <p:cNvPr id="1219" name="Google Shape;1219;p55"/>
          <p:cNvGraphicFramePr/>
          <p:nvPr/>
        </p:nvGraphicFramePr>
        <p:xfrm>
          <a:off x="693100" y="1912975"/>
          <a:ext cx="3000000" cy="3000000"/>
        </p:xfrm>
        <a:graphic>
          <a:graphicData uri="http://schemas.openxmlformats.org/drawingml/2006/table">
            <a:tbl>
              <a:tblPr>
                <a:solidFill>
                  <a:srgbClr val="F7F7F7"/>
                </a:solidFill>
                <a:tableStyleId>{579E211D-EA4A-4717-8910-C0850AB20110}</a:tableStyleId>
              </a:tblPr>
              <a:tblGrid>
                <a:gridCol w="7044300"/>
              </a:tblGrid>
              <a:tr h="375250">
                <a:tc>
                  <a:txBody>
                    <a:bodyPr/>
                    <a:lstStyle/>
                    <a:p>
                      <a:pPr indent="-228600" lvl="0" marL="457200" rtl="0" algn="l">
                        <a:lnSpc>
                          <a:spcPct val="133333"/>
                        </a:lnSpc>
                        <a:spcBef>
                          <a:spcPts val="0"/>
                        </a:spcBef>
                        <a:spcAft>
                          <a:spcPts val="0"/>
                        </a:spcAft>
                        <a:buNone/>
                      </a:pPr>
                      <a:r>
                        <a:rPr lang="en-US" sz="1200">
                          <a:highlight>
                            <a:srgbClr val="F7F7F7"/>
                          </a:highlight>
                          <a:latin typeface="Verdana"/>
                          <a:ea typeface="Verdana"/>
                          <a:cs typeface="Verdana"/>
                          <a:sym typeface="Verdana"/>
                        </a:rPr>
                        <a:t>$ scp your_username@remotehost.edu:foobar.txt /some/local/directory</a:t>
                      </a:r>
                      <a:endParaRPr sz="1200">
                        <a:highlight>
                          <a:srgbClr val="F7F7F7"/>
                        </a:highlight>
                        <a:latin typeface="Verdana"/>
                        <a:ea typeface="Verdana"/>
                        <a:cs typeface="Verdana"/>
                        <a:sym typeface="Verdana"/>
                      </a:endParaRPr>
                    </a:p>
                  </a:txBody>
                  <a:tcPr marT="91425" marB="91425" marR="91425" marL="91425"/>
                </a:tc>
              </a:tr>
            </a:tbl>
          </a:graphicData>
        </a:graphic>
      </p:graphicFrame>
      <p:sp>
        <p:nvSpPr>
          <p:cNvPr id="1220" name="Google Shape;1220;p55"/>
          <p:cNvSpPr txBox="1"/>
          <p:nvPr/>
        </p:nvSpPr>
        <p:spPr>
          <a:xfrm>
            <a:off x="699150" y="2532863"/>
            <a:ext cx="7745700" cy="363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Questrial"/>
              <a:buChar char="●"/>
            </a:pPr>
            <a:r>
              <a:rPr lang="en-US">
                <a:latin typeface="Questrial"/>
                <a:ea typeface="Questrial"/>
                <a:cs typeface="Questrial"/>
                <a:sym typeface="Questrial"/>
              </a:rPr>
              <a:t>Copy the file "foobar.txt" from the local host to a remote host</a:t>
            </a:r>
            <a:endParaRPr>
              <a:latin typeface="Questrial"/>
              <a:ea typeface="Questrial"/>
              <a:cs typeface="Questrial"/>
              <a:sym typeface="Questrial"/>
            </a:endParaRPr>
          </a:p>
        </p:txBody>
      </p:sp>
      <p:sp>
        <p:nvSpPr>
          <p:cNvPr id="1221" name="Google Shape;1221;p55"/>
          <p:cNvSpPr txBox="1"/>
          <p:nvPr/>
        </p:nvSpPr>
        <p:spPr>
          <a:xfrm>
            <a:off x="699150" y="2684150"/>
            <a:ext cx="6947400" cy="60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chemeClr val="dk1"/>
                </a:solidFill>
                <a:highlight>
                  <a:srgbClr val="F7F7F7"/>
                </a:highlight>
                <a:latin typeface="Verdana"/>
                <a:ea typeface="Verdana"/>
                <a:cs typeface="Verdana"/>
                <a:sym typeface="Verdana"/>
              </a:rPr>
              <a:t>$ scp foobar.txt your_username@remotehost.edu:/some/remote/directory</a:t>
            </a:r>
            <a:endParaRPr sz="1200"/>
          </a:p>
        </p:txBody>
      </p:sp>
      <p:sp>
        <p:nvSpPr>
          <p:cNvPr id="1222" name="Google Shape;1222;p55"/>
          <p:cNvSpPr txBox="1"/>
          <p:nvPr/>
        </p:nvSpPr>
        <p:spPr>
          <a:xfrm>
            <a:off x="628150" y="3289250"/>
            <a:ext cx="7174200" cy="363900"/>
          </a:xfrm>
          <a:prstGeom prst="rect">
            <a:avLst/>
          </a:prstGeom>
          <a:noFill/>
          <a:ln>
            <a:noFill/>
          </a:ln>
        </p:spPr>
        <p:txBody>
          <a:bodyPr anchorCtr="0" anchor="t" bIns="91425" lIns="91425" spcFirstLastPara="1" rIns="91425" wrap="square" tIns="91425">
            <a:noAutofit/>
          </a:bodyPr>
          <a:lstStyle/>
          <a:p>
            <a:pPr indent="-317500" lvl="0" marL="457200" rtl="0" algn="l">
              <a:lnSpc>
                <a:spcPct val="116666"/>
              </a:lnSpc>
              <a:spcBef>
                <a:spcPts val="1200"/>
              </a:spcBef>
              <a:spcAft>
                <a:spcPts val="0"/>
              </a:spcAft>
              <a:buClr>
                <a:schemeClr val="dk1"/>
              </a:buClr>
              <a:buSzPts val="1400"/>
              <a:buFont typeface="Questrial"/>
              <a:buChar char="●"/>
            </a:pPr>
            <a:r>
              <a:rPr lang="en-US">
                <a:solidFill>
                  <a:schemeClr val="dk1"/>
                </a:solidFill>
                <a:highlight>
                  <a:srgbClr val="FFFFFF"/>
                </a:highlight>
                <a:latin typeface="Questrial"/>
                <a:ea typeface="Questrial"/>
                <a:cs typeface="Questrial"/>
                <a:sym typeface="Questrial"/>
              </a:rPr>
              <a:t>Copy the file "foobar.txt" from remote host "rh1.edu" to remote host "rh2.edu"</a:t>
            </a:r>
            <a:endParaRPr>
              <a:latin typeface="Questrial"/>
              <a:ea typeface="Questrial"/>
              <a:cs typeface="Questrial"/>
              <a:sym typeface="Questrial"/>
            </a:endParaRPr>
          </a:p>
        </p:txBody>
      </p:sp>
      <p:sp>
        <p:nvSpPr>
          <p:cNvPr id="1223" name="Google Shape;1223;p55"/>
          <p:cNvSpPr txBox="1"/>
          <p:nvPr/>
        </p:nvSpPr>
        <p:spPr>
          <a:xfrm>
            <a:off x="693100" y="3842600"/>
            <a:ext cx="8364900" cy="42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chemeClr val="dk1"/>
                </a:solidFill>
                <a:highlight>
                  <a:srgbClr val="F7F7F7"/>
                </a:highlight>
                <a:latin typeface="Questrial"/>
                <a:ea typeface="Questrial"/>
                <a:cs typeface="Questrial"/>
                <a:sym typeface="Questrial"/>
              </a:rPr>
              <a:t>$ scp your_username@rh1.edu:/some/remote/directory/foobar.txt your_username@rh2.edu:/some/remote/directory/</a:t>
            </a:r>
            <a:endParaRPr sz="1200">
              <a:latin typeface="Questrial"/>
              <a:ea typeface="Questrial"/>
              <a:cs typeface="Questrial"/>
              <a:sym typeface="Quest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8">
                                            <p:txEl>
                                              <p:pRg end="0" st="0"/>
                                            </p:txEl>
                                          </p:spTgt>
                                        </p:tgtEl>
                                        <p:attrNameLst>
                                          <p:attrName>style.visibility</p:attrName>
                                        </p:attrNameLst>
                                      </p:cBhvr>
                                      <p:to>
                                        <p:strVal val="visible"/>
                                      </p:to>
                                    </p:set>
                                    <p:animEffect filter="fade" transition="in">
                                      <p:cBhvr>
                                        <p:cTn dur="1000"/>
                                        <p:tgtEl>
                                          <p:spTgt spid="12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8">
                                            <p:txEl>
                                              <p:pRg end="1" st="1"/>
                                            </p:txEl>
                                          </p:spTgt>
                                        </p:tgtEl>
                                        <p:attrNameLst>
                                          <p:attrName>style.visibility</p:attrName>
                                        </p:attrNameLst>
                                      </p:cBhvr>
                                      <p:to>
                                        <p:strVal val="visible"/>
                                      </p:to>
                                    </p:set>
                                    <p:animEffect filter="fade" transition="in">
                                      <p:cBhvr>
                                        <p:cTn dur="1000"/>
                                        <p:tgtEl>
                                          <p:spTgt spid="12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8">
                                            <p:txEl>
                                              <p:pRg end="2" st="2"/>
                                            </p:txEl>
                                          </p:spTgt>
                                        </p:tgtEl>
                                        <p:attrNameLst>
                                          <p:attrName>style.visibility</p:attrName>
                                        </p:attrNameLst>
                                      </p:cBhvr>
                                      <p:to>
                                        <p:strVal val="visible"/>
                                      </p:to>
                                    </p:set>
                                    <p:animEffect filter="fade" transition="in">
                                      <p:cBhvr>
                                        <p:cTn dur="1000"/>
                                        <p:tgtEl>
                                          <p:spTgt spid="12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9"/>
                                        </p:tgtEl>
                                        <p:attrNameLst>
                                          <p:attrName>style.visibility</p:attrName>
                                        </p:attrNameLst>
                                      </p:cBhvr>
                                      <p:to>
                                        <p:strVal val="visible"/>
                                      </p:to>
                                    </p:set>
                                    <p:animEffect filter="fade" transition="in">
                                      <p:cBhvr>
                                        <p:cTn dur="1000"/>
                                        <p:tgtEl>
                                          <p:spTgt spid="1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0"/>
                                        </p:tgtEl>
                                        <p:attrNameLst>
                                          <p:attrName>style.visibility</p:attrName>
                                        </p:attrNameLst>
                                      </p:cBhvr>
                                      <p:to>
                                        <p:strVal val="visible"/>
                                      </p:to>
                                    </p:set>
                                    <p:animEffect filter="fade" transition="in">
                                      <p:cBhvr>
                                        <p:cTn dur="1000"/>
                                        <p:tgtEl>
                                          <p:spTgt spid="1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1"/>
                                        </p:tgtEl>
                                        <p:attrNameLst>
                                          <p:attrName>style.visibility</p:attrName>
                                        </p:attrNameLst>
                                      </p:cBhvr>
                                      <p:to>
                                        <p:strVal val="visible"/>
                                      </p:to>
                                    </p:set>
                                    <p:animEffect filter="fade" transition="in">
                                      <p:cBhvr>
                                        <p:cTn dur="1000"/>
                                        <p:tgtEl>
                                          <p:spTgt spid="1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2"/>
                                        </p:tgtEl>
                                        <p:attrNameLst>
                                          <p:attrName>style.visibility</p:attrName>
                                        </p:attrNameLst>
                                      </p:cBhvr>
                                      <p:to>
                                        <p:strVal val="visible"/>
                                      </p:to>
                                    </p:set>
                                    <p:animEffect filter="fade" transition="in">
                                      <p:cBhvr>
                                        <p:cTn dur="1000"/>
                                        <p:tgtEl>
                                          <p:spTgt spid="1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3"/>
                                        </p:tgtEl>
                                        <p:attrNameLst>
                                          <p:attrName>style.visibility</p:attrName>
                                        </p:attrNameLst>
                                      </p:cBhvr>
                                      <p:to>
                                        <p:strVal val="visible"/>
                                      </p:to>
                                    </p:set>
                                    <p:animEffect filter="fade" transition="in">
                                      <p:cBhvr>
                                        <p:cTn dur="1000"/>
                                        <p:tgtEl>
                                          <p:spTgt spid="1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56"/>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t>Some useful commands</a:t>
            </a:r>
            <a:endParaRPr/>
          </a:p>
        </p:txBody>
      </p:sp>
      <p:sp>
        <p:nvSpPr>
          <p:cNvPr id="1230" name="Google Shape;1230;p56"/>
          <p:cNvSpPr txBox="1"/>
          <p:nvPr>
            <p:ph idx="1" type="body"/>
          </p:nvPr>
        </p:nvSpPr>
        <p:spPr>
          <a:xfrm>
            <a:off x="962525" y="999548"/>
            <a:ext cx="7590000" cy="2939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rgbClr val="000000"/>
              </a:solidFill>
            </a:endParaRPr>
          </a:p>
          <a:p>
            <a:pPr indent="-298450" lvl="0" marL="457200" rtl="0" algn="l">
              <a:lnSpc>
                <a:spcPct val="115000"/>
              </a:lnSpc>
              <a:spcBef>
                <a:spcPts val="0"/>
              </a:spcBef>
              <a:spcAft>
                <a:spcPts val="0"/>
              </a:spcAft>
              <a:buClr>
                <a:srgbClr val="000000"/>
              </a:buClr>
              <a:buSzPts val="1100"/>
              <a:buFont typeface="Arial"/>
              <a:buChar char="●"/>
            </a:pPr>
            <a:r>
              <a:rPr lang="en-US">
                <a:solidFill>
                  <a:srgbClr val="000000"/>
                </a:solidFill>
              </a:rPr>
              <a:t>What did I do:  history </a:t>
            </a:r>
            <a:endParaRPr>
              <a:solidFill>
                <a:srgbClr val="000000"/>
              </a:solidFill>
            </a:endParaRPr>
          </a:p>
          <a:p>
            <a:pPr indent="-298450" lvl="0" marL="457200" rtl="0" algn="l">
              <a:lnSpc>
                <a:spcPct val="115000"/>
              </a:lnSpc>
              <a:spcBef>
                <a:spcPts val="0"/>
              </a:spcBef>
              <a:spcAft>
                <a:spcPts val="0"/>
              </a:spcAft>
              <a:buClr>
                <a:srgbClr val="000000"/>
              </a:buClr>
              <a:buSzPts val="1100"/>
              <a:buFont typeface="Arial"/>
              <a:buChar char="●"/>
            </a:pPr>
            <a:r>
              <a:rPr lang="en-US">
                <a:solidFill>
                  <a:srgbClr val="000000"/>
                </a:solidFill>
              </a:rPr>
              <a:t>How to download : wget &lt;link&gt; </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US">
                <a:solidFill>
                  <a:schemeClr val="dk1"/>
                </a:solidFill>
              </a:rPr>
              <a:t>ping: check network connectivity with host machine</a:t>
            </a:r>
            <a:endParaRPr>
              <a:solidFill>
                <a:srgbClr val="000000"/>
              </a:solidFill>
            </a:endParaRPr>
          </a:p>
          <a:p>
            <a:pPr indent="-298450" lvl="0" marL="457200" rtl="0" algn="l">
              <a:lnSpc>
                <a:spcPct val="115000"/>
              </a:lnSpc>
              <a:spcBef>
                <a:spcPts val="0"/>
              </a:spcBef>
              <a:spcAft>
                <a:spcPts val="0"/>
              </a:spcAft>
              <a:buClr>
                <a:srgbClr val="000000"/>
              </a:buClr>
              <a:buSzPts val="1100"/>
              <a:buFont typeface="Arial"/>
              <a:buChar char="●"/>
            </a:pPr>
            <a:r>
              <a:rPr lang="en-US">
                <a:solidFill>
                  <a:srgbClr val="000000"/>
                </a:solidFill>
              </a:rPr>
              <a:t>export: mark a variable to be exported to child-processes </a:t>
            </a:r>
            <a:endParaRPr>
              <a:solidFill>
                <a:srgbClr val="000000"/>
              </a:solidFill>
            </a:endParaRPr>
          </a:p>
          <a:p>
            <a:pPr indent="-298450" lvl="0" marL="457200" rtl="0" algn="l">
              <a:lnSpc>
                <a:spcPct val="115000"/>
              </a:lnSpc>
              <a:spcBef>
                <a:spcPts val="0"/>
              </a:spcBef>
              <a:spcAft>
                <a:spcPts val="0"/>
              </a:spcAft>
              <a:buClr>
                <a:srgbClr val="000000"/>
              </a:buClr>
              <a:buSzPts val="1100"/>
              <a:buFont typeface="Arial"/>
              <a:buChar char="●"/>
            </a:pPr>
            <a:r>
              <a:rPr lang="en-US">
                <a:solidFill>
                  <a:srgbClr val="000000"/>
                </a:solidFill>
              </a:rPr>
              <a:t>Setting your hostname: hostname &lt;name&gt;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0">
                                            <p:txEl>
                                              <p:pRg end="0" st="0"/>
                                            </p:txEl>
                                          </p:spTgt>
                                        </p:tgtEl>
                                        <p:attrNameLst>
                                          <p:attrName>style.visibility</p:attrName>
                                        </p:attrNameLst>
                                      </p:cBhvr>
                                      <p:to>
                                        <p:strVal val="visible"/>
                                      </p:to>
                                    </p:set>
                                    <p:animEffect filter="fade" transition="in">
                                      <p:cBhvr>
                                        <p:cTn dur="1000"/>
                                        <p:tgtEl>
                                          <p:spTgt spid="12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0">
                                            <p:txEl>
                                              <p:pRg end="1" st="1"/>
                                            </p:txEl>
                                          </p:spTgt>
                                        </p:tgtEl>
                                        <p:attrNameLst>
                                          <p:attrName>style.visibility</p:attrName>
                                        </p:attrNameLst>
                                      </p:cBhvr>
                                      <p:to>
                                        <p:strVal val="visible"/>
                                      </p:to>
                                    </p:set>
                                    <p:animEffect filter="fade" transition="in">
                                      <p:cBhvr>
                                        <p:cTn dur="1000"/>
                                        <p:tgtEl>
                                          <p:spTgt spid="12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0">
                                            <p:txEl>
                                              <p:pRg end="2" st="2"/>
                                            </p:txEl>
                                          </p:spTgt>
                                        </p:tgtEl>
                                        <p:attrNameLst>
                                          <p:attrName>style.visibility</p:attrName>
                                        </p:attrNameLst>
                                      </p:cBhvr>
                                      <p:to>
                                        <p:strVal val="visible"/>
                                      </p:to>
                                    </p:set>
                                    <p:animEffect filter="fade" transition="in">
                                      <p:cBhvr>
                                        <p:cTn dur="1000"/>
                                        <p:tgtEl>
                                          <p:spTgt spid="12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0">
                                            <p:txEl>
                                              <p:pRg end="3" st="3"/>
                                            </p:txEl>
                                          </p:spTgt>
                                        </p:tgtEl>
                                        <p:attrNameLst>
                                          <p:attrName>style.visibility</p:attrName>
                                        </p:attrNameLst>
                                      </p:cBhvr>
                                      <p:to>
                                        <p:strVal val="visible"/>
                                      </p:to>
                                    </p:set>
                                    <p:animEffect filter="fade" transition="in">
                                      <p:cBhvr>
                                        <p:cTn dur="1000"/>
                                        <p:tgtEl>
                                          <p:spTgt spid="123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0">
                                            <p:txEl>
                                              <p:pRg end="4" st="4"/>
                                            </p:txEl>
                                          </p:spTgt>
                                        </p:tgtEl>
                                        <p:attrNameLst>
                                          <p:attrName>style.visibility</p:attrName>
                                        </p:attrNameLst>
                                      </p:cBhvr>
                                      <p:to>
                                        <p:strVal val="visible"/>
                                      </p:to>
                                    </p:set>
                                    <p:animEffect filter="fade" transition="in">
                                      <p:cBhvr>
                                        <p:cTn dur="1000"/>
                                        <p:tgtEl>
                                          <p:spTgt spid="123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0">
                                            <p:txEl>
                                              <p:pRg end="5" st="5"/>
                                            </p:txEl>
                                          </p:spTgt>
                                        </p:tgtEl>
                                        <p:attrNameLst>
                                          <p:attrName>style.visibility</p:attrName>
                                        </p:attrNameLst>
                                      </p:cBhvr>
                                      <p:to>
                                        <p:strVal val="visible"/>
                                      </p:to>
                                    </p:set>
                                    <p:animEffect filter="fade" transition="in">
                                      <p:cBhvr>
                                        <p:cTn dur="1000"/>
                                        <p:tgtEl>
                                          <p:spTgt spid="123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57"/>
          <p:cNvSpPr txBox="1"/>
          <p:nvPr>
            <p:ph idx="1" type="body"/>
          </p:nvPr>
        </p:nvSpPr>
        <p:spPr>
          <a:xfrm>
            <a:off x="2743200" y="1989673"/>
            <a:ext cx="4064100" cy="53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US" sz="1100">
                <a:solidFill>
                  <a:schemeClr val="dk1"/>
                </a:solidFill>
                <a:latin typeface="Arial"/>
                <a:ea typeface="Arial"/>
                <a:cs typeface="Arial"/>
                <a:sym typeface="Arial"/>
              </a:rPr>
              <a:t>Questions....?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58"/>
          <p:cNvSpPr txBox="1"/>
          <p:nvPr/>
        </p:nvSpPr>
        <p:spPr>
          <a:xfrm>
            <a:off x="318525" y="117975"/>
            <a:ext cx="8741700" cy="477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200"/>
              <a:t>Assessment</a:t>
            </a:r>
            <a:br>
              <a:rPr lang="en-US" sz="1200"/>
            </a:br>
            <a:r>
              <a:rPr lang="en-US" sz="1000"/>
              <a:t>1.Create a directory "exercise" inside your home directory and create nested(dir1/dir2/dir3) directory structure inside "excerise" with single command.</a:t>
            </a:r>
            <a:endParaRPr sz="1000"/>
          </a:p>
          <a:p>
            <a:pPr indent="0" lvl="0" marL="0" rtl="0" algn="l">
              <a:lnSpc>
                <a:spcPct val="115000"/>
              </a:lnSpc>
              <a:spcBef>
                <a:spcPts val="0"/>
              </a:spcBef>
              <a:spcAft>
                <a:spcPts val="0"/>
              </a:spcAft>
              <a:buNone/>
            </a:pPr>
            <a:r>
              <a:rPr lang="en-US" sz="1000"/>
              <a:t>2.Create two empty files inside dir2 directory: emptyFile1,emptyFile2 in single command and Remove the dir2 direcroty</a:t>
            </a:r>
            <a:endParaRPr sz="1000"/>
          </a:p>
          <a:p>
            <a:pPr indent="0" lvl="0" marL="0" rtl="0" algn="l">
              <a:lnSpc>
                <a:spcPct val="115000"/>
              </a:lnSpc>
              <a:spcBef>
                <a:spcPts val="0"/>
              </a:spcBef>
              <a:spcAft>
                <a:spcPts val="0"/>
              </a:spcAft>
              <a:buNone/>
            </a:pPr>
            <a:r>
              <a:rPr lang="en-US" sz="1000"/>
              <a:t>3.Create one file file.txt containing text "hello world" and save it.</a:t>
            </a:r>
            <a:endParaRPr sz="1000"/>
          </a:p>
          <a:p>
            <a:pPr indent="0" lvl="0" marL="0" rtl="0" algn="l">
              <a:lnSpc>
                <a:spcPct val="115000"/>
              </a:lnSpc>
              <a:spcBef>
                <a:spcPts val="0"/>
              </a:spcBef>
              <a:spcAft>
                <a:spcPts val="0"/>
              </a:spcAft>
              <a:buNone/>
            </a:pPr>
            <a:r>
              <a:rPr lang="en-US" sz="1000"/>
              <a:t>4.Find a "passwd" file using find command inside /etc. copy this files as passwd_copy and then rename this file as passwd_backup.</a:t>
            </a:r>
            <a:endParaRPr sz="1000"/>
          </a:p>
          <a:p>
            <a:pPr indent="0" lvl="0" marL="0" rtl="0" algn="l">
              <a:lnSpc>
                <a:spcPct val="115000"/>
              </a:lnSpc>
              <a:spcBef>
                <a:spcPts val="0"/>
              </a:spcBef>
              <a:spcAft>
                <a:spcPts val="0"/>
              </a:spcAft>
              <a:buNone/>
            </a:pPr>
            <a:r>
              <a:rPr lang="en-US" sz="1000"/>
              <a:t>5.Try reading passwd_backup file in multiple tools: less,more,cat,strings etc and find the difference in their usage.</a:t>
            </a:r>
            <a:endParaRPr sz="1000"/>
          </a:p>
          <a:p>
            <a:pPr indent="0" lvl="0" marL="0" rtl="0" algn="l">
              <a:lnSpc>
                <a:spcPct val="115000"/>
              </a:lnSpc>
              <a:spcBef>
                <a:spcPts val="0"/>
              </a:spcBef>
              <a:spcAft>
                <a:spcPts val="0"/>
              </a:spcAft>
              <a:buNone/>
            </a:pPr>
            <a:r>
              <a:rPr lang="en-US" sz="1000"/>
              <a:t>6.Find out the number of line in password_backup containing "/bin/false".</a:t>
            </a:r>
            <a:endParaRPr sz="1000"/>
          </a:p>
          <a:p>
            <a:pPr indent="0" lvl="0" marL="0" rtl="0" algn="l">
              <a:lnSpc>
                <a:spcPct val="115000"/>
              </a:lnSpc>
              <a:spcBef>
                <a:spcPts val="0"/>
              </a:spcBef>
              <a:spcAft>
                <a:spcPts val="0"/>
              </a:spcAft>
              <a:buNone/>
            </a:pPr>
            <a:r>
              <a:rPr lang="en-US" sz="1000"/>
              <a:t>7.Redirect the output of the above commands into file "output".</a:t>
            </a:r>
            <a:endParaRPr sz="1000"/>
          </a:p>
          <a:p>
            <a:pPr indent="0" lvl="0" marL="0" rtl="0" algn="l">
              <a:lnSpc>
                <a:spcPct val="115000"/>
              </a:lnSpc>
              <a:spcBef>
                <a:spcPts val="0"/>
              </a:spcBef>
              <a:spcAft>
                <a:spcPts val="0"/>
              </a:spcAft>
              <a:buNone/>
            </a:pPr>
            <a:r>
              <a:rPr lang="en-US" sz="1000"/>
              <a:t>8.Create a "test" user,create its password and find out its uid and gid.</a:t>
            </a:r>
            <a:endParaRPr sz="1000"/>
          </a:p>
          <a:p>
            <a:pPr indent="0" lvl="0" marL="0" rtl="0" algn="l">
              <a:lnSpc>
                <a:spcPct val="115000"/>
              </a:lnSpc>
              <a:spcBef>
                <a:spcPts val="0"/>
              </a:spcBef>
              <a:spcAft>
                <a:spcPts val="0"/>
              </a:spcAft>
              <a:buNone/>
            </a:pPr>
            <a:r>
              <a:rPr lang="en-US" sz="1000"/>
              <a:t>9.Login as test user and edit the "output" file created above. Since the permission wont allow you to save the changes.</a:t>
            </a:r>
            <a:endParaRPr sz="1000"/>
          </a:p>
          <a:p>
            <a:pPr indent="0" lvl="0" marL="0" rtl="0" algn="l">
              <a:lnSpc>
                <a:spcPct val="115000"/>
              </a:lnSpc>
              <a:spcBef>
                <a:spcPts val="0"/>
              </a:spcBef>
              <a:spcAft>
                <a:spcPts val="0"/>
              </a:spcAft>
              <a:buNone/>
            </a:pPr>
            <a:r>
              <a:rPr lang="en-US" sz="1000"/>
              <a:t>10. Configure such that test user can edit it.</a:t>
            </a:r>
            <a:endParaRPr sz="1000"/>
          </a:p>
          <a:p>
            <a:pPr indent="0" lvl="0" marL="0" rtl="0" algn="l">
              <a:lnSpc>
                <a:spcPct val="115000"/>
              </a:lnSpc>
              <a:spcBef>
                <a:spcPts val="0"/>
              </a:spcBef>
              <a:spcAft>
                <a:spcPts val="0"/>
              </a:spcAft>
              <a:buNone/>
            </a:pPr>
            <a:r>
              <a:rPr lang="en-US" sz="1000"/>
              <a:t>a. Add group owner of the "output" file as the secondary group of testuser and check/change the "output" file permission if it is editable by group. Once done revert the changes.</a:t>
            </a:r>
            <a:endParaRPr sz="1000"/>
          </a:p>
          <a:p>
            <a:pPr indent="0" lvl="0" marL="0" rtl="0" algn="l">
              <a:lnSpc>
                <a:spcPct val="115000"/>
              </a:lnSpc>
              <a:spcBef>
                <a:spcPts val="0"/>
              </a:spcBef>
              <a:spcAft>
                <a:spcPts val="0"/>
              </a:spcAft>
              <a:buNone/>
            </a:pPr>
            <a:r>
              <a:rPr lang="en-US" sz="1000"/>
              <a:t>b. Make the file editable to the world so that test user can access it. Revert the changes after verification</a:t>
            </a:r>
            <a:endParaRPr sz="1000"/>
          </a:p>
          <a:p>
            <a:pPr indent="0" lvl="0" marL="0" rtl="0" algn="l">
              <a:lnSpc>
                <a:spcPct val="115000"/>
              </a:lnSpc>
              <a:spcBef>
                <a:spcPts val="0"/>
              </a:spcBef>
              <a:spcAft>
                <a:spcPts val="0"/>
              </a:spcAft>
              <a:buNone/>
            </a:pPr>
            <a:r>
              <a:rPr lang="en-US" sz="1000"/>
              <a:t>c. Change the ownership to edit the file.</a:t>
            </a:r>
            <a:endParaRPr sz="1000"/>
          </a:p>
          <a:p>
            <a:pPr indent="0" lvl="0" marL="0" rtl="0" algn="l">
              <a:lnSpc>
                <a:spcPct val="115000"/>
              </a:lnSpc>
              <a:spcBef>
                <a:spcPts val="0"/>
              </a:spcBef>
              <a:spcAft>
                <a:spcPts val="0"/>
              </a:spcAft>
              <a:buNone/>
            </a:pPr>
            <a:r>
              <a:rPr lang="en-US" sz="1000"/>
              <a:t>Try all the options and recommend best of them.</a:t>
            </a:r>
            <a:endParaRPr sz="1000"/>
          </a:p>
          <a:p>
            <a:pPr indent="0" lvl="0" marL="0" rtl="0" algn="l">
              <a:lnSpc>
                <a:spcPct val="115000"/>
              </a:lnSpc>
              <a:spcBef>
                <a:spcPts val="0"/>
              </a:spcBef>
              <a:spcAft>
                <a:spcPts val="0"/>
              </a:spcAft>
              <a:buNone/>
            </a:pPr>
            <a:r>
              <a:rPr lang="en-US" sz="1000"/>
              <a:t>11.Create alias with your name so that it creates a file as "/tmp/aliastesting".</a:t>
            </a:r>
            <a:endParaRPr sz="1000"/>
          </a:p>
          <a:p>
            <a:pPr indent="0" lvl="0" marL="0" rtl="0" algn="l">
              <a:lnSpc>
                <a:spcPct val="115000"/>
              </a:lnSpc>
              <a:spcBef>
                <a:spcPts val="0"/>
              </a:spcBef>
              <a:spcAft>
                <a:spcPts val="0"/>
              </a:spcAft>
              <a:buNone/>
            </a:pPr>
            <a:r>
              <a:rPr lang="en-US" sz="1000"/>
              <a:t>12. Edit ~/.bashrc file such that when you change to "test" user it should clear the screen and print "Welcome".</a:t>
            </a:r>
            <a:endParaRPr sz="1000"/>
          </a:p>
          <a:p>
            <a:pPr indent="0" lvl="0" marL="0" rtl="0" algn="l">
              <a:lnSpc>
                <a:spcPct val="115000"/>
              </a:lnSpc>
              <a:spcBef>
                <a:spcPts val="0"/>
              </a:spcBef>
              <a:spcAft>
                <a:spcPts val="0"/>
              </a:spcAft>
              <a:buNone/>
            </a:pPr>
            <a:r>
              <a:rPr lang="en-US" sz="1000"/>
              <a:t>13.Install zip package.</a:t>
            </a:r>
            <a:endParaRPr sz="1000"/>
          </a:p>
          <a:p>
            <a:pPr indent="0" lvl="0" marL="0" rtl="0" algn="l">
              <a:lnSpc>
                <a:spcPct val="115000"/>
              </a:lnSpc>
              <a:spcBef>
                <a:spcPts val="0"/>
              </a:spcBef>
              <a:spcAft>
                <a:spcPts val="0"/>
              </a:spcAft>
              <a:buNone/>
            </a:pPr>
            <a:r>
              <a:rPr lang="en-US" sz="1000"/>
              <a:t>14.Compress "output" and "password_backup" files into a tar ball. List the files present inside the tar created.</a:t>
            </a:r>
            <a:endParaRPr sz="1000"/>
          </a:p>
          <a:p>
            <a:pPr indent="0" lvl="0" marL="0" rtl="0" algn="l">
              <a:lnSpc>
                <a:spcPct val="115000"/>
              </a:lnSpc>
              <a:spcBef>
                <a:spcPts val="0"/>
              </a:spcBef>
              <a:spcAft>
                <a:spcPts val="0"/>
              </a:spcAft>
              <a:buNone/>
            </a:pPr>
            <a:r>
              <a:rPr lang="en-US" sz="1000"/>
              <a:t>15. scp this file to test user</a:t>
            </a:r>
            <a:endParaRPr sz="1000"/>
          </a:p>
          <a:p>
            <a:pPr indent="0" lvl="0" marL="0" rtl="0" algn="l">
              <a:lnSpc>
                <a:spcPct val="115000"/>
              </a:lnSpc>
              <a:spcBef>
                <a:spcPts val="0"/>
              </a:spcBef>
              <a:spcAft>
                <a:spcPts val="0"/>
              </a:spcAft>
              <a:buNone/>
            </a:pPr>
            <a:r>
              <a:rPr lang="en-US" sz="1000"/>
              <a:t>16. Unzip this tar bar by logging into the remote server.</a:t>
            </a:r>
            <a:endParaRPr sz="1000"/>
          </a:p>
          <a:p>
            <a:pPr indent="0" lvl="0" marL="0" rtl="0" algn="l">
              <a:lnSpc>
                <a:spcPct val="115000"/>
              </a:lnSpc>
              <a:spcBef>
                <a:spcPts val="0"/>
              </a:spcBef>
              <a:spcAft>
                <a:spcPts val="0"/>
              </a:spcAft>
              <a:buNone/>
            </a:pPr>
            <a:r>
              <a:rPr lang="en-US" sz="1000"/>
              <a:t>17. Download any image from web and move to desktop</a:t>
            </a:r>
            <a:endParaRPr sz="1000"/>
          </a:p>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59"/>
          <p:cNvSpPr txBox="1"/>
          <p:nvPr/>
        </p:nvSpPr>
        <p:spPr>
          <a:xfrm>
            <a:off x="318525" y="117975"/>
            <a:ext cx="8741700" cy="47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Reference</a:t>
            </a:r>
            <a:endParaRPr b="1"/>
          </a:p>
        </p:txBody>
      </p:sp>
      <p:sp>
        <p:nvSpPr>
          <p:cNvPr id="1249" name="Google Shape;1249;p59"/>
          <p:cNvSpPr txBox="1"/>
          <p:nvPr/>
        </p:nvSpPr>
        <p:spPr>
          <a:xfrm>
            <a:off x="839350" y="1396675"/>
            <a:ext cx="755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Video 1 : </a:t>
            </a:r>
            <a:r>
              <a:rPr lang="en-US" u="sng">
                <a:solidFill>
                  <a:schemeClr val="hlink"/>
                </a:solidFill>
                <a:hlinkClick r:id="rId3"/>
              </a:rPr>
              <a:t>https://www.youtube.com/watch?v=v_1zB2WNN14&amp;t=1564s</a:t>
            </a:r>
            <a:br>
              <a:rPr lang="en-US"/>
            </a:br>
            <a:br>
              <a:rPr lang="en-US"/>
            </a:br>
            <a:r>
              <a:rPr lang="en-US"/>
              <a:t>Video 2: </a:t>
            </a:r>
            <a:r>
              <a:rPr lang="en-US" u="sng">
                <a:solidFill>
                  <a:schemeClr val="hlink"/>
                </a:solidFill>
                <a:hlinkClick r:id="rId4"/>
              </a:rPr>
              <a:t>https://www.youtube.com/watch?v=wtdFPppcup4</a:t>
            </a:r>
            <a:br>
              <a:rPr lang="en-US"/>
            </a:b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26"/>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HISTORY OF LINUX </a:t>
            </a:r>
            <a:endParaRPr/>
          </a:p>
        </p:txBody>
      </p:sp>
      <p:sp>
        <p:nvSpPr>
          <p:cNvPr id="967" name="Google Shape;967;p26"/>
          <p:cNvSpPr txBox="1"/>
          <p:nvPr>
            <p:ph idx="1" type="body"/>
          </p:nvPr>
        </p:nvSpPr>
        <p:spPr>
          <a:xfrm>
            <a:off x="237700" y="880850"/>
            <a:ext cx="7944600" cy="1247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US">
                <a:solidFill>
                  <a:srgbClr val="000000"/>
                </a:solidFill>
              </a:rPr>
              <a:t>In 1984 by Richard Stallman aim at developing a complete Unix-like operating system which is free for copying and modification. Stallman built the first free GNU C Compiler in 1991. But still, an OS was yet to be developed</a:t>
            </a:r>
            <a:endParaRPr>
              <a:solidFill>
                <a:srgbClr val="000000"/>
              </a:solidFill>
            </a:endParaRPr>
          </a:p>
        </p:txBody>
      </p:sp>
      <p:sp>
        <p:nvSpPr>
          <p:cNvPr id="968" name="Google Shape;968;p26"/>
          <p:cNvSpPr txBox="1"/>
          <p:nvPr>
            <p:ph idx="1" type="body"/>
          </p:nvPr>
        </p:nvSpPr>
        <p:spPr>
          <a:xfrm>
            <a:off x="237700" y="3464150"/>
            <a:ext cx="7944600" cy="1039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US">
                <a:solidFill>
                  <a:srgbClr val="000000"/>
                </a:solidFill>
              </a:rPr>
              <a:t>In Sept 1991, Linus Torvalds, a second year student of Computer Science at the University of Helsinki, developed the preliminary kernel of Linux, known as Linux version 0.0.1</a:t>
            </a:r>
            <a:endParaRPr>
              <a:solidFill>
                <a:srgbClr val="000000"/>
              </a:solidFill>
            </a:endParaRPr>
          </a:p>
        </p:txBody>
      </p:sp>
      <p:sp>
        <p:nvSpPr>
          <p:cNvPr id="969" name="Google Shape;969;p26"/>
          <p:cNvSpPr txBox="1"/>
          <p:nvPr>
            <p:ph idx="1" type="body"/>
          </p:nvPr>
        </p:nvSpPr>
        <p:spPr>
          <a:xfrm>
            <a:off x="237700" y="2276750"/>
            <a:ext cx="7944600" cy="2754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US">
                <a:solidFill>
                  <a:srgbClr val="000000"/>
                </a:solidFill>
              </a:rPr>
              <a:t>A famous professor Andrew Tanenbaum developed Minix, a simplified version of UNIX that runs on PC.  Minix is for class teaching only and no intention for commercial use.</a:t>
            </a:r>
            <a:endParaRPr>
              <a:solidFill>
                <a:srgbClr val="000000"/>
              </a:solidFill>
            </a:endParaRPr>
          </a:p>
          <a:p>
            <a:pPr indent="0" lvl="0" marL="0" rtl="0" algn="l">
              <a:spcBef>
                <a:spcPts val="0"/>
              </a:spcBef>
              <a:spcAft>
                <a:spcPts val="0"/>
              </a:spcAft>
              <a:buNone/>
            </a:pPr>
            <a:r>
              <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9"/>
                                        </p:tgtEl>
                                        <p:attrNameLst>
                                          <p:attrName>style.visibility</p:attrName>
                                        </p:attrNameLst>
                                      </p:cBhvr>
                                      <p:to>
                                        <p:strVal val="visible"/>
                                      </p:to>
                                    </p:set>
                                    <p:animEffect filter="fade" transition="in">
                                      <p:cBhvr>
                                        <p:cTn dur="1000"/>
                                        <p:tgtEl>
                                          <p:spTgt spid="9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8"/>
                                        </p:tgtEl>
                                        <p:attrNameLst>
                                          <p:attrName>style.visibility</p:attrName>
                                        </p:attrNameLst>
                                      </p:cBhvr>
                                      <p:to>
                                        <p:strVal val="visible"/>
                                      </p:to>
                                    </p:set>
                                    <p:animEffect filter="fade" transition="in">
                                      <p:cBhvr>
                                        <p:cTn dur="1000"/>
                                        <p:tgtEl>
                                          <p:spTgt spid="9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27"/>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US" sz="1100">
                <a:solidFill>
                  <a:schemeClr val="dk1"/>
                </a:solidFill>
                <a:latin typeface="Arial"/>
                <a:ea typeface="Arial"/>
                <a:cs typeface="Arial"/>
                <a:sym typeface="Arial"/>
              </a:rPr>
              <a:t>Continued..</a:t>
            </a:r>
            <a:endParaRPr i="1" sz="1100">
              <a:solidFill>
                <a:schemeClr val="dk1"/>
              </a:solidFill>
              <a:latin typeface="Arial"/>
              <a:ea typeface="Arial"/>
              <a:cs typeface="Arial"/>
              <a:sym typeface="Arial"/>
            </a:endParaRPr>
          </a:p>
          <a:p>
            <a:pPr indent="0" lvl="0" marL="0" rtl="0" algn="ctr">
              <a:spcBef>
                <a:spcPts val="0"/>
              </a:spcBef>
              <a:spcAft>
                <a:spcPts val="0"/>
              </a:spcAft>
              <a:buNone/>
            </a:pPr>
            <a:r>
              <a:t/>
            </a:r>
            <a:endParaRPr/>
          </a:p>
        </p:txBody>
      </p:sp>
      <p:sp>
        <p:nvSpPr>
          <p:cNvPr id="976" name="Google Shape;976;p27"/>
          <p:cNvSpPr txBox="1"/>
          <p:nvPr>
            <p:ph idx="1" type="body"/>
          </p:nvPr>
        </p:nvSpPr>
        <p:spPr>
          <a:xfrm>
            <a:off x="295600" y="555721"/>
            <a:ext cx="8424600" cy="4221300"/>
          </a:xfrm>
          <a:prstGeom prst="rect">
            <a:avLst/>
          </a:prstGeom>
        </p:spPr>
        <p:txBody>
          <a:bodyPr anchorCtr="0" anchor="ctr" bIns="91425" lIns="91425" spcFirstLastPara="1" rIns="91425" wrap="square" tIns="91425">
            <a:noAutofit/>
          </a:bodyPr>
          <a:lstStyle/>
          <a:p>
            <a:pPr indent="-317500" lvl="0" marL="457200" rtl="0" algn="just">
              <a:spcBef>
                <a:spcPts val="0"/>
              </a:spcBef>
              <a:spcAft>
                <a:spcPts val="0"/>
              </a:spcAft>
              <a:buClr>
                <a:srgbClr val="000000"/>
              </a:buClr>
              <a:buSzPts val="1400"/>
              <a:buChar char="●"/>
            </a:pPr>
            <a:r>
              <a:rPr b="1" lang="en-US">
                <a:solidFill>
                  <a:srgbClr val="000000"/>
                </a:solidFill>
              </a:rPr>
              <a:t>Shell </a:t>
            </a:r>
            <a:r>
              <a:rPr lang="en-US">
                <a:solidFill>
                  <a:srgbClr val="000000"/>
                </a:solidFill>
              </a:rPr>
              <a:t>- Linux provides a special interpreter program which can be used to execute commands of the operating system. It also acts as an interface between the kernel and user.</a:t>
            </a:r>
            <a:endParaRPr>
              <a:solidFill>
                <a:srgbClr val="000000"/>
              </a:solidFill>
            </a:endParaRPr>
          </a:p>
          <a:p>
            <a:pPr indent="-317500" lvl="0" marL="457200" rtl="0" algn="just">
              <a:spcBef>
                <a:spcPts val="0"/>
              </a:spcBef>
              <a:spcAft>
                <a:spcPts val="0"/>
              </a:spcAft>
              <a:buClr>
                <a:srgbClr val="000000"/>
              </a:buClr>
              <a:buSzPts val="1400"/>
              <a:buChar char="●"/>
            </a:pPr>
            <a:r>
              <a:rPr b="1" lang="en-US">
                <a:solidFill>
                  <a:srgbClr val="000000"/>
                </a:solidFill>
              </a:rPr>
              <a:t>Security</a:t>
            </a:r>
            <a:r>
              <a:rPr lang="en-US">
                <a:solidFill>
                  <a:srgbClr val="000000"/>
                </a:solidFill>
              </a:rPr>
              <a:t> - Linux provides user security using authentication features like password protection/ controlled access to specific files/ encryption of data.</a:t>
            </a:r>
            <a:endParaRPr>
              <a:solidFill>
                <a:srgbClr val="000000"/>
              </a:solidFill>
            </a:endParaRPr>
          </a:p>
          <a:p>
            <a:pPr indent="-317500" lvl="0" marL="457200" rtl="0" algn="just">
              <a:spcBef>
                <a:spcPts val="0"/>
              </a:spcBef>
              <a:spcAft>
                <a:spcPts val="0"/>
              </a:spcAft>
              <a:buClr>
                <a:srgbClr val="000000"/>
              </a:buClr>
              <a:buSzPts val="1400"/>
              <a:buChar char="●"/>
            </a:pPr>
            <a:r>
              <a:rPr b="1" lang="en-US">
                <a:solidFill>
                  <a:srgbClr val="000000"/>
                </a:solidFill>
              </a:rPr>
              <a:t>Stability </a:t>
            </a:r>
            <a:r>
              <a:rPr lang="en-US">
                <a:solidFill>
                  <a:srgbClr val="000000"/>
                </a:solidFill>
              </a:rPr>
              <a:t>– a Linux distribution is used on a variety of devices, and because of open source community, bugs are found and fixed quickly, adding to the stability of linux.</a:t>
            </a:r>
            <a:endParaRPr>
              <a:solidFill>
                <a:srgbClr val="000000"/>
              </a:solidFill>
            </a:endParaRPr>
          </a:p>
          <a:p>
            <a:pPr indent="-317500" lvl="0" marL="457200" rtl="0" algn="just">
              <a:spcBef>
                <a:spcPts val="0"/>
              </a:spcBef>
              <a:spcAft>
                <a:spcPts val="0"/>
              </a:spcAft>
              <a:buClr>
                <a:srgbClr val="000000"/>
              </a:buClr>
              <a:buSzPts val="1400"/>
              <a:buChar char="●"/>
            </a:pPr>
            <a:r>
              <a:rPr b="1" lang="en-US">
                <a:solidFill>
                  <a:srgbClr val="000000"/>
                </a:solidFill>
              </a:rPr>
              <a:t>Extensibility</a:t>
            </a:r>
            <a:r>
              <a:rPr lang="en-US">
                <a:solidFill>
                  <a:srgbClr val="000000"/>
                </a:solidFill>
              </a:rPr>
              <a:t> – because it’s open source, we can pretty do much anything we want, extend and mold the system just like the way we want it to be.</a:t>
            </a:r>
            <a:endParaRPr>
              <a:solidFill>
                <a:srgbClr val="000000"/>
              </a:solidFill>
            </a:endParaRPr>
          </a:p>
          <a:p>
            <a:pPr indent="0" lvl="0" marL="0" rtl="0" algn="l">
              <a:spcBef>
                <a:spcPts val="0"/>
              </a:spcBef>
              <a:spcAft>
                <a:spcPts val="0"/>
              </a:spcAft>
              <a:buNone/>
            </a:pPr>
            <a:r>
              <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6">
                                            <p:txEl>
                                              <p:pRg end="0" st="0"/>
                                            </p:txEl>
                                          </p:spTgt>
                                        </p:tgtEl>
                                        <p:attrNameLst>
                                          <p:attrName>style.visibility</p:attrName>
                                        </p:attrNameLst>
                                      </p:cBhvr>
                                      <p:to>
                                        <p:strVal val="visible"/>
                                      </p:to>
                                    </p:set>
                                    <p:animEffect filter="fade" transition="in">
                                      <p:cBhvr>
                                        <p:cTn dur="1000"/>
                                        <p:tgtEl>
                                          <p:spTgt spid="9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6">
                                            <p:txEl>
                                              <p:pRg end="1" st="1"/>
                                            </p:txEl>
                                          </p:spTgt>
                                        </p:tgtEl>
                                        <p:attrNameLst>
                                          <p:attrName>style.visibility</p:attrName>
                                        </p:attrNameLst>
                                      </p:cBhvr>
                                      <p:to>
                                        <p:strVal val="visible"/>
                                      </p:to>
                                    </p:set>
                                    <p:animEffect filter="fade" transition="in">
                                      <p:cBhvr>
                                        <p:cTn dur="1000"/>
                                        <p:tgtEl>
                                          <p:spTgt spid="9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6">
                                            <p:txEl>
                                              <p:pRg end="2" st="2"/>
                                            </p:txEl>
                                          </p:spTgt>
                                        </p:tgtEl>
                                        <p:attrNameLst>
                                          <p:attrName>style.visibility</p:attrName>
                                        </p:attrNameLst>
                                      </p:cBhvr>
                                      <p:to>
                                        <p:strVal val="visible"/>
                                      </p:to>
                                    </p:set>
                                    <p:animEffect filter="fade" transition="in">
                                      <p:cBhvr>
                                        <p:cTn dur="1000"/>
                                        <p:tgtEl>
                                          <p:spTgt spid="9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6">
                                            <p:txEl>
                                              <p:pRg end="3" st="3"/>
                                            </p:txEl>
                                          </p:spTgt>
                                        </p:tgtEl>
                                        <p:attrNameLst>
                                          <p:attrName>style.visibility</p:attrName>
                                        </p:attrNameLst>
                                      </p:cBhvr>
                                      <p:to>
                                        <p:strVal val="visible"/>
                                      </p:to>
                                    </p:set>
                                    <p:animEffect filter="fade" transition="in">
                                      <p:cBhvr>
                                        <p:cTn dur="1000"/>
                                        <p:tgtEl>
                                          <p:spTgt spid="9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6">
                                            <p:txEl>
                                              <p:pRg end="4" st="4"/>
                                            </p:txEl>
                                          </p:spTgt>
                                        </p:tgtEl>
                                        <p:attrNameLst>
                                          <p:attrName>style.visibility</p:attrName>
                                        </p:attrNameLst>
                                      </p:cBhvr>
                                      <p:to>
                                        <p:strVal val="visible"/>
                                      </p:to>
                                    </p:set>
                                    <p:animEffect filter="fade" transition="in">
                                      <p:cBhvr>
                                        <p:cTn dur="1000"/>
                                        <p:tgtEl>
                                          <p:spTgt spid="97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28"/>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BEFORE LINUX</a:t>
            </a:r>
            <a:endParaRPr>
              <a:solidFill>
                <a:schemeClr val="dk1"/>
              </a:solidFill>
            </a:endParaRPr>
          </a:p>
          <a:p>
            <a:pPr indent="0" lvl="0" marL="0" rtl="0" algn="ctr">
              <a:spcBef>
                <a:spcPts val="0"/>
              </a:spcBef>
              <a:spcAft>
                <a:spcPts val="0"/>
              </a:spcAft>
              <a:buNone/>
            </a:pPr>
            <a:r>
              <a:t/>
            </a:r>
            <a:endParaRPr/>
          </a:p>
        </p:txBody>
      </p:sp>
      <p:sp>
        <p:nvSpPr>
          <p:cNvPr id="983" name="Google Shape;983;p28"/>
          <p:cNvSpPr txBox="1"/>
          <p:nvPr>
            <p:ph idx="1" type="body"/>
          </p:nvPr>
        </p:nvSpPr>
        <p:spPr>
          <a:xfrm>
            <a:off x="447575" y="897675"/>
            <a:ext cx="8143200" cy="3850200"/>
          </a:xfrm>
          <a:prstGeom prst="rect">
            <a:avLst/>
          </a:prstGeom>
          <a:solidFill>
            <a:schemeClr val="lt1"/>
          </a:solidFill>
        </p:spPr>
        <p:txBody>
          <a:bodyPr anchorCtr="0" anchor="t" bIns="91425" lIns="91425" spcFirstLastPara="1" rIns="91425" wrap="square" tIns="91425">
            <a:noAutofit/>
          </a:bodyPr>
          <a:lstStyle/>
          <a:p>
            <a:pPr indent="-317500" lvl="0" marL="457200" rtl="0" algn="just">
              <a:spcBef>
                <a:spcPts val="0"/>
              </a:spcBef>
              <a:spcAft>
                <a:spcPts val="0"/>
              </a:spcAft>
              <a:buClr>
                <a:schemeClr val="dk1"/>
              </a:buClr>
              <a:buSzPts val="1400"/>
              <a:buChar char="●"/>
            </a:pPr>
            <a:r>
              <a:rPr lang="en-US">
                <a:solidFill>
                  <a:schemeClr val="dk1"/>
                </a:solidFill>
              </a:rPr>
              <a:t>In 80’s, Microsoft’s DOS were the </a:t>
            </a:r>
            <a:r>
              <a:rPr lang="en-US">
                <a:solidFill>
                  <a:schemeClr val="dk1"/>
                </a:solidFill>
              </a:rPr>
              <a:t>dominant</a:t>
            </a:r>
            <a:r>
              <a:rPr lang="en-US">
                <a:solidFill>
                  <a:schemeClr val="dk1"/>
                </a:solidFill>
              </a:rPr>
              <a:t> OS for PC and Apple MAC was better, but expensive </a:t>
            </a:r>
            <a:endParaRPr>
              <a:solidFill>
                <a:schemeClr val="dk1"/>
              </a:solidFill>
            </a:endParaRPr>
          </a:p>
          <a:p>
            <a:pPr indent="0" lvl="0" marL="0" rtl="0" algn="just">
              <a:spcBef>
                <a:spcPts val="0"/>
              </a:spcBef>
              <a:spcAft>
                <a:spcPts val="0"/>
              </a:spcAft>
              <a:buNone/>
            </a:pPr>
            <a:r>
              <a:t/>
            </a:r>
            <a:endParaRPr>
              <a:solidFill>
                <a:schemeClr val="dk1"/>
              </a:solidFill>
            </a:endParaRPr>
          </a:p>
          <a:p>
            <a:pPr indent="-317500" lvl="0" marL="457200" rtl="0" algn="just">
              <a:spcBef>
                <a:spcPts val="0"/>
              </a:spcBef>
              <a:spcAft>
                <a:spcPts val="0"/>
              </a:spcAft>
              <a:buClr>
                <a:schemeClr val="dk1"/>
              </a:buClr>
              <a:buSzPts val="1400"/>
              <a:buChar char="●"/>
            </a:pPr>
            <a:r>
              <a:rPr lang="en-US">
                <a:solidFill>
                  <a:schemeClr val="dk1"/>
                </a:solidFill>
              </a:rPr>
              <a:t>UNIX was much better, but much, much more expensive. Used in minicomputers for commercial applications </a:t>
            </a:r>
            <a:endParaRPr>
              <a:solidFill>
                <a:schemeClr val="dk1"/>
              </a:solidFill>
            </a:endParaRPr>
          </a:p>
          <a:p>
            <a:pPr indent="0" lvl="0" marL="0" rtl="0" algn="just">
              <a:spcBef>
                <a:spcPts val="0"/>
              </a:spcBef>
              <a:spcAft>
                <a:spcPts val="0"/>
              </a:spcAft>
              <a:buNone/>
            </a:pPr>
            <a:r>
              <a:t/>
            </a:r>
            <a:endParaRPr>
              <a:solidFill>
                <a:schemeClr val="dk1"/>
              </a:solidFill>
            </a:endParaRPr>
          </a:p>
          <a:p>
            <a:pPr indent="-317500" lvl="0" marL="457200" rtl="0" algn="just">
              <a:spcBef>
                <a:spcPts val="0"/>
              </a:spcBef>
              <a:spcAft>
                <a:spcPts val="0"/>
              </a:spcAft>
              <a:buClr>
                <a:schemeClr val="dk1"/>
              </a:buClr>
              <a:buSzPts val="1400"/>
              <a:buChar char="●"/>
            </a:pPr>
            <a:r>
              <a:rPr lang="en-US">
                <a:solidFill>
                  <a:schemeClr val="dk1"/>
                </a:solidFill>
              </a:rPr>
              <a:t>People was looking for a UNIX based system, which is cheaper and can run on PC</a:t>
            </a:r>
            <a:endParaRPr>
              <a:solidFill>
                <a:schemeClr val="dk1"/>
              </a:solidFill>
            </a:endParaRPr>
          </a:p>
          <a:p>
            <a:pPr indent="0" lvl="0" marL="0" rtl="0" algn="just">
              <a:spcBef>
                <a:spcPts val="0"/>
              </a:spcBef>
              <a:spcAft>
                <a:spcPts val="0"/>
              </a:spcAft>
              <a:buNone/>
            </a:pPr>
            <a:r>
              <a:t/>
            </a:r>
            <a:endParaRPr>
              <a:solidFill>
                <a:schemeClr val="dk1"/>
              </a:solidFill>
            </a:endParaRPr>
          </a:p>
          <a:p>
            <a:pPr indent="-317500" lvl="0" marL="457200" rtl="0" algn="just">
              <a:spcBef>
                <a:spcPts val="0"/>
              </a:spcBef>
              <a:spcAft>
                <a:spcPts val="0"/>
              </a:spcAft>
              <a:buClr>
                <a:schemeClr val="dk1"/>
              </a:buClr>
              <a:buSzPts val="1400"/>
              <a:buChar char="●"/>
            </a:pPr>
            <a:r>
              <a:rPr lang="en-US">
                <a:solidFill>
                  <a:schemeClr val="dk1"/>
                </a:solidFill>
              </a:rPr>
              <a:t>Both DOS, MAC and UNIX were proprietary, i.e., the source code of their kernel is protected</a:t>
            </a:r>
            <a:endParaRPr>
              <a:solidFill>
                <a:schemeClr val="dk1"/>
              </a:solidFill>
            </a:endParaRPr>
          </a:p>
          <a:p>
            <a:pPr indent="0" lvl="0" marL="0" rtl="0" algn="just">
              <a:spcBef>
                <a:spcPts val="0"/>
              </a:spcBef>
              <a:spcAft>
                <a:spcPts val="0"/>
              </a:spcAft>
              <a:buNone/>
            </a:pPr>
            <a:r>
              <a:t/>
            </a:r>
            <a:endParaRPr>
              <a:solidFill>
                <a:schemeClr val="dk1"/>
              </a:solidFill>
            </a:endParaRPr>
          </a:p>
          <a:p>
            <a:pPr indent="-317500" lvl="0" marL="457200" rtl="0" algn="just">
              <a:spcBef>
                <a:spcPts val="0"/>
              </a:spcBef>
              <a:spcAft>
                <a:spcPts val="0"/>
              </a:spcAft>
              <a:buClr>
                <a:schemeClr val="dk1"/>
              </a:buClr>
              <a:buSzPts val="1400"/>
              <a:buChar char="●"/>
            </a:pPr>
            <a:r>
              <a:rPr lang="en-US">
                <a:solidFill>
                  <a:schemeClr val="dk1"/>
                </a:solidFill>
              </a:rPr>
              <a:t>No modification is possible without paying high license fees</a:t>
            </a:r>
            <a:endParaRPr>
              <a:solidFill>
                <a:schemeClr val="dk1"/>
              </a:solidFill>
            </a:endParaRPr>
          </a:p>
          <a:p>
            <a:pPr indent="0" lvl="0" marL="0" rtl="0" algn="l">
              <a:spcBef>
                <a:spcPts val="0"/>
              </a:spcBef>
              <a:spcAft>
                <a:spcPts val="0"/>
              </a:spcAft>
              <a:buNone/>
            </a:pPr>
            <a:r>
              <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xEl>
                                              <p:pRg end="0" st="0"/>
                                            </p:txEl>
                                          </p:spTgt>
                                        </p:tgtEl>
                                        <p:attrNameLst>
                                          <p:attrName>style.visibility</p:attrName>
                                        </p:attrNameLst>
                                      </p:cBhvr>
                                      <p:to>
                                        <p:strVal val="visible"/>
                                      </p:to>
                                    </p:set>
                                    <p:animEffect filter="fade" transition="in">
                                      <p:cBhvr>
                                        <p:cTn dur="1000"/>
                                        <p:tgtEl>
                                          <p:spTgt spid="9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xEl>
                                              <p:pRg end="1" st="1"/>
                                            </p:txEl>
                                          </p:spTgt>
                                        </p:tgtEl>
                                        <p:attrNameLst>
                                          <p:attrName>style.visibility</p:attrName>
                                        </p:attrNameLst>
                                      </p:cBhvr>
                                      <p:to>
                                        <p:strVal val="visible"/>
                                      </p:to>
                                    </p:set>
                                    <p:animEffect filter="fade" transition="in">
                                      <p:cBhvr>
                                        <p:cTn dur="1000"/>
                                        <p:tgtEl>
                                          <p:spTgt spid="9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xEl>
                                              <p:pRg end="2" st="2"/>
                                            </p:txEl>
                                          </p:spTgt>
                                        </p:tgtEl>
                                        <p:attrNameLst>
                                          <p:attrName>style.visibility</p:attrName>
                                        </p:attrNameLst>
                                      </p:cBhvr>
                                      <p:to>
                                        <p:strVal val="visible"/>
                                      </p:to>
                                    </p:set>
                                    <p:animEffect filter="fade" transition="in">
                                      <p:cBhvr>
                                        <p:cTn dur="1000"/>
                                        <p:tgtEl>
                                          <p:spTgt spid="9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xEl>
                                              <p:pRg end="3" st="3"/>
                                            </p:txEl>
                                          </p:spTgt>
                                        </p:tgtEl>
                                        <p:attrNameLst>
                                          <p:attrName>style.visibility</p:attrName>
                                        </p:attrNameLst>
                                      </p:cBhvr>
                                      <p:to>
                                        <p:strVal val="visible"/>
                                      </p:to>
                                    </p:set>
                                    <p:animEffect filter="fade" transition="in">
                                      <p:cBhvr>
                                        <p:cTn dur="1000"/>
                                        <p:tgtEl>
                                          <p:spTgt spid="98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xEl>
                                              <p:pRg end="4" st="4"/>
                                            </p:txEl>
                                          </p:spTgt>
                                        </p:tgtEl>
                                        <p:attrNameLst>
                                          <p:attrName>style.visibility</p:attrName>
                                        </p:attrNameLst>
                                      </p:cBhvr>
                                      <p:to>
                                        <p:strVal val="visible"/>
                                      </p:to>
                                    </p:set>
                                    <p:animEffect filter="fade" transition="in">
                                      <p:cBhvr>
                                        <p:cTn dur="1000"/>
                                        <p:tgtEl>
                                          <p:spTgt spid="98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xEl>
                                              <p:pRg end="5" st="5"/>
                                            </p:txEl>
                                          </p:spTgt>
                                        </p:tgtEl>
                                        <p:attrNameLst>
                                          <p:attrName>style.visibility</p:attrName>
                                        </p:attrNameLst>
                                      </p:cBhvr>
                                      <p:to>
                                        <p:strVal val="visible"/>
                                      </p:to>
                                    </p:set>
                                    <p:animEffect filter="fade" transition="in">
                                      <p:cBhvr>
                                        <p:cTn dur="1000"/>
                                        <p:tgtEl>
                                          <p:spTgt spid="98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xEl>
                                              <p:pRg end="6" st="6"/>
                                            </p:txEl>
                                          </p:spTgt>
                                        </p:tgtEl>
                                        <p:attrNameLst>
                                          <p:attrName>style.visibility</p:attrName>
                                        </p:attrNameLst>
                                      </p:cBhvr>
                                      <p:to>
                                        <p:strVal val="visible"/>
                                      </p:to>
                                    </p:set>
                                    <p:animEffect filter="fade" transition="in">
                                      <p:cBhvr>
                                        <p:cTn dur="1000"/>
                                        <p:tgtEl>
                                          <p:spTgt spid="98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xEl>
                                              <p:pRg end="7" st="7"/>
                                            </p:txEl>
                                          </p:spTgt>
                                        </p:tgtEl>
                                        <p:attrNameLst>
                                          <p:attrName>style.visibility</p:attrName>
                                        </p:attrNameLst>
                                      </p:cBhvr>
                                      <p:to>
                                        <p:strVal val="visible"/>
                                      </p:to>
                                    </p:set>
                                    <p:animEffect filter="fade" transition="in">
                                      <p:cBhvr>
                                        <p:cTn dur="1000"/>
                                        <p:tgtEl>
                                          <p:spTgt spid="98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xEl>
                                              <p:pRg end="8" st="8"/>
                                            </p:txEl>
                                          </p:spTgt>
                                        </p:tgtEl>
                                        <p:attrNameLst>
                                          <p:attrName>style.visibility</p:attrName>
                                        </p:attrNameLst>
                                      </p:cBhvr>
                                      <p:to>
                                        <p:strVal val="visible"/>
                                      </p:to>
                                    </p:set>
                                    <p:animEffect filter="fade" transition="in">
                                      <p:cBhvr>
                                        <p:cTn dur="1000"/>
                                        <p:tgtEl>
                                          <p:spTgt spid="98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xEl>
                                              <p:pRg end="9" st="9"/>
                                            </p:txEl>
                                          </p:spTgt>
                                        </p:tgtEl>
                                        <p:attrNameLst>
                                          <p:attrName>style.visibility</p:attrName>
                                        </p:attrNameLst>
                                      </p:cBhvr>
                                      <p:to>
                                        <p:strVal val="visible"/>
                                      </p:to>
                                    </p:set>
                                    <p:animEffect filter="fade" transition="in">
                                      <p:cBhvr>
                                        <p:cTn dur="1000"/>
                                        <p:tgtEl>
                                          <p:spTgt spid="983">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29"/>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US" sz="1100">
                <a:solidFill>
                  <a:schemeClr val="dk1"/>
                </a:solidFill>
                <a:latin typeface="Arial"/>
                <a:ea typeface="Arial"/>
                <a:cs typeface="Arial"/>
                <a:sym typeface="Arial"/>
              </a:rPr>
              <a:t>Basic features of Linux</a:t>
            </a:r>
            <a:endParaRPr i="1" sz="1100">
              <a:solidFill>
                <a:schemeClr val="dk1"/>
              </a:solidFill>
              <a:latin typeface="Arial"/>
              <a:ea typeface="Arial"/>
              <a:cs typeface="Arial"/>
              <a:sym typeface="Arial"/>
            </a:endParaRPr>
          </a:p>
          <a:p>
            <a:pPr indent="0" lvl="0" marL="0" rtl="0" algn="ctr">
              <a:spcBef>
                <a:spcPts val="0"/>
              </a:spcBef>
              <a:spcAft>
                <a:spcPts val="0"/>
              </a:spcAft>
              <a:buNone/>
            </a:pPr>
            <a:r>
              <a:t/>
            </a:r>
            <a:endParaRPr/>
          </a:p>
        </p:txBody>
      </p:sp>
      <p:sp>
        <p:nvSpPr>
          <p:cNvPr id="990" name="Google Shape;990;p29"/>
          <p:cNvSpPr txBox="1"/>
          <p:nvPr>
            <p:ph idx="1" type="body"/>
          </p:nvPr>
        </p:nvSpPr>
        <p:spPr>
          <a:xfrm>
            <a:off x="650325" y="1087825"/>
            <a:ext cx="7898400" cy="3606300"/>
          </a:xfrm>
          <a:prstGeom prst="rect">
            <a:avLst/>
          </a:prstGeom>
        </p:spPr>
        <p:txBody>
          <a:bodyPr anchorCtr="0" anchor="ctr" bIns="91425" lIns="91425" spcFirstLastPara="1" rIns="91425" wrap="square" tIns="91425">
            <a:noAutofit/>
          </a:bodyPr>
          <a:lstStyle/>
          <a:p>
            <a:pPr indent="-317500" lvl="0" marL="457200" rtl="0" algn="just">
              <a:spcBef>
                <a:spcPts val="0"/>
              </a:spcBef>
              <a:spcAft>
                <a:spcPts val="0"/>
              </a:spcAft>
              <a:buClr>
                <a:srgbClr val="000000"/>
              </a:buClr>
              <a:buSzPts val="1400"/>
              <a:buChar char="●"/>
            </a:pPr>
            <a:r>
              <a:rPr b="1" lang="en-US">
                <a:solidFill>
                  <a:srgbClr val="000000"/>
                </a:solidFill>
              </a:rPr>
              <a:t>Portable</a:t>
            </a:r>
            <a:r>
              <a:rPr lang="en-US">
                <a:solidFill>
                  <a:srgbClr val="000000"/>
                </a:solidFill>
              </a:rPr>
              <a:t> - Portability means softwares can works on different types of hardwares in same way. Linux kernel and application programs supports their installation on any kind of</a:t>
            </a:r>
            <a:r>
              <a:rPr lang="en-US" u="sng">
                <a:solidFill>
                  <a:srgbClr val="000000"/>
                </a:solidFill>
                <a:hlinkClick r:id="rId3">
                  <a:extLst>
                    <a:ext uri="{A12FA001-AC4F-418D-AE19-62706E023703}">
                      <ahyp:hlinkClr val="tx"/>
                    </a:ext>
                  </a:extLst>
                </a:hlinkClick>
              </a:rPr>
              <a:t> hardware platform</a:t>
            </a:r>
            <a:r>
              <a:rPr lang="en-US">
                <a:solidFill>
                  <a:srgbClr val="000000"/>
                </a:solidFill>
              </a:rPr>
              <a:t>.</a:t>
            </a:r>
            <a:endParaRPr>
              <a:solidFill>
                <a:srgbClr val="000000"/>
              </a:solidFill>
            </a:endParaRPr>
          </a:p>
          <a:p>
            <a:pPr indent="-317500" lvl="0" marL="457200" rtl="0" algn="just">
              <a:spcBef>
                <a:spcPts val="0"/>
              </a:spcBef>
              <a:spcAft>
                <a:spcPts val="0"/>
              </a:spcAft>
              <a:buClr>
                <a:srgbClr val="000000"/>
              </a:buClr>
              <a:buSzPts val="1400"/>
              <a:buChar char="●"/>
            </a:pPr>
            <a:r>
              <a:rPr b="1" lang="en-US">
                <a:solidFill>
                  <a:srgbClr val="000000"/>
                </a:solidFill>
              </a:rPr>
              <a:t>Open Source </a:t>
            </a:r>
            <a:r>
              <a:rPr lang="en-US">
                <a:solidFill>
                  <a:srgbClr val="000000"/>
                </a:solidFill>
              </a:rPr>
              <a:t>- Linux source code is freely available and it is community based development project. Multiple teams works in collaboration to enhance the capability of Linux operating system and it is continuously evolving.</a:t>
            </a:r>
            <a:endParaRPr>
              <a:solidFill>
                <a:srgbClr val="000000"/>
              </a:solidFill>
            </a:endParaRPr>
          </a:p>
          <a:p>
            <a:pPr indent="-317500" lvl="0" marL="457200" rtl="0" algn="just">
              <a:spcBef>
                <a:spcPts val="0"/>
              </a:spcBef>
              <a:spcAft>
                <a:spcPts val="0"/>
              </a:spcAft>
              <a:buClr>
                <a:srgbClr val="000000"/>
              </a:buClr>
              <a:buSzPts val="1400"/>
              <a:buChar char="●"/>
            </a:pPr>
            <a:r>
              <a:rPr b="1" lang="en-US">
                <a:solidFill>
                  <a:srgbClr val="000000"/>
                </a:solidFill>
              </a:rPr>
              <a:t>Multi-User</a:t>
            </a:r>
            <a:r>
              <a:rPr lang="en-US">
                <a:solidFill>
                  <a:srgbClr val="000000"/>
                </a:solidFill>
              </a:rPr>
              <a:t> - Linux is a multiuser system means multiple users can access system resources like memory/ ram/ application programs at same time.</a:t>
            </a:r>
            <a:endParaRPr>
              <a:solidFill>
                <a:srgbClr val="000000"/>
              </a:solidFill>
            </a:endParaRPr>
          </a:p>
          <a:p>
            <a:pPr indent="-317500" lvl="0" marL="457200" rtl="0" algn="just">
              <a:spcBef>
                <a:spcPts val="0"/>
              </a:spcBef>
              <a:spcAft>
                <a:spcPts val="0"/>
              </a:spcAft>
              <a:buClr>
                <a:srgbClr val="000000"/>
              </a:buClr>
              <a:buSzPts val="1400"/>
              <a:buChar char="●"/>
            </a:pPr>
            <a:r>
              <a:rPr b="1" lang="en-US">
                <a:solidFill>
                  <a:srgbClr val="000000"/>
                </a:solidFill>
              </a:rPr>
              <a:t>Multiprogramming</a:t>
            </a:r>
            <a:r>
              <a:rPr lang="en-US">
                <a:solidFill>
                  <a:srgbClr val="000000"/>
                </a:solidFill>
              </a:rPr>
              <a:t> - Linux is a multiprogramming system means multiple applications can run at same time.</a:t>
            </a:r>
            <a:endParaRPr>
              <a:solidFill>
                <a:srgbClr val="000000"/>
              </a:solidFill>
            </a:endParaRPr>
          </a:p>
          <a:p>
            <a:pPr indent="0" lvl="0" marL="0" rtl="0" algn="just">
              <a:spcBef>
                <a:spcPts val="0"/>
              </a:spcBef>
              <a:spcAft>
                <a:spcPts val="0"/>
              </a:spcAft>
              <a:buNone/>
            </a:pPr>
            <a:r>
              <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xEl>
                                              <p:pRg end="0" st="0"/>
                                            </p:txEl>
                                          </p:spTgt>
                                        </p:tgtEl>
                                        <p:attrNameLst>
                                          <p:attrName>style.visibility</p:attrName>
                                        </p:attrNameLst>
                                      </p:cBhvr>
                                      <p:to>
                                        <p:strVal val="visible"/>
                                      </p:to>
                                    </p:set>
                                    <p:animEffect filter="fade" transition="in">
                                      <p:cBhvr>
                                        <p:cTn dur="1000"/>
                                        <p:tgtEl>
                                          <p:spTgt spid="9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xEl>
                                              <p:pRg end="1" st="1"/>
                                            </p:txEl>
                                          </p:spTgt>
                                        </p:tgtEl>
                                        <p:attrNameLst>
                                          <p:attrName>style.visibility</p:attrName>
                                        </p:attrNameLst>
                                      </p:cBhvr>
                                      <p:to>
                                        <p:strVal val="visible"/>
                                      </p:to>
                                    </p:set>
                                    <p:animEffect filter="fade" transition="in">
                                      <p:cBhvr>
                                        <p:cTn dur="1000"/>
                                        <p:tgtEl>
                                          <p:spTgt spid="9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xEl>
                                              <p:pRg end="2" st="2"/>
                                            </p:txEl>
                                          </p:spTgt>
                                        </p:tgtEl>
                                        <p:attrNameLst>
                                          <p:attrName>style.visibility</p:attrName>
                                        </p:attrNameLst>
                                      </p:cBhvr>
                                      <p:to>
                                        <p:strVal val="visible"/>
                                      </p:to>
                                    </p:set>
                                    <p:animEffect filter="fade" transition="in">
                                      <p:cBhvr>
                                        <p:cTn dur="1000"/>
                                        <p:tgtEl>
                                          <p:spTgt spid="9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xEl>
                                              <p:pRg end="3" st="3"/>
                                            </p:txEl>
                                          </p:spTgt>
                                        </p:tgtEl>
                                        <p:attrNameLst>
                                          <p:attrName>style.visibility</p:attrName>
                                        </p:attrNameLst>
                                      </p:cBhvr>
                                      <p:to>
                                        <p:strVal val="visible"/>
                                      </p:to>
                                    </p:set>
                                    <p:animEffect filter="fade" transition="in">
                                      <p:cBhvr>
                                        <p:cTn dur="1000"/>
                                        <p:tgtEl>
                                          <p:spTgt spid="9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xEl>
                                              <p:pRg end="4" st="4"/>
                                            </p:txEl>
                                          </p:spTgt>
                                        </p:tgtEl>
                                        <p:attrNameLst>
                                          <p:attrName>style.visibility</p:attrName>
                                        </p:attrNameLst>
                                      </p:cBhvr>
                                      <p:to>
                                        <p:strVal val="visible"/>
                                      </p:to>
                                    </p:set>
                                    <p:animEffect filter="fade" transition="in">
                                      <p:cBhvr>
                                        <p:cTn dur="1000"/>
                                        <p:tgtEl>
                                          <p:spTgt spid="99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30"/>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Linux Flavour</a:t>
            </a:r>
            <a:endParaRPr/>
          </a:p>
        </p:txBody>
      </p:sp>
      <p:sp>
        <p:nvSpPr>
          <p:cNvPr id="997" name="Google Shape;997;p30"/>
          <p:cNvSpPr txBox="1"/>
          <p:nvPr>
            <p:ph idx="1" type="body"/>
          </p:nvPr>
        </p:nvSpPr>
        <p:spPr>
          <a:xfrm>
            <a:off x="733175" y="832200"/>
            <a:ext cx="7986900" cy="3718800"/>
          </a:xfrm>
          <a:prstGeom prst="rect">
            <a:avLst/>
          </a:prstGeom>
        </p:spPr>
        <p:txBody>
          <a:bodyPr anchorCtr="0" anchor="ctr" bIns="91425" lIns="91425" spcFirstLastPara="1" rIns="91425" wrap="square" tIns="91425">
            <a:noAutofit/>
          </a:bodyPr>
          <a:lstStyle/>
          <a:p>
            <a:pPr indent="-330200" lvl="0" marL="457200" rtl="0" algn="just">
              <a:spcBef>
                <a:spcPts val="0"/>
              </a:spcBef>
              <a:spcAft>
                <a:spcPts val="0"/>
              </a:spcAft>
              <a:buClr>
                <a:schemeClr val="dk1"/>
              </a:buClr>
              <a:buSzPts val="1600"/>
              <a:buChar char="●"/>
            </a:pPr>
            <a:r>
              <a:rPr b="1" lang="en-US" sz="1600">
                <a:solidFill>
                  <a:schemeClr val="dk1"/>
                </a:solidFill>
              </a:rPr>
              <a:t>RED HAT LINUX</a:t>
            </a:r>
            <a:r>
              <a:rPr lang="en-US" sz="1600">
                <a:solidFill>
                  <a:schemeClr val="dk1"/>
                </a:solidFill>
              </a:rPr>
              <a:t> • One of the original Linux distribution. • The commercial, nonfree version is Red Hat Enterprise Linux, which is aimed at big companies using Linux servers and desktops in a big way. • Free version: Fedora Project.</a:t>
            </a:r>
            <a:endParaRPr sz="1600">
              <a:solidFill>
                <a:schemeClr val="dk1"/>
              </a:solidFill>
            </a:endParaRPr>
          </a:p>
          <a:p>
            <a:pPr indent="-330200" lvl="0" marL="457200" rtl="0" algn="just">
              <a:spcBef>
                <a:spcPts val="0"/>
              </a:spcBef>
              <a:spcAft>
                <a:spcPts val="0"/>
              </a:spcAft>
              <a:buClr>
                <a:schemeClr val="dk1"/>
              </a:buClr>
              <a:buSzPts val="1600"/>
              <a:buChar char="●"/>
            </a:pPr>
            <a:r>
              <a:rPr b="1" lang="en-US" sz="1600">
                <a:solidFill>
                  <a:schemeClr val="dk1"/>
                </a:solidFill>
              </a:rPr>
              <a:t>DEBIAN GNU/LINUX</a:t>
            </a:r>
            <a:r>
              <a:rPr lang="en-US" sz="1600">
                <a:solidFill>
                  <a:schemeClr val="dk1"/>
                </a:solidFill>
              </a:rPr>
              <a:t> • A free software distribution. Popular for use on servers. However, Debian is not what many would consider a distribution for beginners, as it's not designed with ease of use in mind.</a:t>
            </a:r>
            <a:endParaRPr sz="1600">
              <a:solidFill>
                <a:schemeClr val="dk1"/>
              </a:solidFill>
            </a:endParaRPr>
          </a:p>
          <a:p>
            <a:pPr indent="-330200" lvl="0" marL="457200" rtl="0" algn="just">
              <a:spcBef>
                <a:spcPts val="0"/>
              </a:spcBef>
              <a:spcAft>
                <a:spcPts val="0"/>
              </a:spcAft>
              <a:buClr>
                <a:schemeClr val="dk1"/>
              </a:buClr>
              <a:buSzPts val="1600"/>
              <a:buChar char="●"/>
            </a:pPr>
            <a:r>
              <a:rPr b="1" lang="en-US" sz="1600">
                <a:solidFill>
                  <a:schemeClr val="dk1"/>
                </a:solidFill>
              </a:rPr>
              <a:t>SUSE LINUX</a:t>
            </a:r>
            <a:r>
              <a:rPr lang="en-US" sz="1600">
                <a:solidFill>
                  <a:schemeClr val="dk1"/>
                </a:solidFill>
              </a:rPr>
              <a:t> • SuSE was recently purchased by Novell. This distribution is primarily available for pay because it contains many commercial programs, although there's a stripped-down free version that you can download.</a:t>
            </a:r>
            <a:endParaRPr sz="1600">
              <a:solidFill>
                <a:schemeClr val="dk1"/>
              </a:solidFill>
            </a:endParaRPr>
          </a:p>
          <a:p>
            <a:pPr indent="-330200" lvl="0" marL="457200" rtl="0" algn="just">
              <a:spcBef>
                <a:spcPts val="0"/>
              </a:spcBef>
              <a:spcAft>
                <a:spcPts val="0"/>
              </a:spcAft>
              <a:buClr>
                <a:schemeClr val="dk1"/>
              </a:buClr>
              <a:buSzPts val="1600"/>
              <a:buChar char="●"/>
            </a:pPr>
            <a:r>
              <a:rPr b="1" lang="en-US" sz="1600">
                <a:solidFill>
                  <a:schemeClr val="dk1"/>
                </a:solidFill>
              </a:rPr>
              <a:t>MANDRAKE LINUX</a:t>
            </a:r>
            <a:r>
              <a:rPr lang="en-US" sz="1600">
                <a:solidFill>
                  <a:schemeClr val="dk1"/>
                </a:solidFill>
              </a:rPr>
              <a:t> • Mandrake is perhaps strongest on the desktop. Originally based off of Red Hat Linux.</a:t>
            </a:r>
            <a:endParaRPr sz="1600">
              <a:solidFill>
                <a:schemeClr val="dk1"/>
              </a:solidFill>
            </a:endParaRPr>
          </a:p>
          <a:p>
            <a:pPr indent="-330200" lvl="0" marL="457200" rtl="0" algn="just">
              <a:spcBef>
                <a:spcPts val="0"/>
              </a:spcBef>
              <a:spcAft>
                <a:spcPts val="0"/>
              </a:spcAft>
              <a:buClr>
                <a:schemeClr val="dk1"/>
              </a:buClr>
              <a:buSzPts val="1600"/>
              <a:buChar char="●"/>
            </a:pPr>
            <a:r>
              <a:rPr b="1" lang="en-US" sz="1600">
                <a:solidFill>
                  <a:schemeClr val="dk1"/>
                </a:solidFill>
              </a:rPr>
              <a:t>GENTOO LINUX</a:t>
            </a:r>
            <a:r>
              <a:rPr lang="en-US" sz="1600">
                <a:solidFill>
                  <a:schemeClr val="dk1"/>
                </a:solidFill>
              </a:rPr>
              <a:t> • Gentoo is a specialty distribution meant for programmers.</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7">
                                            <p:txEl>
                                              <p:pRg end="0" st="0"/>
                                            </p:txEl>
                                          </p:spTgt>
                                        </p:tgtEl>
                                        <p:attrNameLst>
                                          <p:attrName>style.visibility</p:attrName>
                                        </p:attrNameLst>
                                      </p:cBhvr>
                                      <p:to>
                                        <p:strVal val="visible"/>
                                      </p:to>
                                    </p:set>
                                    <p:animEffect filter="fade" transition="in">
                                      <p:cBhvr>
                                        <p:cTn dur="1000"/>
                                        <p:tgtEl>
                                          <p:spTgt spid="9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7">
                                            <p:txEl>
                                              <p:pRg end="1" st="1"/>
                                            </p:txEl>
                                          </p:spTgt>
                                        </p:tgtEl>
                                        <p:attrNameLst>
                                          <p:attrName>style.visibility</p:attrName>
                                        </p:attrNameLst>
                                      </p:cBhvr>
                                      <p:to>
                                        <p:strVal val="visible"/>
                                      </p:to>
                                    </p:set>
                                    <p:animEffect filter="fade" transition="in">
                                      <p:cBhvr>
                                        <p:cTn dur="1000"/>
                                        <p:tgtEl>
                                          <p:spTgt spid="9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7">
                                            <p:txEl>
                                              <p:pRg end="2" st="2"/>
                                            </p:txEl>
                                          </p:spTgt>
                                        </p:tgtEl>
                                        <p:attrNameLst>
                                          <p:attrName>style.visibility</p:attrName>
                                        </p:attrNameLst>
                                      </p:cBhvr>
                                      <p:to>
                                        <p:strVal val="visible"/>
                                      </p:to>
                                    </p:set>
                                    <p:animEffect filter="fade" transition="in">
                                      <p:cBhvr>
                                        <p:cTn dur="1000"/>
                                        <p:tgtEl>
                                          <p:spTgt spid="9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7">
                                            <p:txEl>
                                              <p:pRg end="3" st="3"/>
                                            </p:txEl>
                                          </p:spTgt>
                                        </p:tgtEl>
                                        <p:attrNameLst>
                                          <p:attrName>style.visibility</p:attrName>
                                        </p:attrNameLst>
                                      </p:cBhvr>
                                      <p:to>
                                        <p:strVal val="visible"/>
                                      </p:to>
                                    </p:set>
                                    <p:animEffect filter="fade" transition="in">
                                      <p:cBhvr>
                                        <p:cTn dur="1000"/>
                                        <p:tgtEl>
                                          <p:spTgt spid="99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7">
                                            <p:txEl>
                                              <p:pRg end="4" st="4"/>
                                            </p:txEl>
                                          </p:spTgt>
                                        </p:tgtEl>
                                        <p:attrNameLst>
                                          <p:attrName>style.visibility</p:attrName>
                                        </p:attrNameLst>
                                      </p:cBhvr>
                                      <p:to>
                                        <p:strVal val="visible"/>
                                      </p:to>
                                    </p:set>
                                    <p:animEffect filter="fade" transition="in">
                                      <p:cBhvr>
                                        <p:cTn dur="1000"/>
                                        <p:tgtEl>
                                          <p:spTgt spid="99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31"/>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US" sz="1100">
                <a:solidFill>
                  <a:schemeClr val="dk1"/>
                </a:solidFill>
                <a:latin typeface="Arial"/>
                <a:ea typeface="Arial"/>
                <a:cs typeface="Arial"/>
                <a:sym typeface="Arial"/>
              </a:rPr>
              <a:t>Linux Architecture</a:t>
            </a:r>
            <a:endParaRPr i="1" sz="1100">
              <a:solidFill>
                <a:schemeClr val="dk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t/>
            </a:r>
            <a:endParaRPr>
              <a:solidFill>
                <a:schemeClr val="dk1"/>
              </a:solidFill>
            </a:endParaRPr>
          </a:p>
          <a:p>
            <a:pPr indent="0" lvl="0" marL="0" rtl="0" algn="ctr">
              <a:spcBef>
                <a:spcPts val="0"/>
              </a:spcBef>
              <a:spcAft>
                <a:spcPts val="0"/>
              </a:spcAft>
              <a:buNone/>
            </a:pPr>
            <a:r>
              <a:t/>
            </a:r>
            <a:endParaRPr/>
          </a:p>
        </p:txBody>
      </p:sp>
      <p:sp>
        <p:nvSpPr>
          <p:cNvPr id="1004" name="Google Shape;1004;p31"/>
          <p:cNvSpPr/>
          <p:nvPr/>
        </p:nvSpPr>
        <p:spPr>
          <a:xfrm>
            <a:off x="2275500" y="980225"/>
            <a:ext cx="4593000" cy="359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1"/>
          <p:cNvSpPr/>
          <p:nvPr/>
        </p:nvSpPr>
        <p:spPr>
          <a:xfrm>
            <a:off x="3199650" y="1645325"/>
            <a:ext cx="2744700" cy="2268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1"/>
          <p:cNvSpPr/>
          <p:nvPr/>
        </p:nvSpPr>
        <p:spPr>
          <a:xfrm>
            <a:off x="3682800" y="2051525"/>
            <a:ext cx="1652400" cy="145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1"/>
          <p:cNvSpPr/>
          <p:nvPr/>
        </p:nvSpPr>
        <p:spPr>
          <a:xfrm>
            <a:off x="4123950" y="2485625"/>
            <a:ext cx="770100" cy="58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1"/>
          <p:cNvSpPr txBox="1"/>
          <p:nvPr/>
        </p:nvSpPr>
        <p:spPr>
          <a:xfrm>
            <a:off x="4158900" y="2667575"/>
            <a:ext cx="700200" cy="2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800"/>
              <a:t>Hardware</a:t>
            </a:r>
            <a:endParaRPr b="1" sz="800"/>
          </a:p>
        </p:txBody>
      </p:sp>
      <p:sp>
        <p:nvSpPr>
          <p:cNvPr id="1009" name="Google Shape;1009;p31"/>
          <p:cNvSpPr txBox="1"/>
          <p:nvPr/>
        </p:nvSpPr>
        <p:spPr>
          <a:xfrm>
            <a:off x="4172925" y="2122275"/>
            <a:ext cx="8403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Kernel</a:t>
            </a:r>
            <a:endParaRPr/>
          </a:p>
        </p:txBody>
      </p:sp>
      <p:sp>
        <p:nvSpPr>
          <p:cNvPr id="1010" name="Google Shape;1010;p31"/>
          <p:cNvSpPr txBox="1"/>
          <p:nvPr/>
        </p:nvSpPr>
        <p:spPr>
          <a:xfrm>
            <a:off x="4171425" y="1647175"/>
            <a:ext cx="1148100" cy="1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Shell</a:t>
            </a:r>
            <a:endParaRPr/>
          </a:p>
        </p:txBody>
      </p:sp>
      <p:cxnSp>
        <p:nvCxnSpPr>
          <p:cNvPr id="1011" name="Google Shape;1011;p31"/>
          <p:cNvCxnSpPr>
            <a:stCxn id="1004" idx="7"/>
            <a:endCxn id="1005" idx="7"/>
          </p:cNvCxnSpPr>
          <p:nvPr/>
        </p:nvCxnSpPr>
        <p:spPr>
          <a:xfrm flipH="1">
            <a:off x="5542471" y="1507257"/>
            <a:ext cx="653400" cy="470400"/>
          </a:xfrm>
          <a:prstGeom prst="straightConnector1">
            <a:avLst/>
          </a:prstGeom>
          <a:noFill/>
          <a:ln cap="flat" cmpd="sng" w="9525">
            <a:solidFill>
              <a:schemeClr val="dk2"/>
            </a:solidFill>
            <a:prstDash val="solid"/>
            <a:round/>
            <a:headEnd len="med" w="med" type="none"/>
            <a:tailEnd len="med" w="med" type="none"/>
          </a:ln>
        </p:spPr>
      </p:cxnSp>
      <p:cxnSp>
        <p:nvCxnSpPr>
          <p:cNvPr id="1012" name="Google Shape;1012;p31"/>
          <p:cNvCxnSpPr>
            <a:stCxn id="1005" idx="6"/>
            <a:endCxn id="1004" idx="6"/>
          </p:cNvCxnSpPr>
          <p:nvPr/>
        </p:nvCxnSpPr>
        <p:spPr>
          <a:xfrm>
            <a:off x="5944350" y="2779625"/>
            <a:ext cx="924300" cy="0"/>
          </a:xfrm>
          <a:prstGeom prst="straightConnector1">
            <a:avLst/>
          </a:prstGeom>
          <a:noFill/>
          <a:ln cap="flat" cmpd="sng" w="9525">
            <a:solidFill>
              <a:schemeClr val="dk2"/>
            </a:solidFill>
            <a:prstDash val="solid"/>
            <a:round/>
            <a:headEnd len="med" w="med" type="none"/>
            <a:tailEnd len="med" w="med" type="none"/>
          </a:ln>
        </p:spPr>
      </p:cxnSp>
      <p:cxnSp>
        <p:nvCxnSpPr>
          <p:cNvPr id="1013" name="Google Shape;1013;p31"/>
          <p:cNvCxnSpPr>
            <a:stCxn id="1004" idx="5"/>
            <a:endCxn id="1005" idx="5"/>
          </p:cNvCxnSpPr>
          <p:nvPr/>
        </p:nvCxnSpPr>
        <p:spPr>
          <a:xfrm rot="10800000">
            <a:off x="5542471" y="3581593"/>
            <a:ext cx="653400" cy="470400"/>
          </a:xfrm>
          <a:prstGeom prst="straightConnector1">
            <a:avLst/>
          </a:prstGeom>
          <a:noFill/>
          <a:ln cap="flat" cmpd="sng" w="9525">
            <a:solidFill>
              <a:schemeClr val="dk2"/>
            </a:solidFill>
            <a:prstDash val="solid"/>
            <a:round/>
            <a:headEnd len="med" w="med" type="none"/>
            <a:tailEnd len="med" w="med" type="none"/>
          </a:ln>
        </p:spPr>
      </p:cxnSp>
      <p:cxnSp>
        <p:nvCxnSpPr>
          <p:cNvPr id="1014" name="Google Shape;1014;p31"/>
          <p:cNvCxnSpPr>
            <a:stCxn id="1004" idx="4"/>
            <a:endCxn id="1005" idx="4"/>
          </p:cNvCxnSpPr>
          <p:nvPr/>
        </p:nvCxnSpPr>
        <p:spPr>
          <a:xfrm rot="10800000">
            <a:off x="4572000" y="3913925"/>
            <a:ext cx="0" cy="665100"/>
          </a:xfrm>
          <a:prstGeom prst="straightConnector1">
            <a:avLst/>
          </a:prstGeom>
          <a:noFill/>
          <a:ln cap="flat" cmpd="sng" w="9525">
            <a:solidFill>
              <a:schemeClr val="dk2"/>
            </a:solidFill>
            <a:prstDash val="solid"/>
            <a:round/>
            <a:headEnd len="med" w="med" type="none"/>
            <a:tailEnd len="med" w="med" type="none"/>
          </a:ln>
        </p:spPr>
      </p:cxnSp>
      <p:cxnSp>
        <p:nvCxnSpPr>
          <p:cNvPr id="1015" name="Google Shape;1015;p31"/>
          <p:cNvCxnSpPr>
            <a:stCxn id="1004" idx="3"/>
            <a:endCxn id="1005" idx="3"/>
          </p:cNvCxnSpPr>
          <p:nvPr/>
        </p:nvCxnSpPr>
        <p:spPr>
          <a:xfrm flipH="1" rot="10800000">
            <a:off x="2948129" y="3581593"/>
            <a:ext cx="653400" cy="470400"/>
          </a:xfrm>
          <a:prstGeom prst="straightConnector1">
            <a:avLst/>
          </a:prstGeom>
          <a:noFill/>
          <a:ln cap="flat" cmpd="sng" w="9525">
            <a:solidFill>
              <a:schemeClr val="dk2"/>
            </a:solidFill>
            <a:prstDash val="solid"/>
            <a:round/>
            <a:headEnd len="med" w="med" type="none"/>
            <a:tailEnd len="med" w="med" type="none"/>
          </a:ln>
        </p:spPr>
      </p:cxnSp>
      <p:cxnSp>
        <p:nvCxnSpPr>
          <p:cNvPr id="1016" name="Google Shape;1016;p31"/>
          <p:cNvCxnSpPr>
            <a:stCxn id="1004" idx="2"/>
            <a:endCxn id="1005" idx="2"/>
          </p:cNvCxnSpPr>
          <p:nvPr/>
        </p:nvCxnSpPr>
        <p:spPr>
          <a:xfrm>
            <a:off x="2275500" y="2779625"/>
            <a:ext cx="924300" cy="0"/>
          </a:xfrm>
          <a:prstGeom prst="straightConnector1">
            <a:avLst/>
          </a:prstGeom>
          <a:noFill/>
          <a:ln cap="flat" cmpd="sng" w="9525">
            <a:solidFill>
              <a:schemeClr val="dk2"/>
            </a:solidFill>
            <a:prstDash val="solid"/>
            <a:round/>
            <a:headEnd len="med" w="med" type="none"/>
            <a:tailEnd len="med" w="med" type="none"/>
          </a:ln>
        </p:spPr>
      </p:cxnSp>
      <p:cxnSp>
        <p:nvCxnSpPr>
          <p:cNvPr id="1017" name="Google Shape;1017;p31"/>
          <p:cNvCxnSpPr>
            <a:stCxn id="1004" idx="1"/>
            <a:endCxn id="1005" idx="1"/>
          </p:cNvCxnSpPr>
          <p:nvPr/>
        </p:nvCxnSpPr>
        <p:spPr>
          <a:xfrm>
            <a:off x="2948129" y="1507257"/>
            <a:ext cx="653400" cy="470400"/>
          </a:xfrm>
          <a:prstGeom prst="straightConnector1">
            <a:avLst/>
          </a:prstGeom>
          <a:noFill/>
          <a:ln cap="flat" cmpd="sng" w="9525">
            <a:solidFill>
              <a:schemeClr val="dk2"/>
            </a:solidFill>
            <a:prstDash val="solid"/>
            <a:round/>
            <a:headEnd len="med" w="med" type="none"/>
            <a:tailEnd len="med" w="med" type="none"/>
          </a:ln>
        </p:spPr>
      </p:cxnSp>
      <p:cxnSp>
        <p:nvCxnSpPr>
          <p:cNvPr id="1018" name="Google Shape;1018;p31"/>
          <p:cNvCxnSpPr>
            <a:stCxn id="1004" idx="0"/>
          </p:cNvCxnSpPr>
          <p:nvPr/>
        </p:nvCxnSpPr>
        <p:spPr>
          <a:xfrm>
            <a:off x="4572000" y="980225"/>
            <a:ext cx="23700" cy="712500"/>
          </a:xfrm>
          <a:prstGeom prst="straightConnector1">
            <a:avLst/>
          </a:prstGeom>
          <a:noFill/>
          <a:ln cap="flat" cmpd="sng" w="9525">
            <a:solidFill>
              <a:schemeClr val="dk2"/>
            </a:solidFill>
            <a:prstDash val="solid"/>
            <a:round/>
            <a:headEnd len="med" w="med" type="none"/>
            <a:tailEnd len="med" w="med" type="none"/>
          </a:ln>
        </p:spPr>
      </p:cxnSp>
      <p:sp>
        <p:nvSpPr>
          <p:cNvPr id="1019" name="Google Shape;1019;p31"/>
          <p:cNvSpPr txBox="1"/>
          <p:nvPr/>
        </p:nvSpPr>
        <p:spPr>
          <a:xfrm>
            <a:off x="3388750" y="1400300"/>
            <a:ext cx="10923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Application</a:t>
            </a:r>
            <a:endParaRPr/>
          </a:p>
        </p:txBody>
      </p:sp>
      <p:sp>
        <p:nvSpPr>
          <p:cNvPr id="1020" name="Google Shape;1020;p31"/>
          <p:cNvSpPr txBox="1"/>
          <p:nvPr/>
        </p:nvSpPr>
        <p:spPr>
          <a:xfrm>
            <a:off x="4756375" y="1176250"/>
            <a:ext cx="924000" cy="3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compiler</a:t>
            </a:r>
            <a:endParaRPr/>
          </a:p>
        </p:txBody>
      </p:sp>
      <p:sp>
        <p:nvSpPr>
          <p:cNvPr id="1021" name="Google Shape;1021;p31"/>
          <p:cNvSpPr txBox="1"/>
          <p:nvPr/>
        </p:nvSpPr>
        <p:spPr>
          <a:xfrm>
            <a:off x="6021325" y="2184475"/>
            <a:ext cx="574200" cy="2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grep</a:t>
            </a:r>
            <a:endParaRPr/>
          </a:p>
        </p:txBody>
      </p:sp>
      <p:sp>
        <p:nvSpPr>
          <p:cNvPr id="1022" name="Google Shape;1022;p31"/>
          <p:cNvSpPr txBox="1"/>
          <p:nvPr/>
        </p:nvSpPr>
        <p:spPr>
          <a:xfrm>
            <a:off x="6063325" y="2982650"/>
            <a:ext cx="532200" cy="3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cd</a:t>
            </a:r>
            <a:endParaRPr/>
          </a:p>
        </p:txBody>
      </p:sp>
      <p:sp>
        <p:nvSpPr>
          <p:cNvPr id="1023" name="Google Shape;1023;p31"/>
          <p:cNvSpPr txBox="1"/>
          <p:nvPr/>
        </p:nvSpPr>
        <p:spPr>
          <a:xfrm>
            <a:off x="4845050" y="4046875"/>
            <a:ext cx="840300" cy="1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vi</a:t>
            </a:r>
            <a:endParaRPr/>
          </a:p>
        </p:txBody>
      </p:sp>
      <p:sp>
        <p:nvSpPr>
          <p:cNvPr id="1024" name="Google Shape;1024;p31"/>
          <p:cNvSpPr txBox="1"/>
          <p:nvPr/>
        </p:nvSpPr>
        <p:spPr>
          <a:xfrm>
            <a:off x="3584775" y="3948875"/>
            <a:ext cx="798300" cy="2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date</a:t>
            </a:r>
            <a:endParaRPr/>
          </a:p>
        </p:txBody>
      </p:sp>
      <p:sp>
        <p:nvSpPr>
          <p:cNvPr id="1025" name="Google Shape;1025;p31"/>
          <p:cNvSpPr txBox="1"/>
          <p:nvPr/>
        </p:nvSpPr>
        <p:spPr>
          <a:xfrm>
            <a:off x="2380550" y="3080675"/>
            <a:ext cx="11481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Application</a:t>
            </a:r>
            <a:endParaRPr/>
          </a:p>
        </p:txBody>
      </p:sp>
      <p:sp>
        <p:nvSpPr>
          <p:cNvPr id="1026" name="Google Shape;1026;p31"/>
          <p:cNvSpPr txBox="1"/>
          <p:nvPr/>
        </p:nvSpPr>
        <p:spPr>
          <a:xfrm>
            <a:off x="2590575" y="2044450"/>
            <a:ext cx="7002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touch</a:t>
            </a:r>
            <a:endParaRPr/>
          </a:p>
        </p:txBody>
      </p:sp>
      <p:sp>
        <p:nvSpPr>
          <p:cNvPr id="1027" name="Google Shape;1027;p31"/>
          <p:cNvSpPr txBox="1"/>
          <p:nvPr/>
        </p:nvSpPr>
        <p:spPr>
          <a:xfrm>
            <a:off x="7363950" y="1507250"/>
            <a:ext cx="770100" cy="1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User1</a:t>
            </a:r>
            <a:endParaRPr/>
          </a:p>
        </p:txBody>
      </p:sp>
      <p:sp>
        <p:nvSpPr>
          <p:cNvPr id="1028" name="Google Shape;1028;p31"/>
          <p:cNvSpPr txBox="1"/>
          <p:nvPr/>
        </p:nvSpPr>
        <p:spPr>
          <a:xfrm>
            <a:off x="7363950" y="3581600"/>
            <a:ext cx="770100" cy="1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User2</a:t>
            </a:r>
            <a:endParaRPr/>
          </a:p>
        </p:txBody>
      </p:sp>
      <p:sp>
        <p:nvSpPr>
          <p:cNvPr id="1029" name="Google Shape;1029;p31"/>
          <p:cNvSpPr txBox="1"/>
          <p:nvPr/>
        </p:nvSpPr>
        <p:spPr>
          <a:xfrm>
            <a:off x="2178025" y="812225"/>
            <a:ext cx="770100" cy="1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User4</a:t>
            </a:r>
            <a:endParaRPr/>
          </a:p>
        </p:txBody>
      </p:sp>
      <p:sp>
        <p:nvSpPr>
          <p:cNvPr id="1030" name="Google Shape;1030;p31"/>
          <p:cNvSpPr txBox="1"/>
          <p:nvPr/>
        </p:nvSpPr>
        <p:spPr>
          <a:xfrm>
            <a:off x="1029775" y="3213800"/>
            <a:ext cx="770100" cy="1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User3</a:t>
            </a:r>
            <a:endParaRPr/>
          </a:p>
        </p:txBody>
      </p:sp>
      <p:cxnSp>
        <p:nvCxnSpPr>
          <p:cNvPr id="1031" name="Google Shape;1031;p31"/>
          <p:cNvCxnSpPr/>
          <p:nvPr/>
        </p:nvCxnSpPr>
        <p:spPr>
          <a:xfrm>
            <a:off x="2878150" y="1089688"/>
            <a:ext cx="510600" cy="308100"/>
          </a:xfrm>
          <a:prstGeom prst="straightConnector1">
            <a:avLst/>
          </a:prstGeom>
          <a:noFill/>
          <a:ln cap="flat" cmpd="sng" w="9525">
            <a:solidFill>
              <a:schemeClr val="dk2"/>
            </a:solidFill>
            <a:prstDash val="solid"/>
            <a:round/>
            <a:headEnd len="med" w="med" type="none"/>
            <a:tailEnd len="med" w="med" type="triangle"/>
          </a:ln>
        </p:spPr>
      </p:cxnSp>
      <p:cxnSp>
        <p:nvCxnSpPr>
          <p:cNvPr id="1032" name="Google Shape;1032;p31"/>
          <p:cNvCxnSpPr>
            <a:stCxn id="1030" idx="3"/>
            <a:endCxn id="1025" idx="1"/>
          </p:cNvCxnSpPr>
          <p:nvPr/>
        </p:nvCxnSpPr>
        <p:spPr>
          <a:xfrm flipH="1" rot="10800000">
            <a:off x="1799875" y="3213800"/>
            <a:ext cx="580800" cy="84000"/>
          </a:xfrm>
          <a:prstGeom prst="straightConnector1">
            <a:avLst/>
          </a:prstGeom>
          <a:noFill/>
          <a:ln cap="flat" cmpd="sng" w="9525">
            <a:solidFill>
              <a:schemeClr val="dk2"/>
            </a:solidFill>
            <a:prstDash val="solid"/>
            <a:round/>
            <a:headEnd len="med" w="med" type="none"/>
            <a:tailEnd len="med" w="med" type="triangle"/>
          </a:ln>
        </p:spPr>
      </p:cxnSp>
      <p:cxnSp>
        <p:nvCxnSpPr>
          <p:cNvPr id="1033" name="Google Shape;1033;p31"/>
          <p:cNvCxnSpPr/>
          <p:nvPr/>
        </p:nvCxnSpPr>
        <p:spPr>
          <a:xfrm flipH="1">
            <a:off x="6687875" y="1815175"/>
            <a:ext cx="893100" cy="383100"/>
          </a:xfrm>
          <a:prstGeom prst="straightConnector1">
            <a:avLst/>
          </a:prstGeom>
          <a:noFill/>
          <a:ln cap="flat" cmpd="sng" w="9525">
            <a:solidFill>
              <a:schemeClr val="dk2"/>
            </a:solidFill>
            <a:prstDash val="solid"/>
            <a:round/>
            <a:headEnd len="med" w="med" type="none"/>
            <a:tailEnd len="med" w="med" type="triangle"/>
          </a:ln>
        </p:spPr>
      </p:cxnSp>
      <p:cxnSp>
        <p:nvCxnSpPr>
          <p:cNvPr id="1034" name="Google Shape;1034;p31"/>
          <p:cNvCxnSpPr>
            <a:stCxn id="1028" idx="1"/>
          </p:cNvCxnSpPr>
          <p:nvPr/>
        </p:nvCxnSpPr>
        <p:spPr>
          <a:xfrm rot="10800000">
            <a:off x="6777450" y="3402800"/>
            <a:ext cx="586500" cy="262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7"/>
                                        </p:tgtEl>
                                        <p:attrNameLst>
                                          <p:attrName>style.visibility</p:attrName>
                                        </p:attrNameLst>
                                      </p:cBhvr>
                                      <p:to>
                                        <p:strVal val="visible"/>
                                      </p:to>
                                    </p:set>
                                    <p:animEffect filter="fade" transition="in">
                                      <p:cBhvr>
                                        <p:cTn dur="1000"/>
                                        <p:tgtEl>
                                          <p:spTgt spid="1007"/>
                                        </p:tgtEl>
                                      </p:cBhvr>
                                    </p:animEffect>
                                  </p:childTnLst>
                                </p:cTn>
                              </p:par>
                              <p:par>
                                <p:cTn fill="hold" nodeType="withEffect" presetClass="entr" presetID="10" presetSubtype="0">
                                  <p:stCondLst>
                                    <p:cond delay="0"/>
                                  </p:stCondLst>
                                  <p:childTnLst>
                                    <p:set>
                                      <p:cBhvr>
                                        <p:cTn dur="1" fill="hold">
                                          <p:stCondLst>
                                            <p:cond delay="0"/>
                                          </p:stCondLst>
                                        </p:cTn>
                                        <p:tgtEl>
                                          <p:spTgt spid="1008"/>
                                        </p:tgtEl>
                                        <p:attrNameLst>
                                          <p:attrName>style.visibility</p:attrName>
                                        </p:attrNameLst>
                                      </p:cBhvr>
                                      <p:to>
                                        <p:strVal val="visible"/>
                                      </p:to>
                                    </p:set>
                                    <p:animEffect filter="fade" transition="in">
                                      <p:cBhvr>
                                        <p:cTn dur="1000"/>
                                        <p:tgtEl>
                                          <p:spTgt spid="10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1000"/>
                                        <p:tgtEl>
                                          <p:spTgt spid="100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09"/>
                                        </p:tgtEl>
                                        <p:attrNameLst>
                                          <p:attrName>style.visibility</p:attrName>
                                        </p:attrNameLst>
                                      </p:cBhvr>
                                      <p:to>
                                        <p:strVal val="visible"/>
                                      </p:to>
                                    </p:set>
                                    <p:animEffect filter="fade" transition="in">
                                      <p:cBhvr>
                                        <p:cTn dur="1000"/>
                                        <p:tgtEl>
                                          <p:spTgt spid="10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5"/>
                                        </p:tgtEl>
                                        <p:attrNameLst>
                                          <p:attrName>style.visibility</p:attrName>
                                        </p:attrNameLst>
                                      </p:cBhvr>
                                      <p:to>
                                        <p:strVal val="visible"/>
                                      </p:to>
                                    </p:set>
                                    <p:animEffect filter="fade" transition="in">
                                      <p:cBhvr>
                                        <p:cTn dur="1000"/>
                                        <p:tgtEl>
                                          <p:spTgt spid="100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10"/>
                                        </p:tgtEl>
                                        <p:attrNameLst>
                                          <p:attrName>style.visibility</p:attrName>
                                        </p:attrNameLst>
                                      </p:cBhvr>
                                      <p:to>
                                        <p:strVal val="visible"/>
                                      </p:to>
                                    </p:set>
                                    <p:animEffect filter="fade" transition="in">
                                      <p:cBhvr>
                                        <p:cTn dur="1000"/>
                                        <p:tgtEl>
                                          <p:spTgt spid="10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1000"/>
                                        <p:tgtEl>
                                          <p:spTgt spid="10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1"/>
                                        </p:tgtEl>
                                        <p:attrNameLst>
                                          <p:attrName>style.visibility</p:attrName>
                                        </p:attrNameLst>
                                      </p:cBhvr>
                                      <p:to>
                                        <p:strVal val="visible"/>
                                      </p:to>
                                    </p:set>
                                    <p:animEffect filter="fade" transition="in">
                                      <p:cBhvr>
                                        <p:cTn dur="1000"/>
                                        <p:tgtEl>
                                          <p:spTgt spid="1011"/>
                                        </p:tgtEl>
                                      </p:cBhvr>
                                    </p:animEffect>
                                  </p:childTnLst>
                                </p:cTn>
                              </p:par>
                              <p:par>
                                <p:cTn fill="hold" nodeType="with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1000"/>
                                        <p:tgtEl>
                                          <p:spTgt spid="1020"/>
                                        </p:tgtEl>
                                      </p:cBhvr>
                                    </p:animEffect>
                                  </p:childTnLst>
                                </p:cTn>
                              </p:par>
                              <p:par>
                                <p:cTn fill="hold" nodeType="with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1000"/>
                                        <p:tgtEl>
                                          <p:spTgt spid="10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1"/>
                                        </p:tgtEl>
                                        <p:attrNameLst>
                                          <p:attrName>style.visibility</p:attrName>
                                        </p:attrNameLst>
                                      </p:cBhvr>
                                      <p:to>
                                        <p:strVal val="visible"/>
                                      </p:to>
                                    </p:set>
                                    <p:animEffect filter="fade" transition="in">
                                      <p:cBhvr>
                                        <p:cTn dur="1000"/>
                                        <p:tgtEl>
                                          <p:spTgt spid="1021"/>
                                        </p:tgtEl>
                                      </p:cBhvr>
                                    </p:animEffect>
                                  </p:childTnLst>
                                </p:cTn>
                              </p:par>
                              <p:par>
                                <p:cTn fill="hold" nodeType="withEffect" presetClass="entr" presetID="10" presetSubtype="0">
                                  <p:stCondLst>
                                    <p:cond delay="0"/>
                                  </p:stCondLst>
                                  <p:childTnLst>
                                    <p:set>
                                      <p:cBhvr>
                                        <p:cTn dur="1" fill="hold">
                                          <p:stCondLst>
                                            <p:cond delay="0"/>
                                          </p:stCondLst>
                                        </p:cTn>
                                        <p:tgtEl>
                                          <p:spTgt spid="1027"/>
                                        </p:tgtEl>
                                        <p:attrNameLst>
                                          <p:attrName>style.visibility</p:attrName>
                                        </p:attrNameLst>
                                      </p:cBhvr>
                                      <p:to>
                                        <p:strVal val="visible"/>
                                      </p:to>
                                    </p:set>
                                    <p:animEffect filter="fade" transition="in">
                                      <p:cBhvr>
                                        <p:cTn dur="1000"/>
                                        <p:tgtEl>
                                          <p:spTgt spid="1027"/>
                                        </p:tgtEl>
                                      </p:cBhvr>
                                    </p:animEffect>
                                  </p:childTnLst>
                                </p:cTn>
                              </p:par>
                              <p:par>
                                <p:cTn fill="hold" nodeType="with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1000"/>
                                        <p:tgtEl>
                                          <p:spTgt spid="1033"/>
                                        </p:tgtEl>
                                      </p:cBhvr>
                                    </p:animEffect>
                                  </p:childTnLst>
                                </p:cTn>
                              </p:par>
                              <p:par>
                                <p:cTn fill="hold" nodeType="withEffect" presetClass="entr" presetID="10" presetSubtype="0">
                                  <p:stCondLst>
                                    <p:cond delay="0"/>
                                  </p:stCondLst>
                                  <p:childTnLst>
                                    <p:set>
                                      <p:cBhvr>
                                        <p:cTn dur="1" fill="hold">
                                          <p:stCondLst>
                                            <p:cond delay="0"/>
                                          </p:stCondLst>
                                        </p:cTn>
                                        <p:tgtEl>
                                          <p:spTgt spid="1012"/>
                                        </p:tgtEl>
                                        <p:attrNameLst>
                                          <p:attrName>style.visibility</p:attrName>
                                        </p:attrNameLst>
                                      </p:cBhvr>
                                      <p:to>
                                        <p:strVal val="visible"/>
                                      </p:to>
                                    </p:set>
                                    <p:animEffect filter="fade" transition="in">
                                      <p:cBhvr>
                                        <p:cTn dur="1000"/>
                                        <p:tgtEl>
                                          <p:spTgt spid="10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3"/>
                                        </p:tgtEl>
                                        <p:attrNameLst>
                                          <p:attrName>style.visibility</p:attrName>
                                        </p:attrNameLst>
                                      </p:cBhvr>
                                      <p:to>
                                        <p:strVal val="visible"/>
                                      </p:to>
                                    </p:set>
                                    <p:animEffect filter="fade" transition="in">
                                      <p:cBhvr>
                                        <p:cTn dur="1000"/>
                                        <p:tgtEl>
                                          <p:spTgt spid="1013"/>
                                        </p:tgtEl>
                                      </p:cBhvr>
                                    </p:animEffect>
                                  </p:childTnLst>
                                </p:cTn>
                              </p:par>
                              <p:par>
                                <p:cTn fill="hold" nodeType="withEffect" presetClass="entr" presetID="10" presetSubtype="0">
                                  <p:stCondLst>
                                    <p:cond delay="0"/>
                                  </p:stCondLst>
                                  <p:childTnLst>
                                    <p:set>
                                      <p:cBhvr>
                                        <p:cTn dur="1" fill="hold">
                                          <p:stCondLst>
                                            <p:cond delay="0"/>
                                          </p:stCondLst>
                                        </p:cTn>
                                        <p:tgtEl>
                                          <p:spTgt spid="1028"/>
                                        </p:tgtEl>
                                        <p:attrNameLst>
                                          <p:attrName>style.visibility</p:attrName>
                                        </p:attrNameLst>
                                      </p:cBhvr>
                                      <p:to>
                                        <p:strVal val="visible"/>
                                      </p:to>
                                    </p:set>
                                    <p:animEffect filter="fade" transition="in">
                                      <p:cBhvr>
                                        <p:cTn dur="1000"/>
                                        <p:tgtEl>
                                          <p:spTgt spid="1028"/>
                                        </p:tgtEl>
                                      </p:cBhvr>
                                    </p:animEffect>
                                  </p:childTnLst>
                                </p:cTn>
                              </p:par>
                              <p:par>
                                <p:cTn fill="hold" nodeType="withEffect" presetClass="entr" presetID="10" presetSubtype="0">
                                  <p:stCondLst>
                                    <p:cond delay="0"/>
                                  </p:stCondLst>
                                  <p:childTnLst>
                                    <p:set>
                                      <p:cBhvr>
                                        <p:cTn dur="1" fill="hold">
                                          <p:stCondLst>
                                            <p:cond delay="0"/>
                                          </p:stCondLst>
                                        </p:cTn>
                                        <p:tgtEl>
                                          <p:spTgt spid="1034"/>
                                        </p:tgtEl>
                                        <p:attrNameLst>
                                          <p:attrName>style.visibility</p:attrName>
                                        </p:attrNameLst>
                                      </p:cBhvr>
                                      <p:to>
                                        <p:strVal val="visible"/>
                                      </p:to>
                                    </p:set>
                                    <p:animEffect filter="fade" transition="in">
                                      <p:cBhvr>
                                        <p:cTn dur="1000"/>
                                        <p:tgtEl>
                                          <p:spTgt spid="1034"/>
                                        </p:tgtEl>
                                      </p:cBhvr>
                                    </p:animEffect>
                                  </p:childTnLst>
                                </p:cTn>
                              </p:par>
                              <p:par>
                                <p:cTn fill="hold" nodeType="withEffect" presetClass="entr" presetID="10" presetSubtype="0">
                                  <p:stCondLst>
                                    <p:cond delay="0"/>
                                  </p:stCondLst>
                                  <p:childTnLst>
                                    <p:set>
                                      <p:cBhvr>
                                        <p:cTn dur="1" fill="hold">
                                          <p:stCondLst>
                                            <p:cond delay="0"/>
                                          </p:stCondLst>
                                        </p:cTn>
                                        <p:tgtEl>
                                          <p:spTgt spid="1022"/>
                                        </p:tgtEl>
                                        <p:attrNameLst>
                                          <p:attrName>style.visibility</p:attrName>
                                        </p:attrNameLst>
                                      </p:cBhvr>
                                      <p:to>
                                        <p:strVal val="visible"/>
                                      </p:to>
                                    </p:set>
                                    <p:animEffect filter="fade" transition="in">
                                      <p:cBhvr>
                                        <p:cTn dur="1000"/>
                                        <p:tgtEl>
                                          <p:spTgt spid="10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1000"/>
                                        <p:tgtEl>
                                          <p:spTgt spid="1015"/>
                                        </p:tgtEl>
                                      </p:cBhvr>
                                    </p:animEffect>
                                  </p:childTnLst>
                                </p:cTn>
                              </p:par>
                              <p:par>
                                <p:cTn fill="hold" nodeType="with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1000"/>
                                        <p:tgtEl>
                                          <p:spTgt spid="1016"/>
                                        </p:tgtEl>
                                      </p:cBhvr>
                                    </p:animEffect>
                                  </p:childTnLst>
                                </p:cTn>
                              </p:par>
                              <p:par>
                                <p:cTn fill="hold" nodeType="withEffect" presetClass="entr" presetID="10" presetSubtype="0">
                                  <p:stCondLst>
                                    <p:cond delay="0"/>
                                  </p:stCondLst>
                                  <p:childTnLst>
                                    <p:set>
                                      <p:cBhvr>
                                        <p:cTn dur="1" fill="hold">
                                          <p:stCondLst>
                                            <p:cond delay="0"/>
                                          </p:stCondLst>
                                        </p:cTn>
                                        <p:tgtEl>
                                          <p:spTgt spid="1030"/>
                                        </p:tgtEl>
                                        <p:attrNameLst>
                                          <p:attrName>style.visibility</p:attrName>
                                        </p:attrNameLst>
                                      </p:cBhvr>
                                      <p:to>
                                        <p:strVal val="visible"/>
                                      </p:to>
                                    </p:set>
                                    <p:animEffect filter="fade" transition="in">
                                      <p:cBhvr>
                                        <p:cTn dur="1000"/>
                                        <p:tgtEl>
                                          <p:spTgt spid="1030"/>
                                        </p:tgtEl>
                                      </p:cBhvr>
                                    </p:animEffect>
                                  </p:childTnLst>
                                </p:cTn>
                              </p:par>
                              <p:par>
                                <p:cTn fill="hold" nodeType="with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1000"/>
                                        <p:tgtEl>
                                          <p:spTgt spid="1032"/>
                                        </p:tgtEl>
                                      </p:cBhvr>
                                    </p:animEffect>
                                  </p:childTnLst>
                                </p:cTn>
                              </p:par>
                              <p:par>
                                <p:cTn fill="hold" nodeType="withEffect" presetClass="entr" presetID="10" presetSubtype="0">
                                  <p:stCondLst>
                                    <p:cond delay="0"/>
                                  </p:stCondLst>
                                  <p:childTnLst>
                                    <p:set>
                                      <p:cBhvr>
                                        <p:cTn dur="1" fill="hold">
                                          <p:stCondLst>
                                            <p:cond delay="0"/>
                                          </p:stCondLst>
                                        </p:cTn>
                                        <p:tgtEl>
                                          <p:spTgt spid="1025"/>
                                        </p:tgtEl>
                                        <p:attrNameLst>
                                          <p:attrName>style.visibility</p:attrName>
                                        </p:attrNameLst>
                                      </p:cBhvr>
                                      <p:to>
                                        <p:strVal val="visible"/>
                                      </p:to>
                                    </p:set>
                                    <p:animEffect filter="fade" transition="in">
                                      <p:cBhvr>
                                        <p:cTn dur="1000"/>
                                        <p:tgtEl>
                                          <p:spTgt spid="10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9"/>
                                        </p:tgtEl>
                                        <p:attrNameLst>
                                          <p:attrName>style.visibility</p:attrName>
                                        </p:attrNameLst>
                                      </p:cBhvr>
                                      <p:to>
                                        <p:strVal val="visible"/>
                                      </p:to>
                                    </p:set>
                                    <p:animEffect filter="fade" transition="in">
                                      <p:cBhvr>
                                        <p:cTn dur="1000"/>
                                        <p:tgtEl>
                                          <p:spTgt spid="1019"/>
                                        </p:tgtEl>
                                      </p:cBhvr>
                                    </p:animEffect>
                                  </p:childTnLst>
                                </p:cTn>
                              </p:par>
                              <p:par>
                                <p:cTn fill="hold" nodeType="withEffect" presetClass="entr" presetID="10" presetSubtype="0">
                                  <p:stCondLst>
                                    <p:cond delay="0"/>
                                  </p:stCondLst>
                                  <p:childTnLst>
                                    <p:set>
                                      <p:cBhvr>
                                        <p:cTn dur="1" fill="hold">
                                          <p:stCondLst>
                                            <p:cond delay="0"/>
                                          </p:stCondLst>
                                        </p:cTn>
                                        <p:tgtEl>
                                          <p:spTgt spid="1029"/>
                                        </p:tgtEl>
                                        <p:attrNameLst>
                                          <p:attrName>style.visibility</p:attrName>
                                        </p:attrNameLst>
                                      </p:cBhvr>
                                      <p:to>
                                        <p:strVal val="visible"/>
                                      </p:to>
                                    </p:set>
                                    <p:animEffect filter="fade" transition="in">
                                      <p:cBhvr>
                                        <p:cTn dur="1000"/>
                                        <p:tgtEl>
                                          <p:spTgt spid="1029"/>
                                        </p:tgtEl>
                                      </p:cBhvr>
                                    </p:animEffect>
                                  </p:childTnLst>
                                </p:cTn>
                              </p:par>
                              <p:par>
                                <p:cTn fill="hold" nodeType="withEffect" presetClass="entr" presetID="10" presetSubtype="0">
                                  <p:stCondLst>
                                    <p:cond delay="0"/>
                                  </p:stCondLst>
                                  <p:childTnLst>
                                    <p:set>
                                      <p:cBhvr>
                                        <p:cTn dur="1" fill="hold">
                                          <p:stCondLst>
                                            <p:cond delay="0"/>
                                          </p:stCondLst>
                                        </p:cTn>
                                        <p:tgtEl>
                                          <p:spTgt spid="1031"/>
                                        </p:tgtEl>
                                        <p:attrNameLst>
                                          <p:attrName>style.visibility</p:attrName>
                                        </p:attrNameLst>
                                      </p:cBhvr>
                                      <p:to>
                                        <p:strVal val="visible"/>
                                      </p:to>
                                    </p:set>
                                    <p:animEffect filter="fade" transition="in">
                                      <p:cBhvr>
                                        <p:cTn dur="1000"/>
                                        <p:tgtEl>
                                          <p:spTgt spid="1031"/>
                                        </p:tgtEl>
                                      </p:cBhvr>
                                    </p:animEffect>
                                  </p:childTnLst>
                                </p:cTn>
                              </p:par>
                              <p:par>
                                <p:cTn fill="hold" nodeType="with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1000"/>
                                        <p:tgtEl>
                                          <p:spTgt spid="10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4"/>
                                        </p:tgtEl>
                                        <p:attrNameLst>
                                          <p:attrName>style.visibility</p:attrName>
                                        </p:attrNameLst>
                                      </p:cBhvr>
                                      <p:to>
                                        <p:strVal val="visible"/>
                                      </p:to>
                                    </p:set>
                                    <p:animEffect filter="fade" transition="in">
                                      <p:cBhvr>
                                        <p:cTn dur="1000"/>
                                        <p:tgtEl>
                                          <p:spTgt spid="1014"/>
                                        </p:tgtEl>
                                      </p:cBhvr>
                                    </p:animEffect>
                                  </p:childTnLst>
                                </p:cTn>
                              </p:par>
                              <p:par>
                                <p:cTn fill="hold" nodeType="withEffect" presetClass="entr" presetID="10" presetSubtype="0">
                                  <p:stCondLst>
                                    <p:cond delay="0"/>
                                  </p:stCondLst>
                                  <p:childTnLst>
                                    <p:set>
                                      <p:cBhvr>
                                        <p:cTn dur="1" fill="hold">
                                          <p:stCondLst>
                                            <p:cond delay="0"/>
                                          </p:stCondLst>
                                        </p:cTn>
                                        <p:tgtEl>
                                          <p:spTgt spid="1024"/>
                                        </p:tgtEl>
                                        <p:attrNameLst>
                                          <p:attrName>style.visibility</p:attrName>
                                        </p:attrNameLst>
                                      </p:cBhvr>
                                      <p:to>
                                        <p:strVal val="visible"/>
                                      </p:to>
                                    </p:set>
                                    <p:animEffect filter="fade" transition="in">
                                      <p:cBhvr>
                                        <p:cTn dur="1000"/>
                                        <p:tgtEl>
                                          <p:spTgt spid="1024"/>
                                        </p:tgtEl>
                                      </p:cBhvr>
                                    </p:animEffect>
                                  </p:childTnLst>
                                </p:cTn>
                              </p:par>
                              <p:par>
                                <p:cTn fill="hold" nodeType="withEffect" presetClass="entr" presetID="10" presetSubtype="0">
                                  <p:stCondLst>
                                    <p:cond delay="0"/>
                                  </p:stCondLst>
                                  <p:childTnLst>
                                    <p:set>
                                      <p:cBhvr>
                                        <p:cTn dur="1" fill="hold">
                                          <p:stCondLst>
                                            <p:cond delay="0"/>
                                          </p:stCondLst>
                                        </p:cTn>
                                        <p:tgtEl>
                                          <p:spTgt spid="1026"/>
                                        </p:tgtEl>
                                        <p:attrNameLst>
                                          <p:attrName>style.visibility</p:attrName>
                                        </p:attrNameLst>
                                      </p:cBhvr>
                                      <p:to>
                                        <p:strVal val="visible"/>
                                      </p:to>
                                    </p:set>
                                    <p:animEffect filter="fade" transition="in">
                                      <p:cBhvr>
                                        <p:cTn dur="1000"/>
                                        <p:tgtEl>
                                          <p:spTgt spid="1026"/>
                                        </p:tgtEl>
                                      </p:cBhvr>
                                    </p:animEffect>
                                  </p:childTnLst>
                                </p:cTn>
                              </p:par>
                              <p:par>
                                <p:cTn fill="hold" nodeType="with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1000"/>
                                        <p:tgtEl>
                                          <p:spTgt spid="1004"/>
                                        </p:tgtEl>
                                      </p:cBhvr>
                                    </p:animEffect>
                                  </p:childTnLst>
                                </p:cTn>
                              </p:par>
                              <p:par>
                                <p:cTn fill="hold" nodeType="withEffect" presetClass="entr" presetID="10" presetSubtype="0">
                                  <p:stCondLst>
                                    <p:cond delay="0"/>
                                  </p:stCondLst>
                                  <p:childTnLst>
                                    <p:set>
                                      <p:cBhvr>
                                        <p:cTn dur="1" fill="hold">
                                          <p:stCondLst>
                                            <p:cond delay="0"/>
                                          </p:stCondLst>
                                        </p:cTn>
                                        <p:tgtEl>
                                          <p:spTgt spid="1023"/>
                                        </p:tgtEl>
                                        <p:attrNameLst>
                                          <p:attrName>style.visibility</p:attrName>
                                        </p:attrNameLst>
                                      </p:cBhvr>
                                      <p:to>
                                        <p:strVal val="visible"/>
                                      </p:to>
                                    </p:set>
                                    <p:animEffect filter="fade" transition="in">
                                      <p:cBhvr>
                                        <p:cTn dur="1"/>
                                        <p:tgtEl>
                                          <p:spTgt spid="10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